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56BA1-83F3-4ED9-ABDC-4B6C2C967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9E9A51-7C98-42ED-BFAC-6E6B8F9F7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FE47A-2BA8-4A57-8EFA-CE5DB3DE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2AF05-4837-4002-8408-8FBF7053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90ACB-F20A-4B1E-8FEF-E60ADE3D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8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8323-9FB7-41B6-8367-55ADC56A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FE70FE-1811-484E-829E-798EBF47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DD683-6DA3-48FD-8746-FA363AD5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6D873-26DC-4EA7-8584-597D57A6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FA507-3EA8-4B58-9494-1DFDBBB5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7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B2345F-1B80-45C5-8B4B-D06777C81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4AB187-3021-4689-B510-2044F7EC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853091-E64A-41AA-808D-AD4AF204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7BCA3-3748-4717-96C0-83CCB9B6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D2101-1744-40D5-BC66-64C878D1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89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95950-546B-456F-80A2-305092DA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BAEE9-4240-4F2E-A344-FC6DD778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6AAF7-2071-429F-B5C1-7C83FE27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C4925-BAF7-480D-8465-82946EEB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3C84E-4679-4B9A-A173-F9192E01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627F-F85E-4CA7-80C8-8B90AEDE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D29BD6-DDCC-4DB9-8ADE-43F6B309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36E47-74E7-4F2F-8109-CE8DBFD4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16807-1EED-4175-A5EE-01846AC4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EC6CFE-5332-4082-9FBE-F9F3A7D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8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7C68-D023-42A3-BEA1-7E312494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EBB5D-F54D-4778-9234-8BE42D100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1A0702-8564-4FF3-8A23-FB3EB67B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0DC4C8-3D90-4668-88FC-55452488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4F10F5-8A7E-4658-9952-D0AEF7D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B2E79-A189-46CD-A478-7512ACC2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DCF24-68BC-4CB9-8F35-752F055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10F3F-2C9B-4162-9CB1-FA274149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6C078A-2C22-4181-9BED-F793A402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A1A2D1-9B45-44DC-8B44-5FB1654C8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145AE5-37C4-4CDE-94C7-15DED95A1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58D50D-083B-426E-BCC8-A762A91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AA5D24-0477-49CA-9580-E3BAB1CE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0A028F-BD95-4980-BF5A-CBFCDEB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16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4E659-DC4F-4EB5-9961-EF7ED07D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E9BDDC-36E9-461D-8886-F77B34B2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56160D-EF6D-4E6C-9E75-F2C64063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F92C39-EBC7-470C-985C-7A3ED4C0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1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1FA9E0-1070-41D5-B14F-775C05C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5F6194-60F0-44CC-8ACE-DC293117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5FD7F6-651D-4767-8C09-8292D455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1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5279-1689-46B0-9AE6-26297AA1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3EEA0-B655-4A47-9B83-705D274C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08EE86-4631-456E-9991-9D39856E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40E88-D845-4293-A146-D8AFC3D5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1A72BF-CB4A-41F9-9898-412C4D1E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C6392F-D29F-4D21-9633-711A54C1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58B26-13F5-47DA-AA4A-4E43C383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64A28F-36D3-4930-9595-30E86BE7A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012F87-3326-49B3-B698-547D7941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B26240-92A4-4C95-9D3A-BD8B2DC9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3E6299-F4B6-400D-B9DA-614CEA10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610180-85F5-4641-AE26-65FF2D58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83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188107-F061-45EB-8BE3-23BC9983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8B997-1186-4899-966B-F02F184C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43E60-20F1-425C-A0AC-E1BDD8AAF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C673-5A99-425E-AE5F-170A82516EC0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2B6FC-1498-4E81-A3FF-F9D7D26F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33A3F-7A8B-4AC5-B8F8-D6C7DCEC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7DAE-3CFA-4B8F-B864-1AB1D5C65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0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B0D425-0AEA-46EB-BA76-8273A1F45E16}"/>
              </a:ext>
            </a:extLst>
          </p:cNvPr>
          <p:cNvSpPr/>
          <p:nvPr/>
        </p:nvSpPr>
        <p:spPr>
          <a:xfrm>
            <a:off x="4785674" y="2759697"/>
            <a:ext cx="2620652" cy="13386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FA2068-6FA6-46CB-965F-CA32F36B1A80}"/>
              </a:ext>
            </a:extLst>
          </p:cNvPr>
          <p:cNvSpPr/>
          <p:nvPr/>
        </p:nvSpPr>
        <p:spPr>
          <a:xfrm>
            <a:off x="4785674" y="489408"/>
            <a:ext cx="2620652" cy="13386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Exames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0010D7-F246-4EB5-BEA2-436730F88F55}"/>
              </a:ext>
            </a:extLst>
          </p:cNvPr>
          <p:cNvSpPr/>
          <p:nvPr/>
        </p:nvSpPr>
        <p:spPr>
          <a:xfrm>
            <a:off x="4785674" y="4827259"/>
            <a:ext cx="2620652" cy="13386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3D34B5-5EB9-4CD9-A2F2-EE4487FCAC58}"/>
              </a:ext>
            </a:extLst>
          </p:cNvPr>
          <p:cNvSpPr/>
          <p:nvPr/>
        </p:nvSpPr>
        <p:spPr>
          <a:xfrm>
            <a:off x="9038733" y="2759697"/>
            <a:ext cx="2620652" cy="13386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Médico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7E341-20CE-4830-A7E5-97A79B67EFA3}"/>
              </a:ext>
            </a:extLst>
          </p:cNvPr>
          <p:cNvSpPr/>
          <p:nvPr/>
        </p:nvSpPr>
        <p:spPr>
          <a:xfrm>
            <a:off x="856268" y="2759697"/>
            <a:ext cx="2620652" cy="13386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66A91A1-7BC9-4CB9-B56F-A622B7113FDB}"/>
              </a:ext>
            </a:extLst>
          </p:cNvPr>
          <p:cNvSpPr/>
          <p:nvPr/>
        </p:nvSpPr>
        <p:spPr>
          <a:xfrm>
            <a:off x="9215566" y="2188381"/>
            <a:ext cx="180000" cy="1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57D872E3-27BB-4A06-90FD-E48BC8F6DA2C}"/>
              </a:ext>
            </a:extLst>
          </p:cNvPr>
          <p:cNvSpPr/>
          <p:nvPr/>
        </p:nvSpPr>
        <p:spPr>
          <a:xfrm>
            <a:off x="10193696" y="2180563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E181717A-23D0-4E21-9C10-5C0B9219823E}"/>
              </a:ext>
            </a:extLst>
          </p:cNvPr>
          <p:cNvSpPr/>
          <p:nvPr/>
        </p:nvSpPr>
        <p:spPr>
          <a:xfrm>
            <a:off x="11155047" y="2188381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6279BA8A-390D-4AF5-9970-1CA195C8E7A5}"/>
              </a:ext>
            </a:extLst>
          </p:cNvPr>
          <p:cNvCxnSpPr>
            <a:stCxn id="79" idx="4"/>
          </p:cNvCxnSpPr>
          <p:nvPr/>
        </p:nvCxnSpPr>
        <p:spPr>
          <a:xfrm>
            <a:off x="9305566" y="2368381"/>
            <a:ext cx="0" cy="3913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24A99B3-2488-41DA-901C-7B2878FC58A0}"/>
              </a:ext>
            </a:extLst>
          </p:cNvPr>
          <p:cNvCxnSpPr>
            <a:stCxn id="80" idx="4"/>
          </p:cNvCxnSpPr>
          <p:nvPr/>
        </p:nvCxnSpPr>
        <p:spPr>
          <a:xfrm>
            <a:off x="10283696" y="2360563"/>
            <a:ext cx="0" cy="3913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95CFFC7-36AB-41C3-A045-F1DD09E0B0AF}"/>
              </a:ext>
            </a:extLst>
          </p:cNvPr>
          <p:cNvCxnSpPr>
            <a:cxnSpLocks/>
            <a:stCxn id="81" idx="4"/>
          </p:cNvCxnSpPr>
          <p:nvPr/>
        </p:nvCxnSpPr>
        <p:spPr>
          <a:xfrm>
            <a:off x="11245047" y="2368381"/>
            <a:ext cx="0" cy="3913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087AB5A2-623E-4655-8FAC-25DD65358C1E}"/>
              </a:ext>
            </a:extLst>
          </p:cNvPr>
          <p:cNvGrpSpPr/>
          <p:nvPr/>
        </p:nvGrpSpPr>
        <p:grpSpPr>
          <a:xfrm rot="10800000">
            <a:off x="9226425" y="4082470"/>
            <a:ext cx="1148647" cy="597955"/>
            <a:chOff x="9612545" y="4193742"/>
            <a:chExt cx="1148647" cy="597955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8EF4627F-9373-43C1-B5A6-9A57D74DC1B2}"/>
                </a:ext>
              </a:extLst>
            </p:cNvPr>
            <p:cNvSpPr/>
            <p:nvPr/>
          </p:nvSpPr>
          <p:spPr>
            <a:xfrm>
              <a:off x="9612545" y="4193742"/>
              <a:ext cx="180000" cy="1800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396A8BBC-218F-435F-9C8C-7518193261DA}"/>
                </a:ext>
              </a:extLst>
            </p:cNvPr>
            <p:cNvSpPr/>
            <p:nvPr/>
          </p:nvSpPr>
          <p:spPr>
            <a:xfrm>
              <a:off x="10581192" y="4220381"/>
              <a:ext cx="180000" cy="1800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FE628CE5-2C2E-46B9-BE83-273F6D2830D0}"/>
                </a:ext>
              </a:extLst>
            </p:cNvPr>
            <p:cNvCxnSpPr>
              <a:cxnSpLocks/>
              <a:stCxn id="152" idx="4"/>
            </p:cNvCxnSpPr>
            <p:nvPr/>
          </p:nvCxnSpPr>
          <p:spPr>
            <a:xfrm>
              <a:off x="9702545" y="4373742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3A7E76F8-252C-475F-AA84-E5F96C5B7DEF}"/>
                </a:ext>
              </a:extLst>
            </p:cNvPr>
            <p:cNvCxnSpPr>
              <a:cxnSpLocks/>
              <a:stCxn id="153" idx="4"/>
            </p:cNvCxnSpPr>
            <p:nvPr/>
          </p:nvCxnSpPr>
          <p:spPr>
            <a:xfrm>
              <a:off x="10671192" y="4400381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Elipse 96">
            <a:extLst>
              <a:ext uri="{FF2B5EF4-FFF2-40B4-BE49-F238E27FC236}">
                <a16:creationId xmlns:a16="http://schemas.microsoft.com/office/drawing/2014/main" id="{3EC8E0B8-33F4-476B-9F5B-89DF77DB1AD9}"/>
              </a:ext>
            </a:extLst>
          </p:cNvPr>
          <p:cNvSpPr/>
          <p:nvPr/>
        </p:nvSpPr>
        <p:spPr>
          <a:xfrm>
            <a:off x="4822589" y="2197987"/>
            <a:ext cx="180000" cy="1769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5B8ED7D7-C7A2-4526-BDD8-B690E7839DE4}"/>
              </a:ext>
            </a:extLst>
          </p:cNvPr>
          <p:cNvSpPr/>
          <p:nvPr/>
        </p:nvSpPr>
        <p:spPr>
          <a:xfrm>
            <a:off x="6949894" y="2192160"/>
            <a:ext cx="180000" cy="1769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C507F7C-9CC5-4B00-9E2D-E95DE19CD6AD}"/>
              </a:ext>
            </a:extLst>
          </p:cNvPr>
          <p:cNvSpPr/>
          <p:nvPr/>
        </p:nvSpPr>
        <p:spPr>
          <a:xfrm>
            <a:off x="5413983" y="2193244"/>
            <a:ext cx="180000" cy="17697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206F479-C868-45A5-889F-942B63F0425A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4912589" y="2374960"/>
            <a:ext cx="0" cy="3847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1F6A493A-58B3-4AD0-814E-61E3E4832C1B}"/>
              </a:ext>
            </a:extLst>
          </p:cNvPr>
          <p:cNvCxnSpPr>
            <a:cxnSpLocks/>
            <a:stCxn id="98" idx="4"/>
          </p:cNvCxnSpPr>
          <p:nvPr/>
        </p:nvCxnSpPr>
        <p:spPr>
          <a:xfrm>
            <a:off x="7039894" y="2369133"/>
            <a:ext cx="0" cy="3847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081E9DE0-873F-40E8-82B7-BFC5161F8223}"/>
              </a:ext>
            </a:extLst>
          </p:cNvPr>
          <p:cNvCxnSpPr>
            <a:cxnSpLocks/>
            <a:stCxn id="99" idx="4"/>
          </p:cNvCxnSpPr>
          <p:nvPr/>
        </p:nvCxnSpPr>
        <p:spPr>
          <a:xfrm>
            <a:off x="5503983" y="2370217"/>
            <a:ext cx="0" cy="3847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43D417E-7916-41D0-83D6-B2B1D669DFD6}"/>
              </a:ext>
            </a:extLst>
          </p:cNvPr>
          <p:cNvGrpSpPr/>
          <p:nvPr/>
        </p:nvGrpSpPr>
        <p:grpSpPr>
          <a:xfrm rot="16200000">
            <a:off x="3810497" y="5210903"/>
            <a:ext cx="1379039" cy="571316"/>
            <a:chOff x="2115463" y="1029775"/>
            <a:chExt cx="1742074" cy="571316"/>
          </a:xfrm>
        </p:grpSpPr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045FDD31-68E2-4D56-B7D9-60AE09A1F580}"/>
                </a:ext>
              </a:extLst>
            </p:cNvPr>
            <p:cNvGrpSpPr/>
            <p:nvPr/>
          </p:nvGrpSpPr>
          <p:grpSpPr>
            <a:xfrm>
              <a:off x="2115463" y="1029775"/>
              <a:ext cx="1742074" cy="180000"/>
              <a:chOff x="1576606" y="2245531"/>
              <a:chExt cx="1742074" cy="180000"/>
            </a:xfrm>
          </p:grpSpPr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87EB06E-0867-4103-8D89-570317A6711D}"/>
                  </a:ext>
                </a:extLst>
              </p:cNvPr>
              <p:cNvSpPr/>
              <p:nvPr/>
            </p:nvSpPr>
            <p:spPr>
              <a:xfrm>
                <a:off x="1576606" y="22455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C70EDF5-50A0-4A3F-9A24-4B572577629C}"/>
                  </a:ext>
                </a:extLst>
              </p:cNvPr>
              <p:cNvSpPr/>
              <p:nvPr/>
            </p:nvSpPr>
            <p:spPr>
              <a:xfrm>
                <a:off x="2095187" y="22455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49A12E52-23E1-4335-861A-A4544F0C131A}"/>
                  </a:ext>
                </a:extLst>
              </p:cNvPr>
              <p:cNvSpPr/>
              <p:nvPr/>
            </p:nvSpPr>
            <p:spPr>
              <a:xfrm>
                <a:off x="2652637" y="22455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DD5D879C-F4DF-4D90-9CAC-84ACC9791D1B}"/>
                  </a:ext>
                </a:extLst>
              </p:cNvPr>
              <p:cNvSpPr/>
              <p:nvPr/>
            </p:nvSpPr>
            <p:spPr>
              <a:xfrm>
                <a:off x="3138680" y="2245531"/>
                <a:ext cx="180000" cy="18000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ABF6B30F-BB35-4958-BCD5-33EF053FC2D5}"/>
                </a:ext>
              </a:extLst>
            </p:cNvPr>
            <p:cNvCxnSpPr>
              <a:stCxn id="110" idx="4"/>
            </p:cNvCxnSpPr>
            <p:nvPr/>
          </p:nvCxnSpPr>
          <p:spPr>
            <a:xfrm>
              <a:off x="2205463" y="1209775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49AFD33E-5628-4958-AEFF-82B7C087E1D9}"/>
                </a:ext>
              </a:extLst>
            </p:cNvPr>
            <p:cNvCxnSpPr>
              <a:cxnSpLocks/>
              <a:stCxn id="111" idx="4"/>
            </p:cNvCxnSpPr>
            <p:nvPr/>
          </p:nvCxnSpPr>
          <p:spPr>
            <a:xfrm>
              <a:off x="2724044" y="1209775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946D7DB-D0C1-436F-88A2-AA8F4CC40074}"/>
                </a:ext>
              </a:extLst>
            </p:cNvPr>
            <p:cNvCxnSpPr>
              <a:cxnSpLocks/>
              <a:stCxn id="112" idx="4"/>
            </p:cNvCxnSpPr>
            <p:nvPr/>
          </p:nvCxnSpPr>
          <p:spPr>
            <a:xfrm>
              <a:off x="3281494" y="1209775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7AD768B5-2B24-4BD7-95B0-4B094D5B4A94}"/>
                </a:ext>
              </a:extLst>
            </p:cNvPr>
            <p:cNvCxnSpPr>
              <a:stCxn id="113" idx="4"/>
            </p:cNvCxnSpPr>
            <p:nvPr/>
          </p:nvCxnSpPr>
          <p:spPr>
            <a:xfrm>
              <a:off x="3767537" y="1209775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0C93C8BA-BA67-4730-BAA2-C2A4A7798B7D}"/>
              </a:ext>
            </a:extLst>
          </p:cNvPr>
          <p:cNvGrpSpPr/>
          <p:nvPr/>
        </p:nvGrpSpPr>
        <p:grpSpPr>
          <a:xfrm rot="5400000">
            <a:off x="7015977" y="874910"/>
            <a:ext cx="1273772" cy="493074"/>
            <a:chOff x="2115463" y="1029775"/>
            <a:chExt cx="1742074" cy="571316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484D97AD-21CF-4114-9673-CC1BC43C1FA7}"/>
                </a:ext>
              </a:extLst>
            </p:cNvPr>
            <p:cNvGrpSpPr/>
            <p:nvPr/>
          </p:nvGrpSpPr>
          <p:grpSpPr>
            <a:xfrm>
              <a:off x="2115463" y="1029775"/>
              <a:ext cx="1742074" cy="180000"/>
              <a:chOff x="1576606" y="2245531"/>
              <a:chExt cx="1742074" cy="180000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DC3945CF-9F99-4C79-ADF3-31CAA579761C}"/>
                  </a:ext>
                </a:extLst>
              </p:cNvPr>
              <p:cNvSpPr/>
              <p:nvPr/>
            </p:nvSpPr>
            <p:spPr>
              <a:xfrm>
                <a:off x="1576606" y="2245531"/>
                <a:ext cx="180000" cy="18000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68E73BA-3583-4D0D-930F-BD556D2F3F89}"/>
                  </a:ext>
                </a:extLst>
              </p:cNvPr>
              <p:cNvSpPr/>
              <p:nvPr/>
            </p:nvSpPr>
            <p:spPr>
              <a:xfrm>
                <a:off x="2095187" y="22455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88EA15E3-7033-4CFB-A705-07D8FD61E4CE}"/>
                  </a:ext>
                </a:extLst>
              </p:cNvPr>
              <p:cNvSpPr/>
              <p:nvPr/>
            </p:nvSpPr>
            <p:spPr>
              <a:xfrm>
                <a:off x="2652637" y="22455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C8270EF8-7A07-48D3-A537-C0A8A081A236}"/>
                  </a:ext>
                </a:extLst>
              </p:cNvPr>
              <p:cNvSpPr/>
              <p:nvPr/>
            </p:nvSpPr>
            <p:spPr>
              <a:xfrm>
                <a:off x="3138680" y="22455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3F8B3D5A-D12A-460E-A421-E3AC464DB001}"/>
                </a:ext>
              </a:extLst>
            </p:cNvPr>
            <p:cNvCxnSpPr>
              <a:stCxn id="120" idx="4"/>
            </p:cNvCxnSpPr>
            <p:nvPr/>
          </p:nvCxnSpPr>
          <p:spPr>
            <a:xfrm>
              <a:off x="2205463" y="1209775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84FB9040-2B0D-4E62-8851-E46CC37EA227}"/>
                </a:ext>
              </a:extLst>
            </p:cNvPr>
            <p:cNvCxnSpPr>
              <a:cxnSpLocks/>
              <a:stCxn id="121" idx="4"/>
            </p:cNvCxnSpPr>
            <p:nvPr/>
          </p:nvCxnSpPr>
          <p:spPr>
            <a:xfrm>
              <a:off x="2724044" y="1209775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8EBBB630-BF74-40D7-B3FF-E275E5EDA5E2}"/>
                </a:ext>
              </a:extLst>
            </p:cNvPr>
            <p:cNvCxnSpPr>
              <a:cxnSpLocks/>
              <a:stCxn id="122" idx="4"/>
            </p:cNvCxnSpPr>
            <p:nvPr/>
          </p:nvCxnSpPr>
          <p:spPr>
            <a:xfrm>
              <a:off x="3281494" y="1209775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8828ADB7-9EB6-4E6B-A494-62F301DE2CCE}"/>
                </a:ext>
              </a:extLst>
            </p:cNvPr>
            <p:cNvCxnSpPr>
              <a:stCxn id="123" idx="4"/>
            </p:cNvCxnSpPr>
            <p:nvPr/>
          </p:nvCxnSpPr>
          <p:spPr>
            <a:xfrm>
              <a:off x="3767537" y="1209775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C9E6B50C-2329-4DA7-8CCA-0514F9AD4136}"/>
              </a:ext>
            </a:extLst>
          </p:cNvPr>
          <p:cNvGrpSpPr/>
          <p:nvPr/>
        </p:nvGrpSpPr>
        <p:grpSpPr>
          <a:xfrm>
            <a:off x="972316" y="1885492"/>
            <a:ext cx="2670014" cy="874205"/>
            <a:chOff x="961805" y="1885492"/>
            <a:chExt cx="2248282" cy="87420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FF762F2-7599-4F63-9540-C348A2539511}"/>
                </a:ext>
              </a:extLst>
            </p:cNvPr>
            <p:cNvGrpSpPr/>
            <p:nvPr/>
          </p:nvGrpSpPr>
          <p:grpSpPr>
            <a:xfrm>
              <a:off x="1033101" y="2172723"/>
              <a:ext cx="1779252" cy="195658"/>
              <a:chOff x="1051694" y="2229873"/>
              <a:chExt cx="1779252" cy="195658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E029A4C1-CBC8-483C-888F-BF330081226D}"/>
                  </a:ext>
                </a:extLst>
              </p:cNvPr>
              <p:cNvSpPr/>
              <p:nvPr/>
            </p:nvSpPr>
            <p:spPr>
              <a:xfrm>
                <a:off x="1051694" y="2245531"/>
                <a:ext cx="180000" cy="18000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64C715CA-7C49-4956-B514-EDBDE0E625D6}"/>
                  </a:ext>
                </a:extLst>
              </p:cNvPr>
              <p:cNvSpPr/>
              <p:nvPr/>
            </p:nvSpPr>
            <p:spPr>
              <a:xfrm>
                <a:off x="1576606" y="22455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0067631-B668-45CA-9D5E-EB99927612F2}"/>
                  </a:ext>
                </a:extLst>
              </p:cNvPr>
              <p:cNvSpPr/>
              <p:nvPr/>
            </p:nvSpPr>
            <p:spPr>
              <a:xfrm>
                <a:off x="2095187" y="22455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379A955-57F4-4912-8AD5-2F1EE10DA972}"/>
                  </a:ext>
                </a:extLst>
              </p:cNvPr>
              <p:cNvSpPr/>
              <p:nvPr/>
            </p:nvSpPr>
            <p:spPr>
              <a:xfrm>
                <a:off x="2650946" y="2229873"/>
                <a:ext cx="180000" cy="19565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17D15BAF-2EB2-40C1-AD44-048BF9EBCA94}"/>
                </a:ext>
              </a:extLst>
            </p:cNvPr>
            <p:cNvCxnSpPr>
              <a:stCxn id="9" idx="4"/>
            </p:cNvCxnSpPr>
            <p:nvPr/>
          </p:nvCxnSpPr>
          <p:spPr>
            <a:xfrm>
              <a:off x="1123101" y="2368381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DE71447B-8D46-4A76-A41B-E97A5733DA37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1648013" y="2368381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F43982D-9E2A-4A93-86E8-47207C0361A3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2166594" y="2368381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DAFB053C-80EB-4FCE-BBC7-DBA978AA89DA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2722353" y="2368381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3C11D20-72D6-4992-AD52-94EE60D03B65}"/>
                </a:ext>
              </a:extLst>
            </p:cNvPr>
            <p:cNvSpPr txBox="1"/>
            <p:nvPr/>
          </p:nvSpPr>
          <p:spPr>
            <a:xfrm>
              <a:off x="961805" y="1885492"/>
              <a:ext cx="614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CPF</a:t>
              </a: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E4462DA4-23DA-40D3-8170-6B1860089CD8}"/>
                </a:ext>
              </a:extLst>
            </p:cNvPr>
            <p:cNvSpPr txBox="1"/>
            <p:nvPr/>
          </p:nvSpPr>
          <p:spPr>
            <a:xfrm>
              <a:off x="1402678" y="1895724"/>
              <a:ext cx="614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8754B86A-67B1-4FBF-9FF4-C018B2458C19}"/>
                </a:ext>
              </a:extLst>
            </p:cNvPr>
            <p:cNvSpPr txBox="1"/>
            <p:nvPr/>
          </p:nvSpPr>
          <p:spPr>
            <a:xfrm>
              <a:off x="1837376" y="1898676"/>
              <a:ext cx="83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Endereço</a:t>
              </a:r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F8205F56-AB7A-44E2-B43F-39C78A56B14F}"/>
                </a:ext>
              </a:extLst>
            </p:cNvPr>
            <p:cNvSpPr txBox="1"/>
            <p:nvPr/>
          </p:nvSpPr>
          <p:spPr>
            <a:xfrm>
              <a:off x="2448054" y="1915161"/>
              <a:ext cx="762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Telefone</a:t>
              </a:r>
            </a:p>
          </p:txBody>
        </p:sp>
      </p:grp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E2A0764E-C913-4413-AF37-E47CF43E73B5}"/>
              </a:ext>
            </a:extLst>
          </p:cNvPr>
          <p:cNvSpPr txBox="1"/>
          <p:nvPr/>
        </p:nvSpPr>
        <p:spPr>
          <a:xfrm>
            <a:off x="754014" y="4647452"/>
            <a:ext cx="98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Plano de Saúde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2509DEF1-DE89-4645-949E-6EFD34B3490F}"/>
              </a:ext>
            </a:extLst>
          </p:cNvPr>
          <p:cNvSpPr/>
          <p:nvPr/>
        </p:nvSpPr>
        <p:spPr>
          <a:xfrm>
            <a:off x="1033101" y="4493399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A1E007A-9E5A-4456-B8CA-4AF19C61E517}"/>
              </a:ext>
            </a:extLst>
          </p:cNvPr>
          <p:cNvCxnSpPr>
            <a:cxnSpLocks/>
          </p:cNvCxnSpPr>
          <p:nvPr/>
        </p:nvCxnSpPr>
        <p:spPr>
          <a:xfrm>
            <a:off x="1123101" y="4094524"/>
            <a:ext cx="0" cy="3913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36A3A505-2BBE-4279-A59F-47E53DC14735}"/>
              </a:ext>
            </a:extLst>
          </p:cNvPr>
          <p:cNvSpPr txBox="1"/>
          <p:nvPr/>
        </p:nvSpPr>
        <p:spPr>
          <a:xfrm>
            <a:off x="4681918" y="1933949"/>
            <a:ext cx="61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Data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18E9709C-5B14-43C9-9B27-C31384BC5138}"/>
              </a:ext>
            </a:extLst>
          </p:cNvPr>
          <p:cNvSpPr txBox="1"/>
          <p:nvPr/>
        </p:nvSpPr>
        <p:spPr>
          <a:xfrm>
            <a:off x="6800806" y="1931549"/>
            <a:ext cx="61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Tipo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84511A94-6C64-48C9-B69F-FE9DF7C38EFD}"/>
              </a:ext>
            </a:extLst>
          </p:cNvPr>
          <p:cNvSpPr txBox="1"/>
          <p:nvPr/>
        </p:nvSpPr>
        <p:spPr>
          <a:xfrm>
            <a:off x="5343530" y="1929205"/>
            <a:ext cx="61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824EB916-401A-4C95-96A7-3BAB5E18E0F2}"/>
              </a:ext>
            </a:extLst>
          </p:cNvPr>
          <p:cNvSpPr txBox="1"/>
          <p:nvPr/>
        </p:nvSpPr>
        <p:spPr>
          <a:xfrm>
            <a:off x="3730322" y="4739784"/>
            <a:ext cx="48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EAN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675A8CA-4B6A-4DF3-89E9-2946B4768985}"/>
              </a:ext>
            </a:extLst>
          </p:cNvPr>
          <p:cNvSpPr txBox="1"/>
          <p:nvPr/>
        </p:nvSpPr>
        <p:spPr>
          <a:xfrm>
            <a:off x="3642332" y="5114688"/>
            <a:ext cx="572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E0ABFE7D-16E8-4D62-9922-7E674A4881E7}"/>
              </a:ext>
            </a:extLst>
          </p:cNvPr>
          <p:cNvSpPr txBox="1"/>
          <p:nvPr/>
        </p:nvSpPr>
        <p:spPr>
          <a:xfrm>
            <a:off x="3706644" y="5556844"/>
            <a:ext cx="572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Tipo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2FE1D85E-5A16-4A4D-B8C4-CDE7625E0344}"/>
              </a:ext>
            </a:extLst>
          </p:cNvPr>
          <p:cNvSpPr txBox="1"/>
          <p:nvPr/>
        </p:nvSpPr>
        <p:spPr>
          <a:xfrm>
            <a:off x="3476920" y="5976335"/>
            <a:ext cx="8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Dosagem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6E4132BD-3DF4-4FF8-BF7B-E8A141ABAB4C}"/>
              </a:ext>
            </a:extLst>
          </p:cNvPr>
          <p:cNvSpPr txBox="1"/>
          <p:nvPr/>
        </p:nvSpPr>
        <p:spPr>
          <a:xfrm>
            <a:off x="7903829" y="411867"/>
            <a:ext cx="61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EF62694A-5959-4FC7-818D-185A4364469F}"/>
              </a:ext>
            </a:extLst>
          </p:cNvPr>
          <p:cNvSpPr txBox="1"/>
          <p:nvPr/>
        </p:nvSpPr>
        <p:spPr>
          <a:xfrm>
            <a:off x="7903829" y="791044"/>
            <a:ext cx="61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67C192E7-2B29-4E30-8F41-D799E1EA01C5}"/>
              </a:ext>
            </a:extLst>
          </p:cNvPr>
          <p:cNvSpPr txBox="1"/>
          <p:nvPr/>
        </p:nvSpPr>
        <p:spPr>
          <a:xfrm>
            <a:off x="7903828" y="1165034"/>
            <a:ext cx="935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Observação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3E1101D8-F861-4E59-8A4B-967BA407D352}"/>
              </a:ext>
            </a:extLst>
          </p:cNvPr>
          <p:cNvSpPr txBox="1"/>
          <p:nvPr/>
        </p:nvSpPr>
        <p:spPr>
          <a:xfrm>
            <a:off x="7903827" y="1539024"/>
            <a:ext cx="935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Resultado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871249C-83AF-4D3E-AD95-6AEB4D986773}"/>
              </a:ext>
            </a:extLst>
          </p:cNvPr>
          <p:cNvSpPr txBox="1"/>
          <p:nvPr/>
        </p:nvSpPr>
        <p:spPr>
          <a:xfrm>
            <a:off x="9067799" y="1934141"/>
            <a:ext cx="55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CRM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BD21329C-2E92-44B7-BA98-8AD3E54644B6}"/>
              </a:ext>
            </a:extLst>
          </p:cNvPr>
          <p:cNvSpPr txBox="1"/>
          <p:nvPr/>
        </p:nvSpPr>
        <p:spPr>
          <a:xfrm>
            <a:off x="10012665" y="1919397"/>
            <a:ext cx="6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CC89B437-311F-42BE-969F-DF20129D5CDA}"/>
              </a:ext>
            </a:extLst>
          </p:cNvPr>
          <p:cNvSpPr txBox="1"/>
          <p:nvPr/>
        </p:nvSpPr>
        <p:spPr>
          <a:xfrm>
            <a:off x="10943225" y="1933947"/>
            <a:ext cx="77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Telefone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0D7132C5-EA7F-4035-9A1D-A32E41C7577C}"/>
              </a:ext>
            </a:extLst>
          </p:cNvPr>
          <p:cNvSpPr txBox="1"/>
          <p:nvPr/>
        </p:nvSpPr>
        <p:spPr>
          <a:xfrm>
            <a:off x="8928260" y="4653787"/>
            <a:ext cx="77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E-mail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BD27070D-56C5-4FF2-BFB0-7AFC167C9947}"/>
              </a:ext>
            </a:extLst>
          </p:cNvPr>
          <p:cNvSpPr txBox="1"/>
          <p:nvPr/>
        </p:nvSpPr>
        <p:spPr>
          <a:xfrm>
            <a:off x="9762145" y="4659710"/>
            <a:ext cx="10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Especialidade</a:t>
            </a:r>
          </a:p>
        </p:txBody>
      </p: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46E0A6F6-0468-4EE0-9BC5-9E6338A6D74E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476920" y="3429000"/>
            <a:ext cx="130875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3E7E1B29-6467-4C13-B262-859D9955A36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6000" y="1828014"/>
            <a:ext cx="0" cy="931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3F686D78-5A51-404C-A015-E8661CB0466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406326" y="3429000"/>
            <a:ext cx="163240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654672C1-4761-4E5A-AB93-0EA602B0E9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4098303"/>
            <a:ext cx="0" cy="7289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Losango 173">
            <a:extLst>
              <a:ext uri="{FF2B5EF4-FFF2-40B4-BE49-F238E27FC236}">
                <a16:creationId xmlns:a16="http://schemas.microsoft.com/office/drawing/2014/main" id="{493302E0-BBD1-4F2E-A505-E54644F83CFC}"/>
              </a:ext>
            </a:extLst>
          </p:cNvPr>
          <p:cNvSpPr/>
          <p:nvPr/>
        </p:nvSpPr>
        <p:spPr>
          <a:xfrm>
            <a:off x="5921329" y="2125339"/>
            <a:ext cx="347036" cy="3370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Losango 174">
            <a:extLst>
              <a:ext uri="{FF2B5EF4-FFF2-40B4-BE49-F238E27FC236}">
                <a16:creationId xmlns:a16="http://schemas.microsoft.com/office/drawing/2014/main" id="{3CA56799-EB2C-489F-88A3-ABB02C20AD2C}"/>
              </a:ext>
            </a:extLst>
          </p:cNvPr>
          <p:cNvSpPr/>
          <p:nvPr/>
        </p:nvSpPr>
        <p:spPr>
          <a:xfrm>
            <a:off x="8049011" y="3260484"/>
            <a:ext cx="347036" cy="3370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Losango 175">
            <a:extLst>
              <a:ext uri="{FF2B5EF4-FFF2-40B4-BE49-F238E27FC236}">
                <a16:creationId xmlns:a16="http://schemas.microsoft.com/office/drawing/2014/main" id="{9DB3E2FB-96A0-4244-998F-606B5BDEB2B3}"/>
              </a:ext>
            </a:extLst>
          </p:cNvPr>
          <p:cNvSpPr/>
          <p:nvPr/>
        </p:nvSpPr>
        <p:spPr>
          <a:xfrm>
            <a:off x="5921329" y="4326915"/>
            <a:ext cx="347036" cy="3370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Losango 176">
            <a:extLst>
              <a:ext uri="{FF2B5EF4-FFF2-40B4-BE49-F238E27FC236}">
                <a16:creationId xmlns:a16="http://schemas.microsoft.com/office/drawing/2014/main" id="{B90FCDDB-4CB6-4A3A-B369-EF3679954A48}"/>
              </a:ext>
            </a:extLst>
          </p:cNvPr>
          <p:cNvSpPr/>
          <p:nvPr/>
        </p:nvSpPr>
        <p:spPr>
          <a:xfrm>
            <a:off x="3877795" y="3267701"/>
            <a:ext cx="347036" cy="3370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0B7F2C6B-8CC0-400D-9CD0-EA770C3DB105}"/>
              </a:ext>
            </a:extLst>
          </p:cNvPr>
          <p:cNvSpPr txBox="1"/>
          <p:nvPr/>
        </p:nvSpPr>
        <p:spPr>
          <a:xfrm>
            <a:off x="588" y="0"/>
            <a:ext cx="5103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/>
              <a:t>MER – BANCO DE DADOS HOSPITAL</a:t>
            </a:r>
            <a:endParaRPr lang="pt-BR" b="1" dirty="0"/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8EF942CA-28A1-49AF-A91A-35BE8CB2480C}"/>
              </a:ext>
            </a:extLst>
          </p:cNvPr>
          <p:cNvSpPr txBox="1"/>
          <p:nvPr/>
        </p:nvSpPr>
        <p:spPr>
          <a:xfrm>
            <a:off x="8782719" y="2759476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1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6067909B-4640-487B-9768-535009312F82}"/>
              </a:ext>
            </a:extLst>
          </p:cNvPr>
          <p:cNvSpPr txBox="1"/>
          <p:nvPr/>
        </p:nvSpPr>
        <p:spPr>
          <a:xfrm>
            <a:off x="3514859" y="2774566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1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1E82B117-0D57-4D02-91AB-E524380892F5}"/>
              </a:ext>
            </a:extLst>
          </p:cNvPr>
          <p:cNvSpPr txBox="1"/>
          <p:nvPr/>
        </p:nvSpPr>
        <p:spPr>
          <a:xfrm>
            <a:off x="4515472" y="2753352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*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83029979-3ADF-4735-AD82-FB8118EF9531}"/>
              </a:ext>
            </a:extLst>
          </p:cNvPr>
          <p:cNvSpPr txBox="1"/>
          <p:nvPr/>
        </p:nvSpPr>
        <p:spPr>
          <a:xfrm>
            <a:off x="7384988" y="2737927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*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4D2E1865-AD18-4381-A6FC-F4FE63F0DD37}"/>
              </a:ext>
            </a:extLst>
          </p:cNvPr>
          <p:cNvSpPr txBox="1"/>
          <p:nvPr/>
        </p:nvSpPr>
        <p:spPr>
          <a:xfrm>
            <a:off x="6097198" y="2484141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*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7BD6C258-A7AA-4F42-ABB3-120068822F4E}"/>
              </a:ext>
            </a:extLst>
          </p:cNvPr>
          <p:cNvSpPr txBox="1"/>
          <p:nvPr/>
        </p:nvSpPr>
        <p:spPr>
          <a:xfrm>
            <a:off x="6070384" y="1793049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1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778C9155-A63F-47DE-A5AD-7F5863D1B2EB}"/>
              </a:ext>
            </a:extLst>
          </p:cNvPr>
          <p:cNvSpPr txBox="1"/>
          <p:nvPr/>
        </p:nvSpPr>
        <p:spPr>
          <a:xfrm>
            <a:off x="6062672" y="4590425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1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748AA5E9-52CB-4E9E-9921-569C34142544}"/>
              </a:ext>
            </a:extLst>
          </p:cNvPr>
          <p:cNvSpPr txBox="1"/>
          <p:nvPr/>
        </p:nvSpPr>
        <p:spPr>
          <a:xfrm>
            <a:off x="6097197" y="4109793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*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0FE252E-BA6F-4D2D-B7F6-48A60C7A4814}"/>
              </a:ext>
            </a:extLst>
          </p:cNvPr>
          <p:cNvSpPr txBox="1"/>
          <p:nvPr/>
        </p:nvSpPr>
        <p:spPr>
          <a:xfrm>
            <a:off x="9943" y="6211669"/>
            <a:ext cx="325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dirty="0"/>
              <a:t>Artur Medeiros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2820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B0D425-0AEA-46EB-BA76-8273A1F45E16}"/>
              </a:ext>
            </a:extLst>
          </p:cNvPr>
          <p:cNvSpPr/>
          <p:nvPr/>
        </p:nvSpPr>
        <p:spPr>
          <a:xfrm>
            <a:off x="4785674" y="2759697"/>
            <a:ext cx="2620652" cy="13386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Carros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3D34B5-5EB9-4CD9-A2F2-EE4487FCAC58}"/>
              </a:ext>
            </a:extLst>
          </p:cNvPr>
          <p:cNvSpPr/>
          <p:nvPr/>
        </p:nvSpPr>
        <p:spPr>
          <a:xfrm>
            <a:off x="9038733" y="2759697"/>
            <a:ext cx="2620652" cy="13386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Acidentes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7E341-20CE-4830-A7E5-97A79B67EFA3}"/>
              </a:ext>
            </a:extLst>
          </p:cNvPr>
          <p:cNvSpPr/>
          <p:nvPr/>
        </p:nvSpPr>
        <p:spPr>
          <a:xfrm>
            <a:off x="856268" y="2759697"/>
            <a:ext cx="2620652" cy="13386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66A91A1-7BC9-4CB9-B56F-A622B7113FDB}"/>
              </a:ext>
            </a:extLst>
          </p:cNvPr>
          <p:cNvSpPr/>
          <p:nvPr/>
        </p:nvSpPr>
        <p:spPr>
          <a:xfrm>
            <a:off x="9215566" y="2188381"/>
            <a:ext cx="180000" cy="1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57D872E3-27BB-4A06-90FD-E48BC8F6DA2C}"/>
              </a:ext>
            </a:extLst>
          </p:cNvPr>
          <p:cNvSpPr/>
          <p:nvPr/>
        </p:nvSpPr>
        <p:spPr>
          <a:xfrm>
            <a:off x="10193696" y="2180563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E181717A-23D0-4E21-9C10-5C0B9219823E}"/>
              </a:ext>
            </a:extLst>
          </p:cNvPr>
          <p:cNvSpPr/>
          <p:nvPr/>
        </p:nvSpPr>
        <p:spPr>
          <a:xfrm>
            <a:off x="11155047" y="2188381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6279BA8A-390D-4AF5-9970-1CA195C8E7A5}"/>
              </a:ext>
            </a:extLst>
          </p:cNvPr>
          <p:cNvCxnSpPr>
            <a:stCxn id="79" idx="4"/>
          </p:cNvCxnSpPr>
          <p:nvPr/>
        </p:nvCxnSpPr>
        <p:spPr>
          <a:xfrm>
            <a:off x="9305566" y="2368381"/>
            <a:ext cx="0" cy="3913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24A99B3-2488-41DA-901C-7B2878FC58A0}"/>
              </a:ext>
            </a:extLst>
          </p:cNvPr>
          <p:cNvCxnSpPr>
            <a:stCxn id="80" idx="4"/>
          </p:cNvCxnSpPr>
          <p:nvPr/>
        </p:nvCxnSpPr>
        <p:spPr>
          <a:xfrm>
            <a:off x="10283696" y="2360563"/>
            <a:ext cx="0" cy="3913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95CFFC7-36AB-41C3-A045-F1DD09E0B0AF}"/>
              </a:ext>
            </a:extLst>
          </p:cNvPr>
          <p:cNvCxnSpPr>
            <a:cxnSpLocks/>
            <a:stCxn id="81" idx="4"/>
          </p:cNvCxnSpPr>
          <p:nvPr/>
        </p:nvCxnSpPr>
        <p:spPr>
          <a:xfrm>
            <a:off x="11245047" y="2368381"/>
            <a:ext cx="0" cy="3913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087AB5A2-623E-4655-8FAC-25DD65358C1E}"/>
              </a:ext>
            </a:extLst>
          </p:cNvPr>
          <p:cNvGrpSpPr/>
          <p:nvPr/>
        </p:nvGrpSpPr>
        <p:grpSpPr>
          <a:xfrm rot="10800000">
            <a:off x="9226425" y="4082470"/>
            <a:ext cx="180000" cy="571316"/>
            <a:chOff x="10581192" y="4220381"/>
            <a:chExt cx="180000" cy="571316"/>
          </a:xfrm>
        </p:grpSpPr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396A8BBC-218F-435F-9C8C-7518193261DA}"/>
                </a:ext>
              </a:extLst>
            </p:cNvPr>
            <p:cNvSpPr/>
            <p:nvPr/>
          </p:nvSpPr>
          <p:spPr>
            <a:xfrm>
              <a:off x="10581192" y="4220381"/>
              <a:ext cx="180000" cy="1800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3A7E76F8-252C-475F-AA84-E5F96C5B7DEF}"/>
                </a:ext>
              </a:extLst>
            </p:cNvPr>
            <p:cNvCxnSpPr>
              <a:cxnSpLocks/>
              <a:stCxn id="153" idx="4"/>
            </p:cNvCxnSpPr>
            <p:nvPr/>
          </p:nvCxnSpPr>
          <p:spPr>
            <a:xfrm>
              <a:off x="10671192" y="4400381"/>
              <a:ext cx="0" cy="39131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Elipse 96">
            <a:extLst>
              <a:ext uri="{FF2B5EF4-FFF2-40B4-BE49-F238E27FC236}">
                <a16:creationId xmlns:a16="http://schemas.microsoft.com/office/drawing/2014/main" id="{3EC8E0B8-33F4-476B-9F5B-89DF77DB1AD9}"/>
              </a:ext>
            </a:extLst>
          </p:cNvPr>
          <p:cNvSpPr/>
          <p:nvPr/>
        </p:nvSpPr>
        <p:spPr>
          <a:xfrm>
            <a:off x="4822589" y="2197987"/>
            <a:ext cx="180000" cy="1769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5B8ED7D7-C7A2-4526-BDD8-B690E7839DE4}"/>
              </a:ext>
            </a:extLst>
          </p:cNvPr>
          <p:cNvSpPr/>
          <p:nvPr/>
        </p:nvSpPr>
        <p:spPr>
          <a:xfrm>
            <a:off x="6582303" y="2217491"/>
            <a:ext cx="180000" cy="1769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C507F7C-9CC5-4B00-9E2D-E95DE19CD6AD}"/>
              </a:ext>
            </a:extLst>
          </p:cNvPr>
          <p:cNvSpPr/>
          <p:nvPr/>
        </p:nvSpPr>
        <p:spPr>
          <a:xfrm>
            <a:off x="5425869" y="2217964"/>
            <a:ext cx="180000" cy="17697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206F479-C868-45A5-889F-942B63F0425A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4912589" y="2374960"/>
            <a:ext cx="0" cy="3847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1F6A493A-58B3-4AD0-814E-61E3E4832C1B}"/>
              </a:ext>
            </a:extLst>
          </p:cNvPr>
          <p:cNvCxnSpPr>
            <a:cxnSpLocks/>
            <a:stCxn id="98" idx="4"/>
          </p:cNvCxnSpPr>
          <p:nvPr/>
        </p:nvCxnSpPr>
        <p:spPr>
          <a:xfrm>
            <a:off x="6672303" y="2394464"/>
            <a:ext cx="0" cy="3847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081E9DE0-873F-40E8-82B7-BFC5161F8223}"/>
              </a:ext>
            </a:extLst>
          </p:cNvPr>
          <p:cNvCxnSpPr>
            <a:cxnSpLocks/>
            <a:stCxn id="99" idx="4"/>
          </p:cNvCxnSpPr>
          <p:nvPr/>
        </p:nvCxnSpPr>
        <p:spPr>
          <a:xfrm>
            <a:off x="5515869" y="2394937"/>
            <a:ext cx="0" cy="3847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E029A4C1-CBC8-483C-888F-BF330081226D}"/>
              </a:ext>
            </a:extLst>
          </p:cNvPr>
          <p:cNvSpPr/>
          <p:nvPr/>
        </p:nvSpPr>
        <p:spPr>
          <a:xfrm>
            <a:off x="1095129" y="2194470"/>
            <a:ext cx="180000" cy="1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4C715CA-7C49-4956-B514-EDBDE0E625D6}"/>
              </a:ext>
            </a:extLst>
          </p:cNvPr>
          <p:cNvSpPr/>
          <p:nvPr/>
        </p:nvSpPr>
        <p:spPr>
          <a:xfrm>
            <a:off x="1730291" y="2200559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067631-B668-45CA-9D5E-EB99927612F2}"/>
              </a:ext>
            </a:extLst>
          </p:cNvPr>
          <p:cNvSpPr/>
          <p:nvPr/>
        </p:nvSpPr>
        <p:spPr>
          <a:xfrm>
            <a:off x="5978381" y="2217964"/>
            <a:ext cx="179998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379A955-57F4-4912-8AD5-2F1EE10DA972}"/>
              </a:ext>
            </a:extLst>
          </p:cNvPr>
          <p:cNvSpPr/>
          <p:nvPr/>
        </p:nvSpPr>
        <p:spPr>
          <a:xfrm>
            <a:off x="2317420" y="2217491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7D15BAF-2EB2-40C1-AD44-048BF9EBCA9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85129" y="2374470"/>
            <a:ext cx="0" cy="3695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E71447B-8D46-4A76-A41B-E97A5733DA3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20291" y="2380559"/>
            <a:ext cx="816" cy="3986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F43982D-9E2A-4A93-86E8-47207C0361A3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068380" y="2397964"/>
            <a:ext cx="0" cy="3752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DAFB053C-80EB-4FCE-BBC7-DBA978AA89DA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407420" y="2397491"/>
            <a:ext cx="23" cy="3834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73C11D20-72D6-4992-AD52-94EE60D03B65}"/>
              </a:ext>
            </a:extLst>
          </p:cNvPr>
          <p:cNvSpPr txBox="1"/>
          <p:nvPr/>
        </p:nvSpPr>
        <p:spPr>
          <a:xfrm>
            <a:off x="945503" y="1911382"/>
            <a:ext cx="72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CPF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4462DA4-23DA-40D3-8170-6B1860089CD8}"/>
              </a:ext>
            </a:extLst>
          </p:cNvPr>
          <p:cNvSpPr txBox="1"/>
          <p:nvPr/>
        </p:nvSpPr>
        <p:spPr>
          <a:xfrm>
            <a:off x="1495888" y="1895724"/>
            <a:ext cx="72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Nome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8754B86A-67B1-4FBF-9FF4-C018B2458C19}"/>
              </a:ext>
            </a:extLst>
          </p:cNvPr>
          <p:cNvSpPr txBox="1"/>
          <p:nvPr/>
        </p:nvSpPr>
        <p:spPr>
          <a:xfrm>
            <a:off x="5762138" y="1972765"/>
            <a:ext cx="68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Modelo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F8205F56-AB7A-44E2-B43F-39C78A56B14F}"/>
              </a:ext>
            </a:extLst>
          </p:cNvPr>
          <p:cNvSpPr txBox="1"/>
          <p:nvPr/>
        </p:nvSpPr>
        <p:spPr>
          <a:xfrm>
            <a:off x="2039801" y="1895723"/>
            <a:ext cx="904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Telefone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36A3A505-2BBE-4279-A59F-47E53DC14735}"/>
              </a:ext>
            </a:extLst>
          </p:cNvPr>
          <p:cNvSpPr txBox="1"/>
          <p:nvPr/>
        </p:nvSpPr>
        <p:spPr>
          <a:xfrm>
            <a:off x="4681918" y="1933949"/>
            <a:ext cx="61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Marca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18E9709C-5B14-43C9-9B27-C31384BC5138}"/>
              </a:ext>
            </a:extLst>
          </p:cNvPr>
          <p:cNvSpPr txBox="1"/>
          <p:nvPr/>
        </p:nvSpPr>
        <p:spPr>
          <a:xfrm>
            <a:off x="6471455" y="1967009"/>
            <a:ext cx="44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Cor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84511A94-6C64-48C9-B69F-FE9DF7C38EFD}"/>
              </a:ext>
            </a:extLst>
          </p:cNvPr>
          <p:cNvSpPr txBox="1"/>
          <p:nvPr/>
        </p:nvSpPr>
        <p:spPr>
          <a:xfrm>
            <a:off x="5235419" y="1948501"/>
            <a:ext cx="61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Placa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871249C-83AF-4D3E-AD95-6AEB4D986773}"/>
              </a:ext>
            </a:extLst>
          </p:cNvPr>
          <p:cNvSpPr txBox="1"/>
          <p:nvPr/>
        </p:nvSpPr>
        <p:spPr>
          <a:xfrm>
            <a:off x="9131477" y="1918890"/>
            <a:ext cx="55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BD21329C-2E92-44B7-BA98-8AD3E54644B6}"/>
              </a:ext>
            </a:extLst>
          </p:cNvPr>
          <p:cNvSpPr txBox="1"/>
          <p:nvPr/>
        </p:nvSpPr>
        <p:spPr>
          <a:xfrm>
            <a:off x="10012665" y="1919397"/>
            <a:ext cx="6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Data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CC89B437-311F-42BE-969F-DF20129D5CDA}"/>
              </a:ext>
            </a:extLst>
          </p:cNvPr>
          <p:cNvSpPr txBox="1"/>
          <p:nvPr/>
        </p:nvSpPr>
        <p:spPr>
          <a:xfrm>
            <a:off x="10943225" y="1933947"/>
            <a:ext cx="77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Local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0D7132C5-EA7F-4035-9A1D-A32E41C7577C}"/>
              </a:ext>
            </a:extLst>
          </p:cNvPr>
          <p:cNvSpPr txBox="1"/>
          <p:nvPr/>
        </p:nvSpPr>
        <p:spPr>
          <a:xfrm>
            <a:off x="8823390" y="4647054"/>
            <a:ext cx="100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Observação</a:t>
            </a:r>
          </a:p>
        </p:txBody>
      </p: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46E0A6F6-0468-4EE0-9BC5-9E6338A6D74E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476920" y="3429000"/>
            <a:ext cx="130875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3F686D78-5A51-404C-A015-E8661CB0466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406326" y="3429000"/>
            <a:ext cx="163240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Losango 174">
            <a:extLst>
              <a:ext uri="{FF2B5EF4-FFF2-40B4-BE49-F238E27FC236}">
                <a16:creationId xmlns:a16="http://schemas.microsoft.com/office/drawing/2014/main" id="{3CA56799-EB2C-489F-88A3-ABB02C20AD2C}"/>
              </a:ext>
            </a:extLst>
          </p:cNvPr>
          <p:cNvSpPr/>
          <p:nvPr/>
        </p:nvSpPr>
        <p:spPr>
          <a:xfrm>
            <a:off x="8049011" y="3260484"/>
            <a:ext cx="347036" cy="3370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Losango 176">
            <a:extLst>
              <a:ext uri="{FF2B5EF4-FFF2-40B4-BE49-F238E27FC236}">
                <a16:creationId xmlns:a16="http://schemas.microsoft.com/office/drawing/2014/main" id="{B90FCDDB-4CB6-4A3A-B369-EF3679954A48}"/>
              </a:ext>
            </a:extLst>
          </p:cNvPr>
          <p:cNvSpPr/>
          <p:nvPr/>
        </p:nvSpPr>
        <p:spPr>
          <a:xfrm>
            <a:off x="3995112" y="3260484"/>
            <a:ext cx="347036" cy="3370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0B7F2C6B-8CC0-400D-9CD0-EA770C3DB105}"/>
              </a:ext>
            </a:extLst>
          </p:cNvPr>
          <p:cNvSpPr txBox="1"/>
          <p:nvPr/>
        </p:nvSpPr>
        <p:spPr>
          <a:xfrm>
            <a:off x="588" y="0"/>
            <a:ext cx="551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dirty="0"/>
              <a:t>MER – BANCO DE DADOS SEGURADORA</a:t>
            </a:r>
            <a:endParaRPr lang="pt-BR" b="1" dirty="0"/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8EF942CA-28A1-49AF-A91A-35BE8CB2480C}"/>
              </a:ext>
            </a:extLst>
          </p:cNvPr>
          <p:cNvSpPr txBox="1"/>
          <p:nvPr/>
        </p:nvSpPr>
        <p:spPr>
          <a:xfrm>
            <a:off x="7406325" y="3128208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1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6067909B-4640-487B-9768-535009312F82}"/>
              </a:ext>
            </a:extLst>
          </p:cNvPr>
          <p:cNvSpPr txBox="1"/>
          <p:nvPr/>
        </p:nvSpPr>
        <p:spPr>
          <a:xfrm>
            <a:off x="3481985" y="3188367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1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1E82B117-0D57-4D02-91AB-E524380892F5}"/>
              </a:ext>
            </a:extLst>
          </p:cNvPr>
          <p:cNvSpPr txBox="1"/>
          <p:nvPr/>
        </p:nvSpPr>
        <p:spPr>
          <a:xfrm>
            <a:off x="4480665" y="3195807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*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83029979-3ADF-4735-AD82-FB8118EF9531}"/>
              </a:ext>
            </a:extLst>
          </p:cNvPr>
          <p:cNvSpPr txBox="1"/>
          <p:nvPr/>
        </p:nvSpPr>
        <p:spPr>
          <a:xfrm>
            <a:off x="8728120" y="3163415"/>
            <a:ext cx="3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/>
              <a:t>*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0FE252E-BA6F-4D2D-B7F6-48A60C7A4814}"/>
              </a:ext>
            </a:extLst>
          </p:cNvPr>
          <p:cNvSpPr txBox="1"/>
          <p:nvPr/>
        </p:nvSpPr>
        <p:spPr>
          <a:xfrm>
            <a:off x="9943" y="6211669"/>
            <a:ext cx="325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dirty="0"/>
              <a:t>Artur Medeiros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27281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CT Desenvolvimento</dc:creator>
  <cp:lastModifiedBy>CT Desenvolvimento</cp:lastModifiedBy>
  <cp:revision>9</cp:revision>
  <dcterms:created xsi:type="dcterms:W3CDTF">2023-08-10T17:32:23Z</dcterms:created>
  <dcterms:modified xsi:type="dcterms:W3CDTF">2023-08-10T20:15:04Z</dcterms:modified>
</cp:coreProperties>
</file>