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00" y="-254500"/>
            <a:ext cx="7807804" cy="55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100" y="0"/>
            <a:ext cx="2565800" cy="57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-147350" y="4066975"/>
            <a:ext cx="27057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ligando e usando nas alturas, esse sinal jamais ficará ruim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