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f12882e5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f12882e5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f12882e5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f12882e5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f12882e5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f12882e5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120c28c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120c28c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f7fce25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f7fce25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Pitch sobre Projetos de Cloud Computing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Seu serviço nas nuvens, o seu futuro está aqui.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3459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da Problemática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mundo em que vivemos, a internet faz parte de quase tudo o que usamos e vivemos. Principalmente para empresas e negócios que querem continuar crescendo, porém os altos custos da implementação e manutenção, limitações de acesso e até problemas com segurança são fatores que atrapalham um melhor desenvolvimento.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Público Alvo: Pequenas, médias e grandes empresas.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3459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Solução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a implantação de seu </a:t>
            </a:r>
            <a:r>
              <a:rPr lang="pt-BR"/>
              <a:t>negócio</a:t>
            </a:r>
            <a:r>
              <a:rPr lang="pt-BR"/>
              <a:t> em Cloud Computing </a:t>
            </a:r>
            <a:r>
              <a:rPr lang="pt-BR"/>
              <a:t>através da nossa ajuda. Sua empresa irá alcançar novos níveis.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Iremos reduzir os custos, pois a manutenção e implementação é mais simples do que em servidores físicos.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Terá uma escalabilidade, pois poderá aumentar ou diminuir o uso desse espaço na nuvem conforme a demanda.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Tendo também acessibilidade total, podendo ser acessada de qualquer dispositivo conectado a internet.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 claro, tendo uma melhor segurança por se tratar de serviço na nuvem.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3459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do Produto/Serviço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Contamos com: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Uma IA, para entendermos melhor a necessidade de cada cliente.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Uma Equipe Especializada, com essa equipe juntamente da IA teremos o melhor dos dois mundos para obtermos os melhores resultados.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Treinamentos, teremos cursos para que seus funcionários não fiquem para trás e entendam perfeitamente a </a:t>
            </a:r>
            <a:r>
              <a:rPr lang="pt-BR"/>
              <a:t>mudança</a:t>
            </a:r>
            <a:r>
              <a:rPr lang="pt-BR"/>
              <a:t> que irá ocorrer.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3459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</a:t>
            </a:r>
            <a:r>
              <a:rPr lang="pt-BR"/>
              <a:t>Mercadológica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5"/>
            <a:ext cx="5201700" cy="32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pesquisa da Rede Palo Alto sobre a adoção de uso de nuvem durante a pandemia mostrou que as preocupações com segurança ainda eram bastante </a:t>
            </a:r>
            <a:r>
              <a:rPr lang="pt-BR"/>
              <a:t>importantes</a:t>
            </a:r>
            <a:r>
              <a:rPr lang="pt-BR"/>
              <a:t> para as empresas que estavam </a:t>
            </a:r>
            <a:r>
              <a:rPr lang="pt-BR"/>
              <a:t>aderindo a essa</a:t>
            </a:r>
            <a:r>
              <a:rPr lang="pt-BR"/>
              <a:t> tecnologia. E que bastava uma estratégia forte, que é algo que oferecemos, para solucionar esse problema.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Neste </a:t>
            </a:r>
            <a:r>
              <a:rPr lang="pt-BR"/>
              <a:t>relatório demonstra que 80% das organizações com uma forte estratégia de segurança na nuvem melhoraram a produtividade. E que 85% dos entrevistados tiveram um aumento significativo na produtividade junto da satisfação com as equipes.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900" y="1678425"/>
            <a:ext cx="3249603" cy="1786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Feito por: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Arthur Lourenço Machado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João Vitor de Freitas de Castro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