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furia.com.br/logica-de-programacao/exemplos-na-linguagem-c-do-algoritmo-bubble-sort/" TargetMode="External"/><Relationship Id="rId7" Type="http://schemas.openxmlformats.org/officeDocument/2006/relationships/hyperlink" Target="https://www.embarcados.com.br/algoritmos-de-ordenacao-bubble-sort/" TargetMode="External"/><Relationship Id="rId2" Type="http://schemas.openxmlformats.org/officeDocument/2006/relationships/hyperlink" Target="http://www.bosontreinamentos.com.br/programacao-em-linguagem-c/ordenacao-de-arrays-em-c-com-o-metodo-bubblesor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uicode.com.br/2019/03/a-ordenacao-bolha-bubblesort-linguagem-c.html" TargetMode="External"/><Relationship Id="rId5" Type="http://schemas.openxmlformats.org/officeDocument/2006/relationships/hyperlink" Target="https://pt.wikibooks.org/wiki/Programar_em_C/Algoritmos_de_ordena%C3%A7%C3%A3o" TargetMode="External"/><Relationship Id="rId4" Type="http://schemas.openxmlformats.org/officeDocument/2006/relationships/hyperlink" Target="https://pt.wikipedia.org/wiki/Bubble_s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BUBBLE SORT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CLASSIFICAÇÃO POR BOLHAS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107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49251" y="1481071"/>
            <a:ext cx="938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Exemplo 1:</a:t>
            </a:r>
            <a:endParaRPr lang="pt-BR" dirty="0" smtClean="0"/>
          </a:p>
          <a:p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40" y="1896569"/>
            <a:ext cx="7225720" cy="27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1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49251" y="1481071"/>
            <a:ext cx="938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Exemplo 1:</a:t>
            </a:r>
            <a:endParaRPr lang="pt-BR" dirty="0" smtClean="0"/>
          </a:p>
          <a:p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06" y="1896569"/>
            <a:ext cx="6159587" cy="28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7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49251" y="1481071"/>
            <a:ext cx="938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Exemplo 1:</a:t>
            </a:r>
            <a:endParaRPr lang="pt-BR" dirty="0" smtClean="0"/>
          </a:p>
          <a:p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95" y="1896569"/>
            <a:ext cx="5140009" cy="29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6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49251" y="1481071"/>
            <a:ext cx="93886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400" dirty="0" smtClean="0"/>
              <a:t>Exemplo 2:</a:t>
            </a:r>
          </a:p>
          <a:p>
            <a:pPr marL="342900" indent="-342900" algn="just">
              <a:buFontTx/>
              <a:buChar char="-"/>
            </a:pPr>
            <a:endParaRPr lang="pt-BR" sz="2400" dirty="0" smtClean="0"/>
          </a:p>
          <a:p>
            <a:pPr algn="just"/>
            <a:r>
              <a:rPr lang="pt-BR" sz="2400" dirty="0" err="1"/>
              <a:t>while</a:t>
            </a:r>
            <a:r>
              <a:rPr lang="pt-BR" sz="2400" dirty="0"/>
              <a:t> (</a:t>
            </a:r>
            <a:r>
              <a:rPr lang="pt-BR" sz="2400" dirty="0" err="1"/>
              <a:t>cont</a:t>
            </a:r>
            <a:r>
              <a:rPr lang="pt-BR" sz="2400" dirty="0"/>
              <a:t> = 1</a:t>
            </a:r>
            <a:r>
              <a:rPr lang="pt-BR" sz="2400" dirty="0" smtClean="0"/>
              <a:t>){</a:t>
            </a:r>
            <a:endParaRPr lang="pt-BR" sz="2400" dirty="0"/>
          </a:p>
          <a:p>
            <a:pPr algn="just"/>
            <a:r>
              <a:rPr lang="pt-BR" sz="2400" dirty="0" smtClean="0"/>
              <a:t>	for </a:t>
            </a:r>
            <a:r>
              <a:rPr lang="pt-BR" sz="2400" dirty="0"/>
              <a:t>(i = 0; </a:t>
            </a:r>
            <a:r>
              <a:rPr lang="pt-BR" sz="2400" dirty="0" smtClean="0"/>
              <a:t> i </a:t>
            </a:r>
            <a:r>
              <a:rPr lang="pt-BR" sz="2400" dirty="0"/>
              <a:t>&lt; </a:t>
            </a:r>
            <a:r>
              <a:rPr lang="pt-BR" sz="2400" dirty="0" smtClean="0"/>
              <a:t>tamanho-1;  </a:t>
            </a:r>
            <a:r>
              <a:rPr lang="pt-BR" sz="2400" dirty="0"/>
              <a:t>i++) </a:t>
            </a:r>
            <a:r>
              <a:rPr lang="pt-BR" sz="2400" dirty="0" smtClean="0"/>
              <a:t>{</a:t>
            </a:r>
          </a:p>
          <a:p>
            <a:pPr algn="just"/>
            <a:r>
              <a:rPr lang="pt-BR" sz="2400" dirty="0" smtClean="0"/>
              <a:t>		</a:t>
            </a:r>
            <a:r>
              <a:rPr lang="pt-BR" sz="2400" dirty="0" err="1" smtClean="0"/>
              <a:t>if</a:t>
            </a:r>
            <a:r>
              <a:rPr lang="pt-BR" sz="2400" dirty="0" smtClean="0"/>
              <a:t> (vetor[i</a:t>
            </a:r>
            <a:r>
              <a:rPr lang="pt-BR" sz="2400" dirty="0"/>
              <a:t>] &gt; </a:t>
            </a:r>
            <a:r>
              <a:rPr lang="pt-BR" sz="2400" dirty="0" smtClean="0"/>
              <a:t>vetor[i+1</a:t>
            </a:r>
            <a:r>
              <a:rPr lang="pt-BR" sz="2400" dirty="0"/>
              <a:t>]) {</a:t>
            </a:r>
          </a:p>
          <a:p>
            <a:pPr algn="just"/>
            <a:r>
              <a:rPr lang="pt-BR" sz="2400" dirty="0"/>
              <a:t>       </a:t>
            </a:r>
            <a:r>
              <a:rPr lang="pt-BR" sz="2400" dirty="0" smtClean="0"/>
              <a:t>	</a:t>
            </a:r>
            <a:r>
              <a:rPr lang="pt-BR" sz="2400" dirty="0" err="1" smtClean="0"/>
              <a:t>aux</a:t>
            </a:r>
            <a:r>
              <a:rPr lang="pt-BR" sz="2400" dirty="0" smtClean="0"/>
              <a:t> </a:t>
            </a:r>
            <a:r>
              <a:rPr lang="pt-BR" sz="2400" dirty="0"/>
              <a:t>= </a:t>
            </a:r>
            <a:r>
              <a:rPr lang="pt-BR" sz="2400" dirty="0" smtClean="0"/>
              <a:t>vetor[i</a:t>
            </a:r>
            <a:r>
              <a:rPr lang="pt-BR" sz="2400" dirty="0"/>
              <a:t>];</a:t>
            </a:r>
          </a:p>
          <a:p>
            <a:pPr algn="just"/>
            <a:r>
              <a:rPr lang="pt-BR" sz="2400" dirty="0"/>
              <a:t>       </a:t>
            </a:r>
            <a:r>
              <a:rPr lang="pt-BR" sz="2400" dirty="0" smtClean="0"/>
              <a:t>	vetor[i</a:t>
            </a:r>
            <a:r>
              <a:rPr lang="pt-BR" sz="2400" dirty="0"/>
              <a:t>] = </a:t>
            </a:r>
            <a:r>
              <a:rPr lang="pt-BR" sz="2400" dirty="0" smtClean="0"/>
              <a:t>vetor[i </a:t>
            </a:r>
            <a:r>
              <a:rPr lang="pt-BR" sz="2400" dirty="0"/>
              <a:t>+ 1];</a:t>
            </a:r>
          </a:p>
          <a:p>
            <a:pPr algn="just"/>
            <a:r>
              <a:rPr lang="pt-BR" sz="2400" dirty="0"/>
              <a:t>       </a:t>
            </a:r>
            <a:r>
              <a:rPr lang="pt-BR" sz="2400" dirty="0" smtClean="0"/>
              <a:t>	vetor[i+1</a:t>
            </a:r>
            <a:r>
              <a:rPr lang="pt-BR" sz="2400" dirty="0"/>
              <a:t>] = </a:t>
            </a:r>
            <a:r>
              <a:rPr lang="pt-BR" sz="2400" dirty="0" err="1"/>
              <a:t>aux</a:t>
            </a:r>
            <a:r>
              <a:rPr lang="pt-BR" sz="2400" dirty="0" smtClean="0"/>
              <a:t>;</a:t>
            </a:r>
          </a:p>
          <a:p>
            <a:pPr algn="just"/>
            <a:r>
              <a:rPr lang="pt-BR" sz="2400" dirty="0" smtClean="0"/>
              <a:t>	 	</a:t>
            </a:r>
            <a:r>
              <a:rPr lang="pt-BR" sz="2400" dirty="0" err="1" smtClean="0"/>
              <a:t>cont</a:t>
            </a:r>
            <a:r>
              <a:rPr lang="pt-BR" sz="2400" dirty="0" smtClean="0"/>
              <a:t>=1; }}}</a:t>
            </a:r>
            <a:endParaRPr lang="pt-BR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1188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41938" y="906715"/>
            <a:ext cx="53990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Referências Bibliográficas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46220" y="1906073"/>
            <a:ext cx="100584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hlinkClick r:id="rId2"/>
              </a:rPr>
              <a:t>http://www.bosontreinamentos.com.br/programacao-em-linguagem-c/ordenacao-de-arrays-em-c-com-o-metodo-bubblesort</a:t>
            </a:r>
            <a:r>
              <a:rPr lang="pt-BR" sz="2000" dirty="0" smtClean="0">
                <a:hlinkClick r:id="rId2"/>
              </a:rPr>
              <a:t>/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>
                <a:hlinkClick r:id="rId3"/>
              </a:rPr>
              <a:t>http://devfuria.com.br/logica-de-programacao/exemplos-na-linguagem-c-do-algoritmo-bubble-sort</a:t>
            </a:r>
            <a:r>
              <a:rPr lang="pt-BR" sz="2000" dirty="0" smtClean="0">
                <a:hlinkClick r:id="rId3"/>
              </a:rPr>
              <a:t>/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>
                <a:hlinkClick r:id="rId4"/>
              </a:rPr>
              <a:t>https://</a:t>
            </a:r>
            <a:r>
              <a:rPr lang="pt-BR" sz="2000" dirty="0" smtClean="0">
                <a:hlinkClick r:id="rId4"/>
              </a:rPr>
              <a:t>pt.wikipedia.org/wiki/Bubble_sort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>
                <a:hlinkClick r:id="rId5"/>
              </a:rPr>
              <a:t>https://</a:t>
            </a:r>
            <a:r>
              <a:rPr lang="pt-BR" sz="2000" dirty="0" smtClean="0">
                <a:hlinkClick r:id="rId5"/>
              </a:rPr>
              <a:t>pt.wikibooks.org/wiki/Programar_em_C/Algoritmos_de_ordena%C3%A7%C3%A3o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>
                <a:hlinkClick r:id="rId6"/>
              </a:rPr>
              <a:t>https://</a:t>
            </a:r>
            <a:r>
              <a:rPr lang="pt-BR" sz="2000" dirty="0" smtClean="0">
                <a:hlinkClick r:id="rId6"/>
              </a:rPr>
              <a:t>www.huicode.com.br/2019/03/a-ordenacao-bolha-bubblesort-linguagem-c.html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>
                <a:hlinkClick r:id="rId7"/>
              </a:rPr>
              <a:t>https://www.embarcados.com.br/algoritmos-de-ordenacao-bubble-sort</a:t>
            </a:r>
            <a:r>
              <a:rPr lang="pt-BR" sz="2000" dirty="0" smtClean="0">
                <a:hlinkClick r:id="rId7"/>
              </a:rPr>
              <a:t>/</a:t>
            </a:r>
            <a:endParaRPr lang="pt-BR" sz="20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73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49251" y="1481071"/>
            <a:ext cx="9388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- </a:t>
            </a:r>
            <a:r>
              <a:rPr lang="pt-BR" sz="2400" dirty="0" smtClean="0"/>
              <a:t>É um algoritmo de ordenação</a:t>
            </a:r>
            <a:r>
              <a:rPr lang="pt-BR" sz="2400" dirty="0"/>
              <a:t> dos mais simples que pode ser aplicado em </a:t>
            </a:r>
            <a:r>
              <a:rPr lang="pt-BR" sz="2400" dirty="0" err="1"/>
              <a:t>arrays</a:t>
            </a:r>
            <a:r>
              <a:rPr lang="pt-BR" sz="2400" dirty="0"/>
              <a:t> e listas </a:t>
            </a:r>
            <a:r>
              <a:rPr lang="pt-BR" sz="2400" dirty="0" smtClean="0"/>
              <a:t>dinâmicas;</a:t>
            </a:r>
          </a:p>
          <a:p>
            <a:pPr algn="just"/>
            <a:endParaRPr lang="pt-BR" sz="2400" i="1" dirty="0"/>
          </a:p>
          <a:p>
            <a:pPr algn="just"/>
            <a:r>
              <a:rPr lang="pt-BR" sz="2400" dirty="0" smtClean="0"/>
              <a:t>- </a:t>
            </a:r>
            <a:r>
              <a:rPr lang="pt-BR" sz="2400" dirty="0"/>
              <a:t>Comparação de itens adjacentes;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- Troca </a:t>
            </a:r>
            <a:r>
              <a:rPr lang="pt-BR" sz="2400" dirty="0"/>
              <a:t>de posição dos itens, quando for necessário.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9063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49251" y="1481071"/>
            <a:ext cx="93886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- </a:t>
            </a:r>
            <a:r>
              <a:rPr lang="pt-BR" sz="2400" dirty="0"/>
              <a:t>É</a:t>
            </a:r>
            <a:r>
              <a:rPr lang="pt-BR" sz="2400" dirty="0" smtClean="0"/>
              <a:t>, </a:t>
            </a:r>
            <a:r>
              <a:rPr lang="pt-BR" sz="2400" dirty="0"/>
              <a:t>no geral, lenta, mas é o mais simples dos algoritmos de classificação.</a:t>
            </a:r>
            <a:endParaRPr lang="pt-BR" sz="2400" dirty="0" smtClean="0"/>
          </a:p>
          <a:p>
            <a:pPr algn="just"/>
            <a:endParaRPr lang="pt-BR" dirty="0" smtClean="0"/>
          </a:p>
          <a:p>
            <a:pPr algn="just"/>
            <a:r>
              <a:rPr lang="pt-BR" sz="2400" dirty="0" smtClean="0"/>
              <a:t>- </a:t>
            </a:r>
            <a:r>
              <a:rPr lang="pt-BR" sz="2400" dirty="0" err="1" smtClean="0"/>
              <a:t>Arrays</a:t>
            </a:r>
            <a:r>
              <a:rPr lang="pt-BR" sz="2400" dirty="0" smtClean="0"/>
              <a:t> </a:t>
            </a:r>
            <a:r>
              <a:rPr lang="pt-BR" sz="2400" dirty="0"/>
              <a:t>ordenados </a:t>
            </a:r>
            <a:r>
              <a:rPr lang="pt-BR" sz="2400" dirty="0" smtClean="0"/>
              <a:t>são </a:t>
            </a:r>
            <a:r>
              <a:rPr lang="pt-BR" sz="2400" dirty="0"/>
              <a:t>imprescindíveis para que determinados algoritmos possam funcionar de maneira adequada.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- Não é </a:t>
            </a:r>
            <a:r>
              <a:rPr lang="pt-BR" sz="2400" dirty="0"/>
              <a:t>recomendado para programas que precisem de velocidade e operem com quantidade elevada de dados</a:t>
            </a:r>
            <a:r>
              <a:rPr lang="pt-BR" sz="2400" dirty="0" smtClean="0"/>
              <a:t>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4325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49251" y="1481071"/>
            <a:ext cx="93886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400" dirty="0" smtClean="0"/>
              <a:t>Ordenação crescente: </a:t>
            </a:r>
          </a:p>
          <a:p>
            <a:pPr marL="342900" indent="-342900" algn="just">
              <a:buFontTx/>
              <a:buChar char="-"/>
            </a:pPr>
            <a:endParaRPr lang="pt-BR" sz="2400" dirty="0"/>
          </a:p>
          <a:p>
            <a:pPr algn="just"/>
            <a:r>
              <a:rPr lang="pt-BR" sz="2400" dirty="0" smtClean="0"/>
              <a:t>se (</a:t>
            </a:r>
            <a:r>
              <a:rPr lang="pt-BR" sz="2400" dirty="0" err="1" smtClean="0"/>
              <a:t>posicaoAtual</a:t>
            </a:r>
            <a:r>
              <a:rPr lang="pt-BR" sz="2400" dirty="0" smtClean="0"/>
              <a:t>  &gt; </a:t>
            </a:r>
            <a:r>
              <a:rPr lang="pt-BR" sz="2400" dirty="0" err="1" smtClean="0"/>
              <a:t>posicaoSeguinte</a:t>
            </a:r>
            <a:r>
              <a:rPr lang="pt-BR" sz="2400" dirty="0" smtClean="0"/>
              <a:t>) {</a:t>
            </a:r>
            <a:endParaRPr lang="pt-BR" sz="2400" dirty="0"/>
          </a:p>
          <a:p>
            <a:pPr algn="just"/>
            <a:r>
              <a:rPr lang="pt-BR" sz="2400" dirty="0" smtClean="0"/>
              <a:t>	</a:t>
            </a:r>
            <a:r>
              <a:rPr lang="pt-BR" sz="2400" dirty="0" err="1" smtClean="0"/>
              <a:t>realizarTroca</a:t>
            </a:r>
            <a:r>
              <a:rPr lang="pt-BR" sz="2400" dirty="0" smtClean="0"/>
              <a:t>; </a:t>
            </a:r>
            <a:endParaRPr lang="pt-BR" sz="2400" dirty="0"/>
          </a:p>
          <a:p>
            <a:pPr algn="just"/>
            <a:r>
              <a:rPr lang="pt-BR" sz="2400" dirty="0" smtClean="0"/>
              <a:t>}</a:t>
            </a:r>
            <a:endParaRPr lang="pt-BR" sz="2400" dirty="0"/>
          </a:p>
          <a:p>
            <a:pPr algn="just"/>
            <a:r>
              <a:rPr lang="pt-BR" sz="2400" dirty="0" err="1"/>
              <a:t>s</a:t>
            </a:r>
            <a:r>
              <a:rPr lang="pt-BR" sz="2400" dirty="0" err="1" smtClean="0"/>
              <a:t>enao</a:t>
            </a:r>
            <a:r>
              <a:rPr lang="pt-BR" sz="2400" dirty="0" smtClean="0"/>
              <a:t> {</a:t>
            </a:r>
          </a:p>
          <a:p>
            <a:pPr algn="just"/>
            <a:r>
              <a:rPr lang="pt-BR" sz="2400" dirty="0" smtClean="0"/>
              <a:t>	posicaoAtual+1;</a:t>
            </a:r>
          </a:p>
          <a:p>
            <a:pPr algn="just"/>
            <a:r>
              <a:rPr lang="pt-BR" sz="2400" dirty="0"/>
              <a:t>	</a:t>
            </a:r>
            <a:r>
              <a:rPr lang="pt-BR" sz="2400" dirty="0" smtClean="0"/>
              <a:t>posicaoSeguinte+1;</a:t>
            </a:r>
            <a:endParaRPr lang="pt-BR" sz="2400" dirty="0"/>
          </a:p>
          <a:p>
            <a:pPr algn="just"/>
            <a:r>
              <a:rPr lang="pt-BR" sz="2400" dirty="0" smtClean="0"/>
              <a:t>}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8744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49251" y="1481071"/>
            <a:ext cx="93886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400" dirty="0" smtClean="0"/>
              <a:t>Ordenação decrescente: </a:t>
            </a:r>
          </a:p>
          <a:p>
            <a:pPr marL="342900" indent="-342900" algn="just">
              <a:buFontTx/>
              <a:buChar char="-"/>
            </a:pPr>
            <a:endParaRPr lang="pt-BR" sz="2400" dirty="0"/>
          </a:p>
          <a:p>
            <a:pPr algn="just"/>
            <a:r>
              <a:rPr lang="pt-BR" sz="2400" dirty="0" smtClean="0"/>
              <a:t>se (</a:t>
            </a:r>
            <a:r>
              <a:rPr lang="pt-BR" sz="2400" dirty="0" err="1" smtClean="0"/>
              <a:t>posicaoAtual</a:t>
            </a:r>
            <a:r>
              <a:rPr lang="pt-BR" sz="2400" dirty="0" smtClean="0"/>
              <a:t>  &lt; </a:t>
            </a:r>
            <a:r>
              <a:rPr lang="pt-BR" sz="2400" dirty="0" err="1" smtClean="0"/>
              <a:t>posicaoSeguinte</a:t>
            </a:r>
            <a:r>
              <a:rPr lang="pt-BR" sz="2400" dirty="0" smtClean="0"/>
              <a:t>) {</a:t>
            </a:r>
            <a:endParaRPr lang="pt-BR" sz="2400" dirty="0"/>
          </a:p>
          <a:p>
            <a:pPr algn="just"/>
            <a:r>
              <a:rPr lang="pt-BR" sz="2400" dirty="0" smtClean="0"/>
              <a:t>	</a:t>
            </a:r>
            <a:r>
              <a:rPr lang="pt-BR" sz="2400" dirty="0" err="1" smtClean="0"/>
              <a:t>realizarTroca</a:t>
            </a:r>
            <a:r>
              <a:rPr lang="pt-BR" sz="2400" dirty="0" smtClean="0"/>
              <a:t>; </a:t>
            </a:r>
            <a:endParaRPr lang="pt-BR" sz="2400" dirty="0"/>
          </a:p>
          <a:p>
            <a:pPr algn="just"/>
            <a:r>
              <a:rPr lang="pt-BR" sz="2400" dirty="0" smtClean="0"/>
              <a:t>}</a:t>
            </a:r>
            <a:endParaRPr lang="pt-BR" sz="2400" dirty="0"/>
          </a:p>
          <a:p>
            <a:pPr algn="just"/>
            <a:r>
              <a:rPr lang="pt-BR" sz="2400" dirty="0" err="1"/>
              <a:t>s</a:t>
            </a:r>
            <a:r>
              <a:rPr lang="pt-BR" sz="2400" dirty="0" err="1" smtClean="0"/>
              <a:t>enao</a:t>
            </a:r>
            <a:r>
              <a:rPr lang="pt-BR" sz="2400" dirty="0" smtClean="0"/>
              <a:t> {</a:t>
            </a:r>
          </a:p>
          <a:p>
            <a:pPr algn="just"/>
            <a:r>
              <a:rPr lang="pt-BR" sz="2400" dirty="0" smtClean="0"/>
              <a:t>	posicaoAtual+1;</a:t>
            </a:r>
          </a:p>
          <a:p>
            <a:pPr algn="just"/>
            <a:r>
              <a:rPr lang="pt-BR" sz="2400" dirty="0"/>
              <a:t>	</a:t>
            </a:r>
            <a:r>
              <a:rPr lang="pt-BR" sz="2400" dirty="0" smtClean="0"/>
              <a:t>posicaoSeguinte+1;</a:t>
            </a:r>
            <a:endParaRPr lang="pt-BR" sz="2400" dirty="0"/>
          </a:p>
          <a:p>
            <a:pPr algn="just"/>
            <a:r>
              <a:rPr lang="pt-BR" sz="2400" dirty="0" smtClean="0"/>
              <a:t>}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3191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249251" y="1481071"/>
                <a:ext cx="938869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2400" dirty="0" smtClean="0"/>
                  <a:t>- No </a:t>
                </a:r>
                <a:r>
                  <a:rPr lang="pt-BR" sz="2400" dirty="0"/>
                  <a:t>melhor caso, o algoritmo executa </a:t>
                </a:r>
                <a:r>
                  <a:rPr lang="pt-BR" sz="2400" dirty="0" smtClean="0"/>
                  <a:t>n operações </a:t>
                </a:r>
                <a:r>
                  <a:rPr lang="pt-BR" sz="2400" dirty="0"/>
                  <a:t>relevantes, </a:t>
                </a:r>
                <a:r>
                  <a:rPr lang="pt-BR" sz="2400" dirty="0" smtClean="0"/>
                  <a:t>onde</a:t>
                </a:r>
                <a:r>
                  <a:rPr lang="pt-BR" sz="2400" dirty="0"/>
                  <a:t> </a:t>
                </a:r>
                <a:r>
                  <a:rPr lang="pt-BR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pt-BR" sz="2400" dirty="0"/>
                  <a:t> representa o número de elementos do vetor. </a:t>
                </a:r>
                <a:endParaRPr lang="pt-BR" sz="2400" dirty="0" smtClean="0"/>
              </a:p>
              <a:p>
                <a:pPr marL="342900" indent="-342900" algn="just">
                  <a:buFontTx/>
                  <a:buChar char="-"/>
                </a:pPr>
                <a:endParaRPr lang="pt-BR" sz="2400" dirty="0"/>
              </a:p>
              <a:p>
                <a:pPr algn="just"/>
                <a:r>
                  <a:rPr lang="pt-BR" sz="2400" dirty="0" smtClean="0"/>
                  <a:t>- No </a:t>
                </a:r>
                <a:r>
                  <a:rPr lang="pt-BR" sz="2400" dirty="0"/>
                  <a:t>pior caso, são feitas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pt-B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 operações. </a:t>
                </a:r>
                <a:endParaRPr lang="pt-BR" dirty="0" smtClean="0"/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251" y="1481071"/>
                <a:ext cx="9388698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039" t="-2516" r="-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23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49251" y="1481071"/>
            <a:ext cx="938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Exemplo 1:</a:t>
            </a:r>
            <a:endParaRPr lang="pt-BR" dirty="0" smtClean="0"/>
          </a:p>
          <a:p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02" y="2312068"/>
            <a:ext cx="8853196" cy="9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5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49251" y="1481071"/>
            <a:ext cx="938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Exemplo 1:</a:t>
            </a:r>
            <a:endParaRPr lang="pt-BR" dirty="0" smtClean="0"/>
          </a:p>
          <a:p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17" y="1896569"/>
            <a:ext cx="8240365" cy="16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5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49251" y="1481071"/>
            <a:ext cx="938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Exemplo 1:</a:t>
            </a:r>
            <a:endParaRPr lang="pt-BR" dirty="0" smtClean="0"/>
          </a:p>
          <a:p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4" y="2076873"/>
            <a:ext cx="8255212" cy="23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135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81</TotalTime>
  <Words>146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Gill Sans MT</vt:lpstr>
      <vt:lpstr>Wingdings 2</vt:lpstr>
      <vt:lpstr>Dividendo</vt:lpstr>
      <vt:lpstr>BUBBLE SORT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Arthur Machado</dc:creator>
  <cp:lastModifiedBy>Arthur Machado</cp:lastModifiedBy>
  <cp:revision>9</cp:revision>
  <dcterms:created xsi:type="dcterms:W3CDTF">2021-06-30T18:29:50Z</dcterms:created>
  <dcterms:modified xsi:type="dcterms:W3CDTF">2021-06-30T19:51:33Z</dcterms:modified>
</cp:coreProperties>
</file>