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86CD"/>
    <a:srgbClr val="2E60AD"/>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770-0377-4219-A580-626490EAF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09743D-0B4E-42D7-9A84-595072262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674B0E-B2CC-47E9-A7A6-588ACEBE8E92}"/>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61FAB53F-2DC9-4D62-8748-97C3BE569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C102D-E1C9-4050-B129-0D0DB8D374F6}"/>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340095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20A0-5D4C-4BE2-AB27-060550C9A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2E095F-43F6-448C-A3C0-4323CC61E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667C4-1EBC-4831-80C0-E0FDD6D2CEAA}"/>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233ADD84-38E6-420F-ACC0-334243B28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3935E-64D3-44D6-AAB1-AE330CEE9200}"/>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162870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D9F4F-C920-4DEE-8216-D450C3197F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EE7FAC-4F90-4A29-A1F8-4130E6859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8117C-FB89-493F-942F-A19423036078}"/>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A8BDB033-0500-4EDA-BCCE-B7776FE03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D5F42-C51A-46C4-8D55-8D00B10B9205}"/>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10611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5168-5EBE-4AB1-A177-D4B0019480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A6135-3718-4C52-8B06-53BC175EA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D2BE2-2C23-4B32-B2D1-BB5CF9912185}"/>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6016FCCB-2BEF-4455-8729-BF81F699F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ABDBC-0429-43A7-A296-E28A4A50F88F}"/>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150051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DEA1-B1F9-43B3-A8CE-27762655B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750E54-6B7C-403E-88C2-A842CABF7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75F43-61CA-42FD-9BA9-4DD5601D861C}"/>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02E7335B-B85D-41A0-BBB8-2E0EAD685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E227E-87D5-45FB-A637-F73E28B02240}"/>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41890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1AEA-6245-40CB-826D-E3F90C41F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11F52-1015-4DEB-8A11-C87EE2152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62EF55-F68D-4708-A262-3224CD355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8FCB9-C080-4558-8DE4-74E8E2481AD2}"/>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6" name="Footer Placeholder 5">
            <a:extLst>
              <a:ext uri="{FF2B5EF4-FFF2-40B4-BE49-F238E27FC236}">
                <a16:creationId xmlns:a16="http://schemas.microsoft.com/office/drawing/2014/main" id="{4F7C2E48-4036-4577-BC5D-A732AE9DB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76D0A-40A9-4DB9-90DF-5BBC77DCF705}"/>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369382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548-07A5-4055-83DA-0843BA48AB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754A7-5460-4914-908E-7EE0151EB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11ED9-EF66-4767-903F-27470A477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56953F-5308-4D19-AB58-3BFCE4497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5DCE2-2A54-416A-8B59-EE64C3BE7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4E535-95FD-4D48-A1C1-7E25BB148DE4}"/>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8" name="Footer Placeholder 7">
            <a:extLst>
              <a:ext uri="{FF2B5EF4-FFF2-40B4-BE49-F238E27FC236}">
                <a16:creationId xmlns:a16="http://schemas.microsoft.com/office/drawing/2014/main" id="{D60A02D4-68EC-4161-93EB-F98FD8E7D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95907A-AB9B-481D-8CD4-AD0B912909D0}"/>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333060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3BBF-D70F-4982-ADEC-FEDEF129C0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8AA656-2B8B-4003-8E83-5114074F2A78}"/>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4" name="Footer Placeholder 3">
            <a:extLst>
              <a:ext uri="{FF2B5EF4-FFF2-40B4-BE49-F238E27FC236}">
                <a16:creationId xmlns:a16="http://schemas.microsoft.com/office/drawing/2014/main" id="{D828A22C-39A4-4033-A4F3-D6900D73D8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408F12-B196-4A56-BDB5-0AA2C046835F}"/>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124693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582AD-E8BF-4D8F-82B6-7C294E9A1748}"/>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3" name="Footer Placeholder 2">
            <a:extLst>
              <a:ext uri="{FF2B5EF4-FFF2-40B4-BE49-F238E27FC236}">
                <a16:creationId xmlns:a16="http://schemas.microsoft.com/office/drawing/2014/main" id="{22DC6AFE-ABC1-4C52-B70B-3B474089F6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00687B-96B4-4128-8FC0-F9FB8C556249}"/>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60857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2BCF-0A9F-4315-80EA-6A482646F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AB08E2-8D39-4B69-A028-594314D12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724AF7-AB1E-4C7E-A9F6-1B9183915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9BAD1-ED28-459E-974F-C2F15A110D5B}"/>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6" name="Footer Placeholder 5">
            <a:extLst>
              <a:ext uri="{FF2B5EF4-FFF2-40B4-BE49-F238E27FC236}">
                <a16:creationId xmlns:a16="http://schemas.microsoft.com/office/drawing/2014/main" id="{FD6EA98A-AB45-4084-92B1-C8C98DA7F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2F7C3-8B2C-4462-BE88-9554F5A036EA}"/>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246530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FDB1-DE58-4100-BF3C-8B073C3F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311E6D-9768-45AE-A3DC-7674A4937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D072AD-543D-40A8-B763-E4FE64E92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5C65B-F481-4D2F-912E-D54C78F20C40}"/>
              </a:ext>
            </a:extLst>
          </p:cNvPr>
          <p:cNvSpPr>
            <a:spLocks noGrp="1"/>
          </p:cNvSpPr>
          <p:nvPr>
            <p:ph type="dt" sz="half" idx="10"/>
          </p:nvPr>
        </p:nvSpPr>
        <p:spPr/>
        <p:txBody>
          <a:bodyPr/>
          <a:lstStyle/>
          <a:p>
            <a:fld id="{D2FC0360-FA86-426A-A5B4-9947E985963F}" type="datetimeFigureOut">
              <a:rPr lang="en-IN" smtClean="0"/>
              <a:t>09-02-2020</a:t>
            </a:fld>
            <a:endParaRPr lang="en-IN"/>
          </a:p>
        </p:txBody>
      </p:sp>
      <p:sp>
        <p:nvSpPr>
          <p:cNvPr id="6" name="Footer Placeholder 5">
            <a:extLst>
              <a:ext uri="{FF2B5EF4-FFF2-40B4-BE49-F238E27FC236}">
                <a16:creationId xmlns:a16="http://schemas.microsoft.com/office/drawing/2014/main" id="{EFC1015E-9B58-47F5-8D6B-73B6665A8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75FC77-E13D-40F7-97A9-4E2085EA9301}"/>
              </a:ext>
            </a:extLst>
          </p:cNvPr>
          <p:cNvSpPr>
            <a:spLocks noGrp="1"/>
          </p:cNvSpPr>
          <p:nvPr>
            <p:ph type="sldNum" sz="quarter" idx="12"/>
          </p:nvPr>
        </p:nvSpPr>
        <p:spPr/>
        <p:txBody>
          <a:bodyPr/>
          <a:lstStyle/>
          <a:p>
            <a:fld id="{E3C1E6C2-11A7-4E8E-BFF0-C940312215CE}" type="slidenum">
              <a:rPr lang="en-IN" smtClean="0"/>
              <a:t>‹#›</a:t>
            </a:fld>
            <a:endParaRPr lang="en-IN"/>
          </a:p>
        </p:txBody>
      </p:sp>
    </p:spTree>
    <p:extLst>
      <p:ext uri="{BB962C8B-B14F-4D97-AF65-F5344CB8AC3E}">
        <p14:creationId xmlns:p14="http://schemas.microsoft.com/office/powerpoint/2010/main" val="254840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4A49B-9C27-43DF-B875-DDC27F496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57D5FB-186D-44E6-9EC2-1314174B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9BF4B-D193-4FBB-800C-B83409F06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C0360-FA86-426A-A5B4-9947E985963F}" type="datetimeFigureOut">
              <a:rPr lang="en-IN" smtClean="0"/>
              <a:t>09-02-2020</a:t>
            </a:fld>
            <a:endParaRPr lang="en-IN"/>
          </a:p>
        </p:txBody>
      </p:sp>
      <p:sp>
        <p:nvSpPr>
          <p:cNvPr id="5" name="Footer Placeholder 4">
            <a:extLst>
              <a:ext uri="{FF2B5EF4-FFF2-40B4-BE49-F238E27FC236}">
                <a16:creationId xmlns:a16="http://schemas.microsoft.com/office/drawing/2014/main" id="{B811E467-461E-4E7F-AB0F-DEFC5A896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C1A0E8-05B8-464D-9C9F-376BD9038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1E6C2-11A7-4E8E-BFF0-C940312215CE}" type="slidenum">
              <a:rPr lang="en-IN" smtClean="0"/>
              <a:t>‹#›</a:t>
            </a:fld>
            <a:endParaRPr lang="en-IN"/>
          </a:p>
        </p:txBody>
      </p:sp>
    </p:spTree>
    <p:extLst>
      <p:ext uri="{BB962C8B-B14F-4D97-AF65-F5344CB8AC3E}">
        <p14:creationId xmlns:p14="http://schemas.microsoft.com/office/powerpoint/2010/main" val="33604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0259194-2012-4BDA-99F1-E12732E1B2D1}"/>
              </a:ext>
            </a:extLst>
          </p:cNvPr>
          <p:cNvSpPr/>
          <p:nvPr/>
        </p:nvSpPr>
        <p:spPr>
          <a:xfrm>
            <a:off x="361949" y="276224"/>
            <a:ext cx="11514617" cy="1616372"/>
          </a:xfrm>
          <a:prstGeom prst="roundRect">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1"/>
            <a:tileRect/>
          </a:gradFill>
        </p:spPr>
        <p:style>
          <a:lnRef idx="0">
            <a:schemeClr val="accent5"/>
          </a:lnRef>
          <a:fillRef idx="3">
            <a:schemeClr val="accent5"/>
          </a:fillRef>
          <a:effectRef idx="3">
            <a:schemeClr val="accent5"/>
          </a:effectRef>
          <a:fontRef idx="minor">
            <a:schemeClr val="lt1"/>
          </a:fontRef>
        </p:style>
        <p:txBody>
          <a:bodyPr rtlCol="0" anchor="t"/>
          <a:lstStyle/>
          <a:p>
            <a:r>
              <a:rPr lang="en-IN" dirty="0">
                <a:solidFill>
                  <a:schemeClr val="bg1"/>
                </a:solidFill>
              </a:rPr>
              <a:t>Organization Name/ Ministry name: Govt Of Uttarakhand </a:t>
            </a:r>
          </a:p>
          <a:p>
            <a:r>
              <a:rPr lang="en-IN" dirty="0">
                <a:solidFill>
                  <a:schemeClr val="bg1"/>
                </a:solidFill>
              </a:rPr>
              <a:t>Problem Statement: Student Innovation</a:t>
            </a:r>
          </a:p>
          <a:p>
            <a:r>
              <a:rPr lang="en-IN" dirty="0">
                <a:solidFill>
                  <a:schemeClr val="bg1"/>
                </a:solidFill>
              </a:rPr>
              <a:t>Problem Code: IC471</a:t>
            </a:r>
          </a:p>
          <a:p>
            <a:r>
              <a:rPr lang="en-IN" dirty="0">
                <a:solidFill>
                  <a:schemeClr val="bg1"/>
                </a:solidFill>
              </a:rPr>
              <a:t>Team Name: Blitzkrieg   </a:t>
            </a:r>
          </a:p>
          <a:p>
            <a:r>
              <a:rPr lang="en-IN" dirty="0">
                <a:solidFill>
                  <a:schemeClr val="bg1"/>
                </a:solidFill>
              </a:rPr>
              <a:t>Team Leader Name: Abhishek Kumar                                                                                                                        College Code: </a:t>
            </a:r>
          </a:p>
        </p:txBody>
      </p:sp>
      <p:sp>
        <p:nvSpPr>
          <p:cNvPr id="11" name="Rectangle: Rounded Corners 10">
            <a:extLst>
              <a:ext uri="{FF2B5EF4-FFF2-40B4-BE49-F238E27FC236}">
                <a16:creationId xmlns:a16="http://schemas.microsoft.com/office/drawing/2014/main" id="{62E06F5D-43F6-4DB1-ABDD-C88D0C3DB1C4}"/>
              </a:ext>
            </a:extLst>
          </p:cNvPr>
          <p:cNvSpPr/>
          <p:nvPr/>
        </p:nvSpPr>
        <p:spPr>
          <a:xfrm>
            <a:off x="385207" y="2275144"/>
            <a:ext cx="11468099" cy="4136289"/>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sz="2400" b="1" dirty="0">
                <a:solidFill>
                  <a:schemeClr val="bg1"/>
                </a:solidFill>
              </a:rPr>
              <a:t>IDEA</a:t>
            </a:r>
          </a:p>
          <a:p>
            <a:r>
              <a:rPr lang="en-IN" sz="2000" dirty="0">
                <a:solidFill>
                  <a:schemeClr val="bg1"/>
                </a:solidFill>
              </a:rPr>
              <a:t>There will be two types application, viz, android application and web application. The user(s) will have the option of donating, selling or buying medicines or any medical supplies needed by them. Once selected, their option will be added to the list and they can converse with the seller regarding the exchange. Rather than going through a middle man, the user(s) directly converse with each other through a chat option available in the application. </a:t>
            </a:r>
          </a:p>
          <a:p>
            <a:endParaRPr lang="en-IN" sz="2000" dirty="0">
              <a:solidFill>
                <a:schemeClr val="bg1"/>
              </a:solidFill>
            </a:endParaRPr>
          </a:p>
          <a:p>
            <a:r>
              <a:rPr lang="en-IN" sz="2000" dirty="0">
                <a:solidFill>
                  <a:schemeClr val="bg1"/>
                </a:solidFill>
              </a:rPr>
              <a:t>Our application takes details such as gender, symptoms experienced, etc as input to suggest medicines for the possible disease or problem based on the information entered by the user. The application makes sure that the medicines will have expiry date at least 3 months further from the current date. </a:t>
            </a:r>
          </a:p>
          <a:p>
            <a:r>
              <a:rPr lang="en-IN" sz="2000" dirty="0">
                <a:solidFill>
                  <a:schemeClr val="bg1"/>
                </a:solidFill>
              </a:rPr>
              <a:t>One user will be able to carry out multiple transactions like buying from one and selling to another at the same time.</a:t>
            </a:r>
          </a:p>
          <a:p>
            <a:endParaRPr lang="en-IN" dirty="0">
              <a:solidFill>
                <a:schemeClr val="bg1"/>
              </a:solidFill>
            </a:endParaRPr>
          </a:p>
          <a:p>
            <a:endParaRPr lang="en-IN" dirty="0">
              <a:solidFill>
                <a:schemeClr val="bg1"/>
              </a:solidFill>
            </a:endParaRPr>
          </a:p>
          <a:p>
            <a:endParaRPr lang="en-IN" dirty="0">
              <a:solidFill>
                <a:schemeClr val="bg1"/>
              </a:solidFill>
            </a:endParaRPr>
          </a:p>
          <a:p>
            <a:pPr algn="ctr"/>
            <a:endParaRPr lang="en-IN" sz="2400" dirty="0">
              <a:solidFill>
                <a:schemeClr val="bg1"/>
              </a:solidFill>
            </a:endParaRPr>
          </a:p>
          <a:p>
            <a:r>
              <a:rPr lang="en-IN" sz="2400" dirty="0">
                <a:solidFill>
                  <a:schemeClr val="bg1"/>
                </a:solidFill>
              </a:rPr>
              <a:t> </a:t>
            </a:r>
          </a:p>
        </p:txBody>
      </p:sp>
    </p:spTree>
    <p:extLst>
      <p:ext uri="{BB962C8B-B14F-4D97-AF65-F5344CB8AC3E}">
        <p14:creationId xmlns:p14="http://schemas.microsoft.com/office/powerpoint/2010/main" val="19290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0259194-2012-4BDA-99F1-E12732E1B2D1}"/>
              </a:ext>
            </a:extLst>
          </p:cNvPr>
          <p:cNvSpPr/>
          <p:nvPr/>
        </p:nvSpPr>
        <p:spPr>
          <a:xfrm>
            <a:off x="361949" y="159488"/>
            <a:ext cx="11514617" cy="6528391"/>
          </a:xfrm>
          <a:prstGeom prst="roundRect">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1"/>
            <a:tileRect/>
          </a:gradFill>
        </p:spPr>
        <p:style>
          <a:lnRef idx="0">
            <a:schemeClr val="accent5"/>
          </a:lnRef>
          <a:fillRef idx="3">
            <a:schemeClr val="accent5"/>
          </a:fillRef>
          <a:effectRef idx="3">
            <a:schemeClr val="accent5"/>
          </a:effectRef>
          <a:fontRef idx="minor">
            <a:schemeClr val="lt1"/>
          </a:fontRef>
        </p:style>
        <p:txBody>
          <a:bodyPr rtlCol="0" anchor="t"/>
          <a:lstStyle/>
          <a:p>
            <a:pPr algn="ctr"/>
            <a:r>
              <a:rPr lang="en-IN" sz="2400" b="1" dirty="0">
                <a:solidFill>
                  <a:schemeClr val="bg1"/>
                </a:solidFill>
              </a:rPr>
              <a:t>Technology Used</a:t>
            </a:r>
          </a:p>
          <a:p>
            <a:r>
              <a:rPr lang="en-IN" sz="2000" b="1" dirty="0">
                <a:solidFill>
                  <a:schemeClr val="bg1"/>
                </a:solidFill>
              </a:rPr>
              <a:t>Android Application</a:t>
            </a:r>
            <a:r>
              <a:rPr lang="en-IN" sz="2000" dirty="0">
                <a:solidFill>
                  <a:schemeClr val="bg1"/>
                </a:solidFill>
              </a:rPr>
              <a:t>:</a:t>
            </a:r>
          </a:p>
          <a:p>
            <a:r>
              <a:rPr lang="en-IN" sz="2000" dirty="0">
                <a:solidFill>
                  <a:schemeClr val="bg1"/>
                </a:solidFill>
              </a:rPr>
              <a:t>	Frontend:</a:t>
            </a:r>
          </a:p>
          <a:p>
            <a:r>
              <a:rPr lang="en-IN" sz="2000" dirty="0">
                <a:solidFill>
                  <a:schemeClr val="bg1"/>
                </a:solidFill>
              </a:rPr>
              <a:t>	    1.  Android studio</a:t>
            </a:r>
          </a:p>
          <a:p>
            <a:r>
              <a:rPr lang="en-IN" sz="2000" dirty="0">
                <a:solidFill>
                  <a:schemeClr val="bg1"/>
                </a:solidFill>
              </a:rPr>
              <a:t>	Backend:</a:t>
            </a:r>
          </a:p>
          <a:p>
            <a:r>
              <a:rPr lang="en-IN" sz="2000" dirty="0">
                <a:solidFill>
                  <a:schemeClr val="bg1"/>
                </a:solidFill>
              </a:rPr>
              <a:t>	    1.   PHP       2. Volley      3.Rest API</a:t>
            </a:r>
          </a:p>
          <a:p>
            <a:r>
              <a:rPr lang="en-IN" sz="2000" dirty="0">
                <a:solidFill>
                  <a:schemeClr val="bg1"/>
                </a:solidFill>
              </a:rPr>
              <a:t>	APIs Used:</a:t>
            </a:r>
          </a:p>
          <a:p>
            <a:r>
              <a:rPr lang="en-IN" sz="2000" dirty="0">
                <a:solidFill>
                  <a:schemeClr val="bg1"/>
                </a:solidFill>
              </a:rPr>
              <a:t>	    1.    API Medic</a:t>
            </a:r>
          </a:p>
          <a:p>
            <a:r>
              <a:rPr lang="en-IN" sz="2000" b="1" dirty="0">
                <a:solidFill>
                  <a:schemeClr val="bg1"/>
                </a:solidFill>
              </a:rPr>
              <a:t>Web Application</a:t>
            </a:r>
            <a:r>
              <a:rPr lang="en-IN" sz="2000" dirty="0">
                <a:solidFill>
                  <a:schemeClr val="bg1"/>
                </a:solidFill>
              </a:rPr>
              <a:t>:</a:t>
            </a:r>
          </a:p>
          <a:p>
            <a:r>
              <a:rPr lang="en-IN" sz="2000" dirty="0">
                <a:solidFill>
                  <a:schemeClr val="bg1"/>
                </a:solidFill>
              </a:rPr>
              <a:t>	Frontend:</a:t>
            </a:r>
          </a:p>
          <a:p>
            <a:r>
              <a:rPr lang="en-IN" sz="2000" dirty="0">
                <a:solidFill>
                  <a:schemeClr val="bg1"/>
                </a:solidFill>
              </a:rPr>
              <a:t>	    1.  HTML        2.  CSS        3.  JavaScript        4.  Ajax        5.  Bootstrap</a:t>
            </a:r>
          </a:p>
          <a:p>
            <a:r>
              <a:rPr lang="en-IN" sz="2000" dirty="0">
                <a:solidFill>
                  <a:schemeClr val="bg1"/>
                </a:solidFill>
              </a:rPr>
              <a:t>	Backend:</a:t>
            </a:r>
          </a:p>
          <a:p>
            <a:r>
              <a:rPr lang="en-IN" sz="2000" dirty="0">
                <a:solidFill>
                  <a:schemeClr val="bg1"/>
                </a:solidFill>
              </a:rPr>
              <a:t>	    1.  PHP        2.  MySQL     3.Machine Leaning</a:t>
            </a:r>
          </a:p>
          <a:p>
            <a:r>
              <a:rPr lang="en-IN" sz="2000" dirty="0">
                <a:solidFill>
                  <a:schemeClr val="bg1"/>
                </a:solidFill>
              </a:rPr>
              <a:t>	APIs Used:</a:t>
            </a:r>
          </a:p>
          <a:p>
            <a:r>
              <a:rPr lang="en-IN" sz="2000" dirty="0">
                <a:solidFill>
                  <a:schemeClr val="bg1"/>
                </a:solidFill>
              </a:rPr>
              <a:t>	    1. API Medic</a:t>
            </a:r>
          </a:p>
          <a:p>
            <a:endParaRPr lang="en-IN" sz="2000" dirty="0">
              <a:solidFill>
                <a:schemeClr val="bg1"/>
              </a:solidFill>
            </a:endParaRPr>
          </a:p>
          <a:p>
            <a:r>
              <a:rPr lang="en-IN" sz="2000" dirty="0">
                <a:solidFill>
                  <a:schemeClr val="bg1"/>
                </a:solidFill>
              </a:rPr>
              <a:t>	Languages:</a:t>
            </a:r>
          </a:p>
          <a:p>
            <a:r>
              <a:rPr lang="en-IN" sz="2000" dirty="0">
                <a:solidFill>
                  <a:schemeClr val="bg1"/>
                </a:solidFill>
              </a:rPr>
              <a:t>                 Java,XML</a:t>
            </a:r>
          </a:p>
          <a:p>
            <a:r>
              <a:rPr lang="en-IN" sz="2000" dirty="0">
                <a:solidFill>
                  <a:schemeClr val="bg1"/>
                </a:solidFill>
              </a:rPr>
              <a:t>	    </a:t>
            </a:r>
          </a:p>
          <a:p>
            <a:r>
              <a:rPr lang="en-IN" dirty="0">
                <a:solidFill>
                  <a:schemeClr val="bg1"/>
                </a:solidFill>
              </a:rPr>
              <a:t>	</a:t>
            </a:r>
          </a:p>
          <a:p>
            <a:r>
              <a:rPr lang="en-IN" dirty="0">
                <a:solidFill>
                  <a:schemeClr val="bg1"/>
                </a:solidFill>
              </a:rPr>
              <a:t>	</a:t>
            </a:r>
          </a:p>
          <a:p>
            <a:endParaRPr lang="en-IN" dirty="0">
              <a:solidFill>
                <a:schemeClr val="bg1"/>
              </a:solidFill>
            </a:endParaRPr>
          </a:p>
          <a:p>
            <a:r>
              <a:rPr lang="en-IN" dirty="0">
                <a:solidFill>
                  <a:schemeClr val="bg1"/>
                </a:solidFill>
              </a:rPr>
              <a:t>	</a:t>
            </a:r>
          </a:p>
        </p:txBody>
      </p:sp>
    </p:spTree>
    <p:extLst>
      <p:ext uri="{BB962C8B-B14F-4D97-AF65-F5344CB8AC3E}">
        <p14:creationId xmlns:p14="http://schemas.microsoft.com/office/powerpoint/2010/main" val="6636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0259194-2012-4BDA-99F1-E12732E1B2D1}"/>
              </a:ext>
            </a:extLst>
          </p:cNvPr>
          <p:cNvSpPr/>
          <p:nvPr/>
        </p:nvSpPr>
        <p:spPr>
          <a:xfrm>
            <a:off x="361949" y="276223"/>
            <a:ext cx="11514617" cy="2902911"/>
          </a:xfrm>
          <a:prstGeom prst="roundRect">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1"/>
            <a:tileRect/>
          </a:gradFill>
        </p:spPr>
        <p:style>
          <a:lnRef idx="0">
            <a:schemeClr val="accent5"/>
          </a:lnRef>
          <a:fillRef idx="3">
            <a:schemeClr val="accent5"/>
          </a:fillRef>
          <a:effectRef idx="3">
            <a:schemeClr val="accent5"/>
          </a:effectRef>
          <a:fontRef idx="minor">
            <a:schemeClr val="lt1"/>
          </a:fontRef>
        </p:style>
        <p:txBody>
          <a:bodyPr rtlCol="0" anchor="t"/>
          <a:lstStyle/>
          <a:p>
            <a:pPr algn="ctr"/>
            <a:r>
              <a:rPr lang="en-IN" sz="2400" b="1" dirty="0">
                <a:solidFill>
                  <a:schemeClr val="bg1"/>
                </a:solidFill>
              </a:rPr>
              <a:t>Use Case</a:t>
            </a:r>
          </a:p>
          <a:p>
            <a:r>
              <a:rPr lang="en-IN" sz="2200" dirty="0">
                <a:solidFill>
                  <a:schemeClr val="bg1"/>
                </a:solidFill>
              </a:rPr>
              <a:t>1. We are providing a Web + App based environment with its database connected.</a:t>
            </a:r>
          </a:p>
          <a:p>
            <a:r>
              <a:rPr lang="en-IN" sz="2200" dirty="0">
                <a:solidFill>
                  <a:schemeClr val="bg1"/>
                </a:solidFill>
              </a:rPr>
              <a:t>2. USER : Create a project which provides a framework to reduce the wastage of medicines and diagnose the particular disease one can possibly have by using machine learning API. It also suggests a medicine one could possibly buy for the treatment of the diagnosed disease.</a:t>
            </a:r>
          </a:p>
          <a:p>
            <a:r>
              <a:rPr lang="en-US" sz="2200" dirty="0">
                <a:solidFill>
                  <a:schemeClr val="bg1"/>
                </a:solidFill>
              </a:rPr>
              <a:t>3. Chat: The concerned buyer can directly contact the seller regarding any queries</a:t>
            </a:r>
            <a:r>
              <a:rPr lang="en-US" sz="2400" dirty="0">
                <a:solidFill>
                  <a:schemeClr val="bg1"/>
                </a:solidFill>
              </a:rPr>
              <a:t>.</a:t>
            </a:r>
            <a:endParaRPr lang="en-IN" sz="2400" dirty="0">
              <a:solidFill>
                <a:schemeClr val="bg1"/>
              </a:solidFill>
            </a:endParaRPr>
          </a:p>
          <a:p>
            <a:r>
              <a:rPr lang="en-IN" sz="2000" dirty="0">
                <a:solidFill>
                  <a:schemeClr val="bg1"/>
                </a:solidFill>
              </a:rPr>
              <a:t>	</a:t>
            </a:r>
          </a:p>
          <a:p>
            <a:r>
              <a:rPr lang="en-IN" dirty="0">
                <a:solidFill>
                  <a:schemeClr val="bg1"/>
                </a:solidFill>
              </a:rPr>
              <a:t>	</a:t>
            </a:r>
          </a:p>
          <a:p>
            <a:pPr algn="ctr"/>
            <a:endParaRPr lang="en-IN" dirty="0">
              <a:solidFill>
                <a:schemeClr val="bg1"/>
              </a:solidFill>
            </a:endParaRPr>
          </a:p>
        </p:txBody>
      </p:sp>
      <p:sp>
        <p:nvSpPr>
          <p:cNvPr id="3" name="Rectangle: Rounded Corners 2">
            <a:extLst>
              <a:ext uri="{FF2B5EF4-FFF2-40B4-BE49-F238E27FC236}">
                <a16:creationId xmlns:a16="http://schemas.microsoft.com/office/drawing/2014/main" id="{5677923B-AC48-4178-90DE-2A9D4766F6EA}"/>
              </a:ext>
            </a:extLst>
          </p:cNvPr>
          <p:cNvSpPr/>
          <p:nvPr/>
        </p:nvSpPr>
        <p:spPr>
          <a:xfrm>
            <a:off x="315434" y="3429000"/>
            <a:ext cx="11514617" cy="3152777"/>
          </a:xfrm>
          <a:prstGeom prst="roundRect">
            <a:avLst/>
          </a:prstGeom>
          <a:gradFill flip="none"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1"/>
            <a:tileRect/>
          </a:gradFill>
        </p:spPr>
        <p:style>
          <a:lnRef idx="0">
            <a:schemeClr val="accent5"/>
          </a:lnRef>
          <a:fillRef idx="3">
            <a:schemeClr val="accent5"/>
          </a:fillRef>
          <a:effectRef idx="3">
            <a:schemeClr val="accent5"/>
          </a:effectRef>
          <a:fontRef idx="minor">
            <a:schemeClr val="lt1"/>
          </a:fontRef>
        </p:style>
        <p:txBody>
          <a:bodyPr rtlCol="0" anchor="t"/>
          <a:lstStyle/>
          <a:p>
            <a:pPr algn="ctr"/>
            <a:r>
              <a:rPr lang="en-IN" sz="2400" b="1" dirty="0">
                <a:solidFill>
                  <a:schemeClr val="bg1"/>
                </a:solidFill>
              </a:rPr>
              <a:t>Show Stopper</a:t>
            </a:r>
          </a:p>
          <a:p>
            <a:pPr algn="ctr"/>
            <a:endParaRPr lang="en-IN" sz="2400" b="1" dirty="0">
              <a:solidFill>
                <a:schemeClr val="bg1"/>
              </a:solidFill>
            </a:endParaRPr>
          </a:p>
          <a:p>
            <a:pPr algn="ctr"/>
            <a:r>
              <a:rPr lang="en-IN" sz="2400" dirty="0">
                <a:solidFill>
                  <a:schemeClr val="bg1"/>
                </a:solidFill>
              </a:rPr>
              <a:t>Diagnosis of the disease on the basis of symptoms provided and suggestion of medicines accordingly. We also provide a platform to sell, donate and buy medicines to prevent wastage.</a:t>
            </a:r>
          </a:p>
          <a:p>
            <a:r>
              <a:rPr lang="en-IN" dirty="0">
                <a:solidFill>
                  <a:schemeClr val="bg1"/>
                </a:solidFill>
              </a:rPr>
              <a:t>	</a:t>
            </a:r>
          </a:p>
          <a:p>
            <a:r>
              <a:rPr lang="en-IN" dirty="0">
                <a:solidFill>
                  <a:schemeClr val="bg1"/>
                </a:solidFill>
              </a:rPr>
              <a:t>	</a:t>
            </a:r>
          </a:p>
          <a:p>
            <a:pPr algn="ctr"/>
            <a:r>
              <a:rPr lang="en-IN" dirty="0">
                <a:solidFill>
                  <a:schemeClr val="bg1"/>
                </a:solidFill>
              </a:rPr>
              <a:t> </a:t>
            </a:r>
          </a:p>
        </p:txBody>
      </p:sp>
    </p:spTree>
    <p:extLst>
      <p:ext uri="{BB962C8B-B14F-4D97-AF65-F5344CB8AC3E}">
        <p14:creationId xmlns:p14="http://schemas.microsoft.com/office/powerpoint/2010/main" val="307533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Harshleen Sando</dc:creator>
  <cp:lastModifiedBy>ARTI AGARWAL</cp:lastModifiedBy>
  <cp:revision>17</cp:revision>
  <dcterms:created xsi:type="dcterms:W3CDTF">2020-02-09T01:41:55Z</dcterms:created>
  <dcterms:modified xsi:type="dcterms:W3CDTF">2020-02-09T08:16:40Z</dcterms:modified>
</cp:coreProperties>
</file>