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1" r:id="rId9"/>
    <p:sldId id="260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09E8DF-7508-4AAD-83E4-5D6862BA2676}" v="88" dt="2020-08-25T15:02:30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grahari, Arti (AR)" userId="aad97a67-f50a-4e93-8753-6e539deccfb6" providerId="ADAL" clId="{3F09E8DF-7508-4AAD-83E4-5D6862BA2676}"/>
    <pc:docChg chg="undo custSel mod addSld delSld modSld">
      <pc:chgData name="Agrahari, Arti (AR)" userId="aad97a67-f50a-4e93-8753-6e539deccfb6" providerId="ADAL" clId="{3F09E8DF-7508-4AAD-83E4-5D6862BA2676}" dt="2020-08-25T15:02:30.611" v="1547" actId="14100"/>
      <pc:docMkLst>
        <pc:docMk/>
      </pc:docMkLst>
      <pc:sldChg chg="addSp delSp modSp mod modTransition setBg delAnim modAnim">
        <pc:chgData name="Agrahari, Arti (AR)" userId="aad97a67-f50a-4e93-8753-6e539deccfb6" providerId="ADAL" clId="{3F09E8DF-7508-4AAD-83E4-5D6862BA2676}" dt="2020-08-25T14:57:46.275" v="1482" actId="478"/>
        <pc:sldMkLst>
          <pc:docMk/>
          <pc:sldMk cId="1747596767" sldId="256"/>
        </pc:sldMkLst>
        <pc:spChg chg="mod">
          <ac:chgData name="Agrahari, Arti (AR)" userId="aad97a67-f50a-4e93-8753-6e539deccfb6" providerId="ADAL" clId="{3F09E8DF-7508-4AAD-83E4-5D6862BA2676}" dt="2020-08-24T17:15:25.371" v="324" actId="26606"/>
          <ac:spMkLst>
            <pc:docMk/>
            <pc:sldMk cId="1747596767" sldId="256"/>
            <ac:spMk id="2" creationId="{767441AC-044E-4901-93BD-F83EBFA2F69E}"/>
          </ac:spMkLst>
        </pc:spChg>
        <pc:spChg chg="mod">
          <ac:chgData name="Agrahari, Arti (AR)" userId="aad97a67-f50a-4e93-8753-6e539deccfb6" providerId="ADAL" clId="{3F09E8DF-7508-4AAD-83E4-5D6862BA2676}" dt="2020-08-24T17:15:25.371" v="324" actId="26606"/>
          <ac:spMkLst>
            <pc:docMk/>
            <pc:sldMk cId="1747596767" sldId="256"/>
            <ac:spMk id="3" creationId="{8E09FE5B-AC2C-4555-A24D-4346671ED51F}"/>
          </ac:spMkLst>
        </pc:spChg>
        <pc:spChg chg="mod">
          <ac:chgData name="Agrahari, Arti (AR)" userId="aad97a67-f50a-4e93-8753-6e539deccfb6" providerId="ADAL" clId="{3F09E8DF-7508-4AAD-83E4-5D6862BA2676}" dt="2020-08-24T17:12:38.218" v="313" actId="26606"/>
          <ac:spMkLst>
            <pc:docMk/>
            <pc:sldMk cId="1747596767" sldId="256"/>
            <ac:spMk id="4" creationId="{50B054B7-92C0-4CC0-8022-6F61F6F6AA48}"/>
          </ac:spMkLst>
        </pc:spChg>
        <pc:spChg chg="add del">
          <ac:chgData name="Agrahari, Arti (AR)" userId="aad97a67-f50a-4e93-8753-6e539deccfb6" providerId="ADAL" clId="{3F09E8DF-7508-4AAD-83E4-5D6862BA2676}" dt="2020-08-24T17:15:25.383" v="325" actId="26606"/>
          <ac:spMkLst>
            <pc:docMk/>
            <pc:sldMk cId="1747596767" sldId="256"/>
            <ac:spMk id="9" creationId="{FBDCECDC-EEE3-4128-AA5E-82A8C08796E8}"/>
          </ac:spMkLst>
        </pc:spChg>
        <pc:spChg chg="add del">
          <ac:chgData name="Agrahari, Arti (AR)" userId="aad97a67-f50a-4e93-8753-6e539deccfb6" providerId="ADAL" clId="{3F09E8DF-7508-4AAD-83E4-5D6862BA2676}" dt="2020-08-24T17:15:25.383" v="325" actId="26606"/>
          <ac:spMkLst>
            <pc:docMk/>
            <pc:sldMk cId="1747596767" sldId="256"/>
            <ac:spMk id="11" creationId="{4260EDE0-989C-4E16-AF94-F652294D828E}"/>
          </ac:spMkLst>
        </pc:spChg>
        <pc:spChg chg="add del">
          <ac:chgData name="Agrahari, Arti (AR)" userId="aad97a67-f50a-4e93-8753-6e539deccfb6" providerId="ADAL" clId="{3F09E8DF-7508-4AAD-83E4-5D6862BA2676}" dt="2020-08-24T17:15:25.383" v="325" actId="26606"/>
          <ac:spMkLst>
            <pc:docMk/>
            <pc:sldMk cId="1747596767" sldId="256"/>
            <ac:spMk id="13" creationId="{1F3985C0-E548-44D2-B30E-F3E42DADE133}"/>
          </ac:spMkLst>
        </pc:spChg>
        <pc:spChg chg="add del">
          <ac:chgData name="Agrahari, Arti (AR)" userId="aad97a67-f50a-4e93-8753-6e539deccfb6" providerId="ADAL" clId="{3F09E8DF-7508-4AAD-83E4-5D6862BA2676}" dt="2020-08-24T17:15:25.371" v="324" actId="26606"/>
          <ac:spMkLst>
            <pc:docMk/>
            <pc:sldMk cId="1747596767" sldId="256"/>
            <ac:spMk id="18" creationId="{8C6E698C-8155-4B8B-BDC9-B7299772B509}"/>
          </ac:spMkLst>
        </pc:spChg>
        <pc:spChg chg="add del">
          <ac:chgData name="Agrahari, Arti (AR)" userId="aad97a67-f50a-4e93-8753-6e539deccfb6" providerId="ADAL" clId="{3F09E8DF-7508-4AAD-83E4-5D6862BA2676}" dt="2020-08-24T17:15:25.371" v="324" actId="26606"/>
          <ac:spMkLst>
            <pc:docMk/>
            <pc:sldMk cId="1747596767" sldId="256"/>
            <ac:spMk id="22" creationId="{8A549DE7-671D-4575-AF43-858FD99981CF}"/>
          </ac:spMkLst>
        </pc:spChg>
        <pc:spChg chg="add del">
          <ac:chgData name="Agrahari, Arti (AR)" userId="aad97a67-f50a-4e93-8753-6e539deccfb6" providerId="ADAL" clId="{3F09E8DF-7508-4AAD-83E4-5D6862BA2676}" dt="2020-08-24T17:15:25.371" v="324" actId="26606"/>
          <ac:spMkLst>
            <pc:docMk/>
            <pc:sldMk cId="1747596767" sldId="256"/>
            <ac:spMk id="24" creationId="{C22D9B36-9BE7-472B-8808-7E0D6810738F}"/>
          </ac:spMkLst>
        </pc:spChg>
        <pc:spChg chg="add">
          <ac:chgData name="Agrahari, Arti (AR)" userId="aad97a67-f50a-4e93-8753-6e539deccfb6" providerId="ADAL" clId="{3F09E8DF-7508-4AAD-83E4-5D6862BA2676}" dt="2020-08-24T17:15:25.383" v="325" actId="26606"/>
          <ac:spMkLst>
            <pc:docMk/>
            <pc:sldMk cId="1747596767" sldId="256"/>
            <ac:spMk id="26" creationId="{FBDCECDC-EEE3-4128-AA5E-82A8C08796E8}"/>
          </ac:spMkLst>
        </pc:spChg>
        <pc:spChg chg="add">
          <ac:chgData name="Agrahari, Arti (AR)" userId="aad97a67-f50a-4e93-8753-6e539deccfb6" providerId="ADAL" clId="{3F09E8DF-7508-4AAD-83E4-5D6862BA2676}" dt="2020-08-24T17:15:25.383" v="325" actId="26606"/>
          <ac:spMkLst>
            <pc:docMk/>
            <pc:sldMk cId="1747596767" sldId="256"/>
            <ac:spMk id="27" creationId="{4260EDE0-989C-4E16-AF94-F652294D828E}"/>
          </ac:spMkLst>
        </pc:spChg>
        <pc:spChg chg="add">
          <ac:chgData name="Agrahari, Arti (AR)" userId="aad97a67-f50a-4e93-8753-6e539deccfb6" providerId="ADAL" clId="{3F09E8DF-7508-4AAD-83E4-5D6862BA2676}" dt="2020-08-24T17:15:25.383" v="325" actId="26606"/>
          <ac:spMkLst>
            <pc:docMk/>
            <pc:sldMk cId="1747596767" sldId="256"/>
            <ac:spMk id="28" creationId="{1F3985C0-E548-44D2-B30E-F3E42DADE133}"/>
          </ac:spMkLst>
        </pc:spChg>
        <pc:picChg chg="add del mod">
          <ac:chgData name="Agrahari, Arti (AR)" userId="aad97a67-f50a-4e93-8753-6e539deccfb6" providerId="ADAL" clId="{3F09E8DF-7508-4AAD-83E4-5D6862BA2676}" dt="2020-08-25T13:56:08.314" v="1442"/>
          <ac:picMkLst>
            <pc:docMk/>
            <pc:sldMk cId="1747596767" sldId="256"/>
            <ac:picMk id="5" creationId="{AC2BE72E-1B35-44D6-A444-C0D84CF0BBEB}"/>
          </ac:picMkLst>
        </pc:picChg>
        <pc:picChg chg="add del mod">
          <ac:chgData name="Agrahari, Arti (AR)" userId="aad97a67-f50a-4e93-8753-6e539deccfb6" providerId="ADAL" clId="{3F09E8DF-7508-4AAD-83E4-5D6862BA2676}" dt="2020-08-25T13:56:36.354" v="1444"/>
          <ac:picMkLst>
            <pc:docMk/>
            <pc:sldMk cId="1747596767" sldId="256"/>
            <ac:picMk id="6" creationId="{0B93FFFE-3A03-4B9F-A516-0959E3BF26DE}"/>
          </ac:picMkLst>
        </pc:picChg>
        <pc:picChg chg="add del mod">
          <ac:chgData name="Agrahari, Arti (AR)" userId="aad97a67-f50a-4e93-8753-6e539deccfb6" providerId="ADAL" clId="{3F09E8DF-7508-4AAD-83E4-5D6862BA2676}" dt="2020-08-25T14:03:20.187" v="1446"/>
          <ac:picMkLst>
            <pc:docMk/>
            <pc:sldMk cId="1747596767" sldId="256"/>
            <ac:picMk id="7" creationId="{08C8E145-719A-4BB5-AC84-4A9C271E54A8}"/>
          </ac:picMkLst>
        </pc:picChg>
        <pc:picChg chg="add del mod">
          <ac:chgData name="Agrahari, Arti (AR)" userId="aad97a67-f50a-4e93-8753-6e539deccfb6" providerId="ADAL" clId="{3F09E8DF-7508-4AAD-83E4-5D6862BA2676}" dt="2020-08-25T14:04:12.404" v="1448"/>
          <ac:picMkLst>
            <pc:docMk/>
            <pc:sldMk cId="1747596767" sldId="256"/>
            <ac:picMk id="8" creationId="{AA48D4E4-31A0-4BDB-BA1B-4B3B5CEA1E51}"/>
          </ac:picMkLst>
        </pc:picChg>
        <pc:picChg chg="add del mod">
          <ac:chgData name="Agrahari, Arti (AR)" userId="aad97a67-f50a-4e93-8753-6e539deccfb6" providerId="ADAL" clId="{3F09E8DF-7508-4AAD-83E4-5D6862BA2676}" dt="2020-08-25T14:04:37.317" v="1450"/>
          <ac:picMkLst>
            <pc:docMk/>
            <pc:sldMk cId="1747596767" sldId="256"/>
            <ac:picMk id="9" creationId="{C1496C17-15F2-4648-A796-808406BFD816}"/>
          </ac:picMkLst>
        </pc:picChg>
        <pc:picChg chg="add del mod">
          <ac:chgData name="Agrahari, Arti (AR)" userId="aad97a67-f50a-4e93-8753-6e539deccfb6" providerId="ADAL" clId="{3F09E8DF-7508-4AAD-83E4-5D6862BA2676}" dt="2020-08-25T14:07:02.811" v="1452"/>
          <ac:picMkLst>
            <pc:docMk/>
            <pc:sldMk cId="1747596767" sldId="256"/>
            <ac:picMk id="10" creationId="{FC5FFFB1-A6B3-441D-9503-A154953C7AE5}"/>
          </ac:picMkLst>
        </pc:picChg>
        <pc:picChg chg="add del mod">
          <ac:chgData name="Agrahari, Arti (AR)" userId="aad97a67-f50a-4e93-8753-6e539deccfb6" providerId="ADAL" clId="{3F09E8DF-7508-4AAD-83E4-5D6862BA2676}" dt="2020-08-25T14:07:36.812" v="1454"/>
          <ac:picMkLst>
            <pc:docMk/>
            <pc:sldMk cId="1747596767" sldId="256"/>
            <ac:picMk id="11" creationId="{6AA42CB0-153F-4835-9BF9-4BE33A72D8AB}"/>
          </ac:picMkLst>
        </pc:picChg>
        <pc:picChg chg="add del mod">
          <ac:chgData name="Agrahari, Arti (AR)" userId="aad97a67-f50a-4e93-8753-6e539deccfb6" providerId="ADAL" clId="{3F09E8DF-7508-4AAD-83E4-5D6862BA2676}" dt="2020-08-25T14:57:46.275" v="1482" actId="478"/>
          <ac:picMkLst>
            <pc:docMk/>
            <pc:sldMk cId="1747596767" sldId="256"/>
            <ac:picMk id="12" creationId="{9FA8ED90-A128-4438-9014-5F6851F5D1AC}"/>
          </ac:picMkLst>
        </pc:picChg>
        <pc:cxnChg chg="add del">
          <ac:chgData name="Agrahari, Arti (AR)" userId="aad97a67-f50a-4e93-8753-6e539deccfb6" providerId="ADAL" clId="{3F09E8DF-7508-4AAD-83E4-5D6862BA2676}" dt="2020-08-24T17:15:25.371" v="324" actId="26606"/>
          <ac:cxnSpMkLst>
            <pc:docMk/>
            <pc:sldMk cId="1747596767" sldId="256"/>
            <ac:cxnSpMk id="20" creationId="{09525C9A-1972-4836-BA7A-706C946EF4DA}"/>
          </ac:cxnSpMkLst>
        </pc:cxnChg>
      </pc:sldChg>
      <pc:sldChg chg="addSp delSp modSp mod modTransition setBg delAnim modAnim setClrOvrMap">
        <pc:chgData name="Agrahari, Arti (AR)" userId="aad97a67-f50a-4e93-8753-6e539deccfb6" providerId="ADAL" clId="{3F09E8DF-7508-4AAD-83E4-5D6862BA2676}" dt="2020-08-25T14:57:50.297" v="1483" actId="478"/>
        <pc:sldMkLst>
          <pc:docMk/>
          <pc:sldMk cId="1073692634" sldId="257"/>
        </pc:sldMkLst>
        <pc:spChg chg="mod">
          <ac:chgData name="Agrahari, Arti (AR)" userId="aad97a67-f50a-4e93-8753-6e539deccfb6" providerId="ADAL" clId="{3F09E8DF-7508-4AAD-83E4-5D6862BA2676}" dt="2020-08-24T17:16:44.376" v="328" actId="26606"/>
          <ac:spMkLst>
            <pc:docMk/>
            <pc:sldMk cId="1073692634" sldId="257"/>
            <ac:spMk id="2" creationId="{D746937B-96A4-42F7-AF70-B1CAB30C9CF6}"/>
          </ac:spMkLst>
        </pc:spChg>
        <pc:spChg chg="mod">
          <ac:chgData name="Agrahari, Arti (AR)" userId="aad97a67-f50a-4e93-8753-6e539deccfb6" providerId="ADAL" clId="{3F09E8DF-7508-4AAD-83E4-5D6862BA2676}" dt="2020-08-24T17:59:57.957" v="1440" actId="123"/>
          <ac:spMkLst>
            <pc:docMk/>
            <pc:sldMk cId="1073692634" sldId="257"/>
            <ac:spMk id="3" creationId="{5FB914A7-E165-45EF-8A47-DAA86E6FA59B}"/>
          </ac:spMkLst>
        </pc:spChg>
        <pc:spChg chg="mod">
          <ac:chgData name="Agrahari, Arti (AR)" userId="aad97a67-f50a-4e93-8753-6e539deccfb6" providerId="ADAL" clId="{3F09E8DF-7508-4AAD-83E4-5D6862BA2676}" dt="2020-08-24T17:16:44.376" v="328" actId="26606"/>
          <ac:spMkLst>
            <pc:docMk/>
            <pc:sldMk cId="1073692634" sldId="257"/>
            <ac:spMk id="4" creationId="{173302D3-E023-4F09-9BDC-986C30769291}"/>
          </ac:spMkLst>
        </pc:spChg>
        <pc:spChg chg="add del">
          <ac:chgData name="Agrahari, Arti (AR)" userId="aad97a67-f50a-4e93-8753-6e539deccfb6" providerId="ADAL" clId="{3F09E8DF-7508-4AAD-83E4-5D6862BA2676}" dt="2020-08-24T17:16:44.385" v="329" actId="26606"/>
          <ac:spMkLst>
            <pc:docMk/>
            <pc:sldMk cId="1073692634" sldId="257"/>
            <ac:spMk id="9" creationId="{3741B58E-3B65-4A01-A276-975AB2CF8A08}"/>
          </ac:spMkLst>
        </pc:spChg>
        <pc:spChg chg="add del">
          <ac:chgData name="Agrahari, Arti (AR)" userId="aad97a67-f50a-4e93-8753-6e539deccfb6" providerId="ADAL" clId="{3F09E8DF-7508-4AAD-83E4-5D6862BA2676}" dt="2020-08-24T17:16:44.385" v="329" actId="26606"/>
          <ac:spMkLst>
            <pc:docMk/>
            <pc:sldMk cId="1073692634" sldId="257"/>
            <ac:spMk id="11" creationId="{7AAC67C3-831B-4AB1-A259-DFB839CAFAFC}"/>
          </ac:spMkLst>
        </pc:spChg>
        <pc:spChg chg="add del">
          <ac:chgData name="Agrahari, Arti (AR)" userId="aad97a67-f50a-4e93-8753-6e539deccfb6" providerId="ADAL" clId="{3F09E8DF-7508-4AAD-83E4-5D6862BA2676}" dt="2020-08-24T17:16:44.385" v="329" actId="26606"/>
          <ac:spMkLst>
            <pc:docMk/>
            <pc:sldMk cId="1073692634" sldId="257"/>
            <ac:spMk id="13" creationId="{054B3F04-9EAC-45C0-B3CE-0387EEA10A0C}"/>
          </ac:spMkLst>
        </pc:spChg>
        <pc:spChg chg="add del">
          <ac:chgData name="Agrahari, Arti (AR)" userId="aad97a67-f50a-4e93-8753-6e539deccfb6" providerId="ADAL" clId="{3F09E8DF-7508-4AAD-83E4-5D6862BA2676}" dt="2020-08-24T17:16:44.376" v="328" actId="26606"/>
          <ac:spMkLst>
            <pc:docMk/>
            <pc:sldMk cId="1073692634" sldId="257"/>
            <ac:spMk id="18" creationId="{C8DD82D3-D002-45B0-B16A-82B3DA4EFDDB}"/>
          </ac:spMkLst>
        </pc:spChg>
        <pc:spChg chg="add del">
          <ac:chgData name="Agrahari, Arti (AR)" userId="aad97a67-f50a-4e93-8753-6e539deccfb6" providerId="ADAL" clId="{3F09E8DF-7508-4AAD-83E4-5D6862BA2676}" dt="2020-08-24T17:16:44.376" v="328" actId="26606"/>
          <ac:spMkLst>
            <pc:docMk/>
            <pc:sldMk cId="1073692634" sldId="257"/>
            <ac:spMk id="22" creationId="{4C15B19B-E7BB-4060-B12F-3CDA8EF16A52}"/>
          </ac:spMkLst>
        </pc:spChg>
        <pc:spChg chg="add">
          <ac:chgData name="Agrahari, Arti (AR)" userId="aad97a67-f50a-4e93-8753-6e539deccfb6" providerId="ADAL" clId="{3F09E8DF-7508-4AAD-83E4-5D6862BA2676}" dt="2020-08-24T17:16:44.385" v="329" actId="26606"/>
          <ac:spMkLst>
            <pc:docMk/>
            <pc:sldMk cId="1073692634" sldId="257"/>
            <ac:spMk id="24" creationId="{3741B58E-3B65-4A01-A276-975AB2CF8A08}"/>
          </ac:spMkLst>
        </pc:spChg>
        <pc:spChg chg="add">
          <ac:chgData name="Agrahari, Arti (AR)" userId="aad97a67-f50a-4e93-8753-6e539deccfb6" providerId="ADAL" clId="{3F09E8DF-7508-4AAD-83E4-5D6862BA2676}" dt="2020-08-24T17:16:44.385" v="329" actId="26606"/>
          <ac:spMkLst>
            <pc:docMk/>
            <pc:sldMk cId="1073692634" sldId="257"/>
            <ac:spMk id="25" creationId="{7AAC67C3-831B-4AB1-A259-DFB839CAFAFC}"/>
          </ac:spMkLst>
        </pc:spChg>
        <pc:spChg chg="add">
          <ac:chgData name="Agrahari, Arti (AR)" userId="aad97a67-f50a-4e93-8753-6e539deccfb6" providerId="ADAL" clId="{3F09E8DF-7508-4AAD-83E4-5D6862BA2676}" dt="2020-08-24T17:16:44.385" v="329" actId="26606"/>
          <ac:spMkLst>
            <pc:docMk/>
            <pc:sldMk cId="1073692634" sldId="257"/>
            <ac:spMk id="26" creationId="{054B3F04-9EAC-45C0-B3CE-0387EEA10A0C}"/>
          </ac:spMkLst>
        </pc:spChg>
        <pc:picChg chg="add del mod">
          <ac:chgData name="Agrahari, Arti (AR)" userId="aad97a67-f50a-4e93-8753-6e539deccfb6" providerId="ADAL" clId="{3F09E8DF-7508-4AAD-83E4-5D6862BA2676}" dt="2020-08-25T14:03:20.187" v="1446"/>
          <ac:picMkLst>
            <pc:docMk/>
            <pc:sldMk cId="1073692634" sldId="257"/>
            <ac:picMk id="5" creationId="{F19DA45C-F774-424E-A6C5-AA122912E892}"/>
          </ac:picMkLst>
        </pc:picChg>
        <pc:picChg chg="add del mod">
          <ac:chgData name="Agrahari, Arti (AR)" userId="aad97a67-f50a-4e93-8753-6e539deccfb6" providerId="ADAL" clId="{3F09E8DF-7508-4AAD-83E4-5D6862BA2676}" dt="2020-08-25T14:04:12.404" v="1448"/>
          <ac:picMkLst>
            <pc:docMk/>
            <pc:sldMk cId="1073692634" sldId="257"/>
            <ac:picMk id="6" creationId="{7A186D77-5548-4B69-94A6-8FF007222683}"/>
          </ac:picMkLst>
        </pc:picChg>
        <pc:picChg chg="add del mod">
          <ac:chgData name="Agrahari, Arti (AR)" userId="aad97a67-f50a-4e93-8753-6e539deccfb6" providerId="ADAL" clId="{3F09E8DF-7508-4AAD-83E4-5D6862BA2676}" dt="2020-08-25T14:04:37.317" v="1450"/>
          <ac:picMkLst>
            <pc:docMk/>
            <pc:sldMk cId="1073692634" sldId="257"/>
            <ac:picMk id="7" creationId="{C1FF3BD3-C853-40D4-AD60-CCB2C2DCABBB}"/>
          </ac:picMkLst>
        </pc:picChg>
        <pc:picChg chg="add del mod">
          <ac:chgData name="Agrahari, Arti (AR)" userId="aad97a67-f50a-4e93-8753-6e539deccfb6" providerId="ADAL" clId="{3F09E8DF-7508-4AAD-83E4-5D6862BA2676}" dt="2020-08-25T14:07:02.811" v="1452"/>
          <ac:picMkLst>
            <pc:docMk/>
            <pc:sldMk cId="1073692634" sldId="257"/>
            <ac:picMk id="8" creationId="{F596C6CD-2AAF-4191-93BD-701CE7165C3E}"/>
          </ac:picMkLst>
        </pc:picChg>
        <pc:picChg chg="add del mod">
          <ac:chgData name="Agrahari, Arti (AR)" userId="aad97a67-f50a-4e93-8753-6e539deccfb6" providerId="ADAL" clId="{3F09E8DF-7508-4AAD-83E4-5D6862BA2676}" dt="2020-08-25T14:57:50.297" v="1483" actId="478"/>
          <ac:picMkLst>
            <pc:docMk/>
            <pc:sldMk cId="1073692634" sldId="257"/>
            <ac:picMk id="9" creationId="{9F11C92E-2F61-473B-8D1A-8EC1C0DAF936}"/>
          </ac:picMkLst>
        </pc:picChg>
        <pc:cxnChg chg="add del">
          <ac:chgData name="Agrahari, Arti (AR)" userId="aad97a67-f50a-4e93-8753-6e539deccfb6" providerId="ADAL" clId="{3F09E8DF-7508-4AAD-83E4-5D6862BA2676}" dt="2020-08-24T17:16:44.376" v="328" actId="26606"/>
          <ac:cxnSpMkLst>
            <pc:docMk/>
            <pc:sldMk cId="1073692634" sldId="257"/>
            <ac:cxnSpMk id="20" creationId="{9F09C252-16FE-4557-AD6D-BB5CA773496C}"/>
          </ac:cxnSpMkLst>
        </pc:cxnChg>
      </pc:sldChg>
      <pc:sldChg chg="addSp delSp modSp add mod modTransition setBg delAnim modAnim">
        <pc:chgData name="Agrahari, Arti (AR)" userId="aad97a67-f50a-4e93-8753-6e539deccfb6" providerId="ADAL" clId="{3F09E8DF-7508-4AAD-83E4-5D6862BA2676}" dt="2020-08-25T15:02:30.611" v="1547" actId="14100"/>
        <pc:sldMkLst>
          <pc:docMk/>
          <pc:sldMk cId="3705104640" sldId="258"/>
        </pc:sldMkLst>
        <pc:spChg chg="mod">
          <ac:chgData name="Agrahari, Arti (AR)" userId="aad97a67-f50a-4e93-8753-6e539deccfb6" providerId="ADAL" clId="{3F09E8DF-7508-4AAD-83E4-5D6862BA2676}" dt="2020-08-24T17:15:49.255" v="326" actId="26606"/>
          <ac:spMkLst>
            <pc:docMk/>
            <pc:sldMk cId="3705104640" sldId="258"/>
            <ac:spMk id="2" creationId="{07C25D4C-0D78-4374-B4B2-76FF92CD654E}"/>
          </ac:spMkLst>
        </pc:spChg>
        <pc:spChg chg="add del mod">
          <ac:chgData name="Agrahari, Arti (AR)" userId="aad97a67-f50a-4e93-8753-6e539deccfb6" providerId="ADAL" clId="{3F09E8DF-7508-4AAD-83E4-5D6862BA2676}" dt="2020-08-24T17:13:46.219" v="317" actId="26606"/>
          <ac:spMkLst>
            <pc:docMk/>
            <pc:sldMk cId="3705104640" sldId="258"/>
            <ac:spMk id="3" creationId="{069032FF-6790-48F6-9BC9-8F4ADB48B35A}"/>
          </ac:spMkLst>
        </pc:spChg>
        <pc:spChg chg="add mod">
          <ac:chgData name="Agrahari, Arti (AR)" userId="aad97a67-f50a-4e93-8753-6e539deccfb6" providerId="ADAL" clId="{3F09E8DF-7508-4AAD-83E4-5D6862BA2676}" dt="2020-08-24T17:13:46.219" v="317" actId="26606"/>
          <ac:spMkLst>
            <pc:docMk/>
            <pc:sldMk cId="3705104640" sldId="258"/>
            <ac:spMk id="4" creationId="{CD59A5E0-0534-4005-AE00-9474A6DCC030}"/>
          </ac:spMkLst>
        </pc:spChg>
        <pc:spChg chg="add mod">
          <ac:chgData name="Agrahari, Arti (AR)" userId="aad97a67-f50a-4e93-8753-6e539deccfb6" providerId="ADAL" clId="{3F09E8DF-7508-4AAD-83E4-5D6862BA2676}" dt="2020-08-25T14:58:36.736" v="1486" actId="767"/>
          <ac:spMkLst>
            <pc:docMk/>
            <pc:sldMk cId="3705104640" sldId="258"/>
            <ac:spMk id="8" creationId="{04C1E672-C5F4-4084-B48B-2E311BB031D9}"/>
          </ac:spMkLst>
        </pc:spChg>
        <pc:spChg chg="add del">
          <ac:chgData name="Agrahari, Arti (AR)" userId="aad97a67-f50a-4e93-8753-6e539deccfb6" providerId="ADAL" clId="{3F09E8DF-7508-4AAD-83E4-5D6862BA2676}" dt="2020-08-24T17:15:49.255" v="326" actId="26606"/>
          <ac:spMkLst>
            <pc:docMk/>
            <pc:sldMk cId="3705104640" sldId="258"/>
            <ac:spMk id="8" creationId="{069032FF-6790-48F6-9BC9-8F4ADB48B35A}"/>
          </ac:spMkLst>
        </pc:spChg>
        <pc:spChg chg="add del">
          <ac:chgData name="Agrahari, Arti (AR)" userId="aad97a67-f50a-4e93-8753-6e539deccfb6" providerId="ADAL" clId="{3F09E8DF-7508-4AAD-83E4-5D6862BA2676}" dt="2020-08-24T17:15:49.255" v="326" actId="26606"/>
          <ac:spMkLst>
            <pc:docMk/>
            <pc:sldMk cId="3705104640" sldId="258"/>
            <ac:spMk id="9" creationId="{3741B58E-3B65-4A01-A276-975AB2CF8A08}"/>
          </ac:spMkLst>
        </pc:spChg>
        <pc:spChg chg="add mod">
          <ac:chgData name="Agrahari, Arti (AR)" userId="aad97a67-f50a-4e93-8753-6e539deccfb6" providerId="ADAL" clId="{3F09E8DF-7508-4AAD-83E4-5D6862BA2676}" dt="2020-08-25T15:01:18.938" v="1545" actId="1076"/>
          <ac:spMkLst>
            <pc:docMk/>
            <pc:sldMk cId="3705104640" sldId="258"/>
            <ac:spMk id="9" creationId="{DCF933E9-0D4D-411A-9EB4-3F7B90569986}"/>
          </ac:spMkLst>
        </pc:spChg>
        <pc:spChg chg="add del">
          <ac:chgData name="Agrahari, Arti (AR)" userId="aad97a67-f50a-4e93-8753-6e539deccfb6" providerId="ADAL" clId="{3F09E8DF-7508-4AAD-83E4-5D6862BA2676}" dt="2020-08-24T17:15:49.255" v="326" actId="26606"/>
          <ac:spMkLst>
            <pc:docMk/>
            <pc:sldMk cId="3705104640" sldId="258"/>
            <ac:spMk id="11" creationId="{7AAC67C3-831B-4AB1-A259-DFB839CAFAFC}"/>
          </ac:spMkLst>
        </pc:spChg>
        <pc:spChg chg="add del">
          <ac:chgData name="Agrahari, Arti (AR)" userId="aad97a67-f50a-4e93-8753-6e539deccfb6" providerId="ADAL" clId="{3F09E8DF-7508-4AAD-83E4-5D6862BA2676}" dt="2020-08-24T17:15:49.255" v="326" actId="26606"/>
          <ac:spMkLst>
            <pc:docMk/>
            <pc:sldMk cId="3705104640" sldId="258"/>
            <ac:spMk id="13" creationId="{054B3F04-9EAC-45C0-B3CE-0387EEA10A0C}"/>
          </ac:spMkLst>
        </pc:spChg>
        <pc:spChg chg="add">
          <ac:chgData name="Agrahari, Arti (AR)" userId="aad97a67-f50a-4e93-8753-6e539deccfb6" providerId="ADAL" clId="{3F09E8DF-7508-4AAD-83E4-5D6862BA2676}" dt="2020-08-24T17:15:49.255" v="326" actId="26606"/>
          <ac:spMkLst>
            <pc:docMk/>
            <pc:sldMk cId="3705104640" sldId="258"/>
            <ac:spMk id="19" creationId="{FB5993E2-C02B-4335-ABA5-D8EC465551E3}"/>
          </ac:spMkLst>
        </pc:spChg>
        <pc:spChg chg="add">
          <ac:chgData name="Agrahari, Arti (AR)" userId="aad97a67-f50a-4e93-8753-6e539deccfb6" providerId="ADAL" clId="{3F09E8DF-7508-4AAD-83E4-5D6862BA2676}" dt="2020-08-24T17:15:49.255" v="326" actId="26606"/>
          <ac:spMkLst>
            <pc:docMk/>
            <pc:sldMk cId="3705104640" sldId="258"/>
            <ac:spMk id="21" creationId="{C0B801A2-5622-4BE8-9AD2-C337A2CD0022}"/>
          </ac:spMkLst>
        </pc:spChg>
        <pc:spChg chg="add">
          <ac:chgData name="Agrahari, Arti (AR)" userId="aad97a67-f50a-4e93-8753-6e539deccfb6" providerId="ADAL" clId="{3F09E8DF-7508-4AAD-83E4-5D6862BA2676}" dt="2020-08-24T17:15:49.255" v="326" actId="26606"/>
          <ac:spMkLst>
            <pc:docMk/>
            <pc:sldMk cId="3705104640" sldId="258"/>
            <ac:spMk id="23" creationId="{B7AF614F-5BC3-4086-99F5-B87C5847A071}"/>
          </ac:spMkLst>
        </pc:spChg>
        <pc:graphicFrameChg chg="add del">
          <ac:chgData name="Agrahari, Arti (AR)" userId="aad97a67-f50a-4e93-8753-6e539deccfb6" providerId="ADAL" clId="{3F09E8DF-7508-4AAD-83E4-5D6862BA2676}" dt="2020-08-24T17:13:46.205" v="316" actId="26606"/>
          <ac:graphicFrameMkLst>
            <pc:docMk/>
            <pc:sldMk cId="3705104640" sldId="258"/>
            <ac:graphicFrameMk id="6" creationId="{B6CE6123-0142-4990-9677-E347115552F7}"/>
          </ac:graphicFrameMkLst>
        </pc:graphicFrameChg>
        <pc:graphicFrameChg chg="add mod">
          <ac:chgData name="Agrahari, Arti (AR)" userId="aad97a67-f50a-4e93-8753-6e539deccfb6" providerId="ADAL" clId="{3F09E8DF-7508-4AAD-83E4-5D6862BA2676}" dt="2020-08-25T15:02:30.611" v="1547" actId="14100"/>
          <ac:graphicFrameMkLst>
            <pc:docMk/>
            <pc:sldMk cId="3705104640" sldId="258"/>
            <ac:graphicFrameMk id="15" creationId="{31BFCD0A-6380-4A9A-9F33-AE1F187B61B7}"/>
          </ac:graphicFrameMkLst>
        </pc:graphicFrameChg>
        <pc:picChg chg="add del mod">
          <ac:chgData name="Agrahari, Arti (AR)" userId="aad97a67-f50a-4e93-8753-6e539deccfb6" providerId="ADAL" clId="{3F09E8DF-7508-4AAD-83E4-5D6862BA2676}" dt="2020-08-25T14:03:20.187" v="1446"/>
          <ac:picMkLst>
            <pc:docMk/>
            <pc:sldMk cId="3705104640" sldId="258"/>
            <ac:picMk id="3" creationId="{16F4E1FC-EED1-41D9-8587-1B4A72E642CE}"/>
          </ac:picMkLst>
        </pc:picChg>
        <pc:picChg chg="add del mod">
          <ac:chgData name="Agrahari, Arti (AR)" userId="aad97a67-f50a-4e93-8753-6e539deccfb6" providerId="ADAL" clId="{3F09E8DF-7508-4AAD-83E4-5D6862BA2676}" dt="2020-08-25T14:07:02.811" v="1452"/>
          <ac:picMkLst>
            <pc:docMk/>
            <pc:sldMk cId="3705104640" sldId="258"/>
            <ac:picMk id="5" creationId="{59B6E917-DE46-417B-B09D-8BB57CEBBF3C}"/>
          </ac:picMkLst>
        </pc:picChg>
        <pc:picChg chg="add del mod">
          <ac:chgData name="Agrahari, Arti (AR)" userId="aad97a67-f50a-4e93-8753-6e539deccfb6" providerId="ADAL" clId="{3F09E8DF-7508-4AAD-83E4-5D6862BA2676}" dt="2020-08-25T14:08:35.502" v="1456"/>
          <ac:picMkLst>
            <pc:docMk/>
            <pc:sldMk cId="3705104640" sldId="258"/>
            <ac:picMk id="6" creationId="{97713B86-5C00-4716-8AFE-53EAC6650CC7}"/>
          </ac:picMkLst>
        </pc:picChg>
        <pc:picChg chg="add del mod">
          <ac:chgData name="Agrahari, Arti (AR)" userId="aad97a67-f50a-4e93-8753-6e539deccfb6" providerId="ADAL" clId="{3F09E8DF-7508-4AAD-83E4-5D6862BA2676}" dt="2020-08-25T14:57:41.388" v="1481" actId="478"/>
          <ac:picMkLst>
            <pc:docMk/>
            <pc:sldMk cId="3705104640" sldId="258"/>
            <ac:picMk id="7" creationId="{A70A66FA-6060-47DA-9A4F-B02C4ABE2BD0}"/>
          </ac:picMkLst>
        </pc:picChg>
      </pc:sldChg>
      <pc:sldChg chg="addSp delSp modSp add mod modTransition setBg delAnim modAnim">
        <pc:chgData name="Agrahari, Arti (AR)" userId="aad97a67-f50a-4e93-8753-6e539deccfb6" providerId="ADAL" clId="{3F09E8DF-7508-4AAD-83E4-5D6862BA2676}" dt="2020-08-25T14:57:35.925" v="1480" actId="478"/>
        <pc:sldMkLst>
          <pc:docMk/>
          <pc:sldMk cId="1028382505" sldId="259"/>
        </pc:sldMkLst>
        <pc:spChg chg="mod ord">
          <ac:chgData name="Agrahari, Arti (AR)" userId="aad97a67-f50a-4e93-8753-6e539deccfb6" providerId="ADAL" clId="{3F09E8DF-7508-4AAD-83E4-5D6862BA2676}" dt="2020-08-24T17:14:11.891" v="318" actId="26606"/>
          <ac:spMkLst>
            <pc:docMk/>
            <pc:sldMk cId="1028382505" sldId="259"/>
            <ac:spMk id="2" creationId="{0805E90B-2866-4958-BE8C-8FC53A16E616}"/>
          </ac:spMkLst>
        </pc:spChg>
        <pc:spChg chg="del">
          <ac:chgData name="Agrahari, Arti (AR)" userId="aad97a67-f50a-4e93-8753-6e539deccfb6" providerId="ADAL" clId="{3F09E8DF-7508-4AAD-83E4-5D6862BA2676}" dt="2020-08-24T17:06:01.530" v="178"/>
          <ac:spMkLst>
            <pc:docMk/>
            <pc:sldMk cId="1028382505" sldId="259"/>
            <ac:spMk id="3" creationId="{DAE43C55-D403-4752-AF9E-3BC4CA2DB84A}"/>
          </ac:spMkLst>
        </pc:spChg>
        <pc:spChg chg="add mod">
          <ac:chgData name="Agrahari, Arti (AR)" userId="aad97a67-f50a-4e93-8753-6e539deccfb6" providerId="ADAL" clId="{3F09E8DF-7508-4AAD-83E4-5D6862BA2676}" dt="2020-08-24T17:14:11.891" v="318" actId="26606"/>
          <ac:spMkLst>
            <pc:docMk/>
            <pc:sldMk cId="1028382505" sldId="259"/>
            <ac:spMk id="4" creationId="{987707CA-12D9-49F2-AF13-DFBF53572EF1}"/>
          </ac:spMkLst>
        </pc:spChg>
        <pc:spChg chg="add">
          <ac:chgData name="Agrahari, Arti (AR)" userId="aad97a67-f50a-4e93-8753-6e539deccfb6" providerId="ADAL" clId="{3F09E8DF-7508-4AAD-83E4-5D6862BA2676}" dt="2020-08-24T17:14:11.891" v="318" actId="26606"/>
          <ac:spMkLst>
            <pc:docMk/>
            <pc:sldMk cId="1028382505" sldId="259"/>
            <ac:spMk id="10" creationId="{25C8D2C1-DA83-420D-9635-D52CE066B5DA}"/>
          </ac:spMkLst>
        </pc:spChg>
        <pc:spChg chg="add">
          <ac:chgData name="Agrahari, Arti (AR)" userId="aad97a67-f50a-4e93-8753-6e539deccfb6" providerId="ADAL" clId="{3F09E8DF-7508-4AAD-83E4-5D6862BA2676}" dt="2020-08-24T17:14:11.891" v="318" actId="26606"/>
          <ac:spMkLst>
            <pc:docMk/>
            <pc:sldMk cId="1028382505" sldId="259"/>
            <ac:spMk id="12" creationId="{434F74C9-6A0B-409E-AD1C-45B58BE91BB8}"/>
          </ac:spMkLst>
        </pc:spChg>
        <pc:spChg chg="add">
          <ac:chgData name="Agrahari, Arti (AR)" userId="aad97a67-f50a-4e93-8753-6e539deccfb6" providerId="ADAL" clId="{3F09E8DF-7508-4AAD-83E4-5D6862BA2676}" dt="2020-08-24T17:14:11.891" v="318" actId="26606"/>
          <ac:spMkLst>
            <pc:docMk/>
            <pc:sldMk cId="1028382505" sldId="259"/>
            <ac:spMk id="16" creationId="{B76D919A-FC3E-4B4E-BAF0-ED6CFB8DC4AE}"/>
          </ac:spMkLst>
        </pc:spChg>
        <pc:spChg chg="add">
          <ac:chgData name="Agrahari, Arti (AR)" userId="aad97a67-f50a-4e93-8753-6e539deccfb6" providerId="ADAL" clId="{3F09E8DF-7508-4AAD-83E4-5D6862BA2676}" dt="2020-08-24T17:14:11.891" v="318" actId="26606"/>
          <ac:spMkLst>
            <pc:docMk/>
            <pc:sldMk cId="1028382505" sldId="259"/>
            <ac:spMk id="18" creationId="{8F66ACBD-1C82-4782-AA7C-05504DD7DE77}"/>
          </ac:spMkLst>
        </pc:spChg>
        <pc:picChg chg="add del mod">
          <ac:chgData name="Agrahari, Arti (AR)" userId="aad97a67-f50a-4e93-8753-6e539deccfb6" providerId="ADAL" clId="{3F09E8DF-7508-4AAD-83E4-5D6862BA2676}" dt="2020-08-25T14:03:20.187" v="1446"/>
          <ac:picMkLst>
            <pc:docMk/>
            <pc:sldMk cId="1028382505" sldId="259"/>
            <ac:picMk id="3" creationId="{AEA96D4F-F2A0-43F0-87D6-541F433E57F3}"/>
          </ac:picMkLst>
        </pc:picChg>
        <pc:picChg chg="add mod">
          <ac:chgData name="Agrahari, Arti (AR)" userId="aad97a67-f50a-4e93-8753-6e539deccfb6" providerId="ADAL" clId="{3F09E8DF-7508-4AAD-83E4-5D6862BA2676}" dt="2020-08-24T17:14:11.891" v="318" actId="26606"/>
          <ac:picMkLst>
            <pc:docMk/>
            <pc:sldMk cId="1028382505" sldId="259"/>
            <ac:picMk id="5" creationId="{E42368F9-0A09-44D6-A5E7-96B6CB2D4F27}"/>
          </ac:picMkLst>
        </pc:picChg>
        <pc:picChg chg="add del mod">
          <ac:chgData name="Agrahari, Arti (AR)" userId="aad97a67-f50a-4e93-8753-6e539deccfb6" providerId="ADAL" clId="{3F09E8DF-7508-4AAD-83E4-5D6862BA2676}" dt="2020-08-25T14:07:02.811" v="1452"/>
          <ac:picMkLst>
            <pc:docMk/>
            <pc:sldMk cId="1028382505" sldId="259"/>
            <ac:picMk id="6" creationId="{42EA5A3D-470F-4948-BBC4-5DBE55A5CC45}"/>
          </ac:picMkLst>
        </pc:picChg>
        <pc:picChg chg="add del mod">
          <ac:chgData name="Agrahari, Arti (AR)" userId="aad97a67-f50a-4e93-8753-6e539deccfb6" providerId="ADAL" clId="{3F09E8DF-7508-4AAD-83E4-5D6862BA2676}" dt="2020-08-25T14:14:34.655" v="1458"/>
          <ac:picMkLst>
            <pc:docMk/>
            <pc:sldMk cId="1028382505" sldId="259"/>
            <ac:picMk id="7" creationId="{772AA76F-8A91-45C5-BF66-5AE095F2CBCB}"/>
          </ac:picMkLst>
        </pc:picChg>
        <pc:picChg chg="add del mod">
          <ac:chgData name="Agrahari, Arti (AR)" userId="aad97a67-f50a-4e93-8753-6e539deccfb6" providerId="ADAL" clId="{3F09E8DF-7508-4AAD-83E4-5D6862BA2676}" dt="2020-08-25T14:16:02.023" v="1460"/>
          <ac:picMkLst>
            <pc:docMk/>
            <pc:sldMk cId="1028382505" sldId="259"/>
            <ac:picMk id="8" creationId="{ADC9D3E4-59F7-4D44-A26A-2B55FAE4AECA}"/>
          </ac:picMkLst>
        </pc:picChg>
        <pc:picChg chg="add del mod">
          <ac:chgData name="Agrahari, Arti (AR)" userId="aad97a67-f50a-4e93-8753-6e539deccfb6" providerId="ADAL" clId="{3F09E8DF-7508-4AAD-83E4-5D6862BA2676}" dt="2020-08-25T14:17:02.205" v="1462"/>
          <ac:picMkLst>
            <pc:docMk/>
            <pc:sldMk cId="1028382505" sldId="259"/>
            <ac:picMk id="9" creationId="{D4E37FE1-6268-441F-8F2A-1ED5FDCF643C}"/>
          </ac:picMkLst>
        </pc:picChg>
        <pc:picChg chg="add del mod">
          <ac:chgData name="Agrahari, Arti (AR)" userId="aad97a67-f50a-4e93-8753-6e539deccfb6" providerId="ADAL" clId="{3F09E8DF-7508-4AAD-83E4-5D6862BA2676}" dt="2020-08-25T14:57:35.925" v="1480" actId="478"/>
          <ac:picMkLst>
            <pc:docMk/>
            <pc:sldMk cId="1028382505" sldId="259"/>
            <ac:picMk id="11" creationId="{D9D25035-FB64-4811-8E65-E2249B1AA090}"/>
          </ac:picMkLst>
        </pc:picChg>
        <pc:cxnChg chg="add">
          <ac:chgData name="Agrahari, Arti (AR)" userId="aad97a67-f50a-4e93-8753-6e539deccfb6" providerId="ADAL" clId="{3F09E8DF-7508-4AAD-83E4-5D6862BA2676}" dt="2020-08-24T17:14:11.891" v="318" actId="26606"/>
          <ac:cxnSpMkLst>
            <pc:docMk/>
            <pc:sldMk cId="1028382505" sldId="259"/>
            <ac:cxnSpMk id="14" creationId="{F5486A9D-1265-4B57-91E6-68E666B978BC}"/>
          </ac:cxnSpMkLst>
        </pc:cxnChg>
      </pc:sldChg>
      <pc:sldChg chg="addSp delSp modSp add mod modTransition setBg delAnim modAnim">
        <pc:chgData name="Agrahari, Arti (AR)" userId="aad97a67-f50a-4e93-8753-6e539deccfb6" providerId="ADAL" clId="{3F09E8DF-7508-4AAD-83E4-5D6862BA2676}" dt="2020-08-25T14:57:25.643" v="1478" actId="478"/>
        <pc:sldMkLst>
          <pc:docMk/>
          <pc:sldMk cId="3202935178" sldId="260"/>
        </pc:sldMkLst>
        <pc:spChg chg="mod ord">
          <ac:chgData name="Agrahari, Arti (AR)" userId="aad97a67-f50a-4e93-8753-6e539deccfb6" providerId="ADAL" clId="{3F09E8DF-7508-4AAD-83E4-5D6862BA2676}" dt="2020-08-24T17:14:41.289" v="322" actId="26606"/>
          <ac:spMkLst>
            <pc:docMk/>
            <pc:sldMk cId="3202935178" sldId="260"/>
            <ac:spMk id="2" creationId="{E9AF2479-E789-4986-AA0A-EAB30BCC0A40}"/>
          </ac:spMkLst>
        </pc:spChg>
        <pc:spChg chg="del">
          <ac:chgData name="Agrahari, Arti (AR)" userId="aad97a67-f50a-4e93-8753-6e539deccfb6" providerId="ADAL" clId="{3F09E8DF-7508-4AAD-83E4-5D6862BA2676}" dt="2020-08-24T17:02:53.648" v="152"/>
          <ac:spMkLst>
            <pc:docMk/>
            <pc:sldMk cId="3202935178" sldId="260"/>
            <ac:spMk id="3" creationId="{9CD40C7A-5ED4-4D5D-AB76-7D0AC5292A75}"/>
          </ac:spMkLst>
        </pc:spChg>
        <pc:spChg chg="add mod">
          <ac:chgData name="Agrahari, Arti (AR)" userId="aad97a67-f50a-4e93-8753-6e539deccfb6" providerId="ADAL" clId="{3F09E8DF-7508-4AAD-83E4-5D6862BA2676}" dt="2020-08-24T17:14:41.289" v="322" actId="26606"/>
          <ac:spMkLst>
            <pc:docMk/>
            <pc:sldMk cId="3202935178" sldId="260"/>
            <ac:spMk id="4" creationId="{97401D7E-EEFA-453A-B215-2B7F253CB378}"/>
          </ac:spMkLst>
        </pc:spChg>
        <pc:spChg chg="add">
          <ac:chgData name="Agrahari, Arti (AR)" userId="aad97a67-f50a-4e93-8753-6e539deccfb6" providerId="ADAL" clId="{3F09E8DF-7508-4AAD-83E4-5D6862BA2676}" dt="2020-08-24T17:14:41.289" v="322" actId="26606"/>
          <ac:spMkLst>
            <pc:docMk/>
            <pc:sldMk cId="3202935178" sldId="260"/>
            <ac:spMk id="10" creationId="{25C8D2C1-DA83-420D-9635-D52CE066B5DA}"/>
          </ac:spMkLst>
        </pc:spChg>
        <pc:spChg chg="add">
          <ac:chgData name="Agrahari, Arti (AR)" userId="aad97a67-f50a-4e93-8753-6e539deccfb6" providerId="ADAL" clId="{3F09E8DF-7508-4AAD-83E4-5D6862BA2676}" dt="2020-08-24T17:14:41.289" v="322" actId="26606"/>
          <ac:spMkLst>
            <pc:docMk/>
            <pc:sldMk cId="3202935178" sldId="260"/>
            <ac:spMk id="12" creationId="{434F74C9-6A0B-409E-AD1C-45B58BE91BB8}"/>
          </ac:spMkLst>
        </pc:spChg>
        <pc:spChg chg="add">
          <ac:chgData name="Agrahari, Arti (AR)" userId="aad97a67-f50a-4e93-8753-6e539deccfb6" providerId="ADAL" clId="{3F09E8DF-7508-4AAD-83E4-5D6862BA2676}" dt="2020-08-24T17:14:41.289" v="322" actId="26606"/>
          <ac:spMkLst>
            <pc:docMk/>
            <pc:sldMk cId="3202935178" sldId="260"/>
            <ac:spMk id="16" creationId="{B76D919A-FC3E-4B4E-BAF0-ED6CFB8DC4AE}"/>
          </ac:spMkLst>
        </pc:spChg>
        <pc:spChg chg="add">
          <ac:chgData name="Agrahari, Arti (AR)" userId="aad97a67-f50a-4e93-8753-6e539deccfb6" providerId="ADAL" clId="{3F09E8DF-7508-4AAD-83E4-5D6862BA2676}" dt="2020-08-24T17:14:41.289" v="322" actId="26606"/>
          <ac:spMkLst>
            <pc:docMk/>
            <pc:sldMk cId="3202935178" sldId="260"/>
            <ac:spMk id="18" creationId="{8F66ACBD-1C82-4782-AA7C-05504DD7DE77}"/>
          </ac:spMkLst>
        </pc:spChg>
        <pc:picChg chg="add del mod">
          <ac:chgData name="Agrahari, Arti (AR)" userId="aad97a67-f50a-4e93-8753-6e539deccfb6" providerId="ADAL" clId="{3F09E8DF-7508-4AAD-83E4-5D6862BA2676}" dt="2020-08-25T14:03:20.187" v="1446"/>
          <ac:picMkLst>
            <pc:docMk/>
            <pc:sldMk cId="3202935178" sldId="260"/>
            <ac:picMk id="3" creationId="{8294937C-FD5E-4B45-93DC-51B01B7932DB}"/>
          </ac:picMkLst>
        </pc:picChg>
        <pc:picChg chg="add mod">
          <ac:chgData name="Agrahari, Arti (AR)" userId="aad97a67-f50a-4e93-8753-6e539deccfb6" providerId="ADAL" clId="{3F09E8DF-7508-4AAD-83E4-5D6862BA2676}" dt="2020-08-24T17:14:41.289" v="322" actId="26606"/>
          <ac:picMkLst>
            <pc:docMk/>
            <pc:sldMk cId="3202935178" sldId="260"/>
            <ac:picMk id="5" creationId="{25B8619F-4B1F-43F4-A2F0-126D0D3D59FE}"/>
          </ac:picMkLst>
        </pc:picChg>
        <pc:picChg chg="add del mod">
          <ac:chgData name="Agrahari, Arti (AR)" userId="aad97a67-f50a-4e93-8753-6e539deccfb6" providerId="ADAL" clId="{3F09E8DF-7508-4AAD-83E4-5D6862BA2676}" dt="2020-08-25T14:20:07.404" v="1467"/>
          <ac:picMkLst>
            <pc:docMk/>
            <pc:sldMk cId="3202935178" sldId="260"/>
            <ac:picMk id="6" creationId="{2C4E4DF1-C808-44C9-A1C1-F4281DFBDD8E}"/>
          </ac:picMkLst>
        </pc:picChg>
        <pc:picChg chg="add del mod">
          <ac:chgData name="Agrahari, Arti (AR)" userId="aad97a67-f50a-4e93-8753-6e539deccfb6" providerId="ADAL" clId="{3F09E8DF-7508-4AAD-83E4-5D6862BA2676}" dt="2020-08-25T14:20:11.881" v="1468"/>
          <ac:picMkLst>
            <pc:docMk/>
            <pc:sldMk cId="3202935178" sldId="260"/>
            <ac:picMk id="7" creationId="{86CC55CD-5BA3-467B-B0A9-18AD8049360A}"/>
          </ac:picMkLst>
        </pc:picChg>
        <pc:picChg chg="add del mod">
          <ac:chgData name="Agrahari, Arti (AR)" userId="aad97a67-f50a-4e93-8753-6e539deccfb6" providerId="ADAL" clId="{3F09E8DF-7508-4AAD-83E4-5D6862BA2676}" dt="2020-08-25T14:20:49.333" v="1470"/>
          <ac:picMkLst>
            <pc:docMk/>
            <pc:sldMk cId="3202935178" sldId="260"/>
            <ac:picMk id="8" creationId="{183834D0-83D9-4531-B977-1C5A4E2C3A99}"/>
          </ac:picMkLst>
        </pc:picChg>
        <pc:picChg chg="add del mod">
          <ac:chgData name="Agrahari, Arti (AR)" userId="aad97a67-f50a-4e93-8753-6e539deccfb6" providerId="ADAL" clId="{3F09E8DF-7508-4AAD-83E4-5D6862BA2676}" dt="2020-08-25T14:21:23.683" v="1472"/>
          <ac:picMkLst>
            <pc:docMk/>
            <pc:sldMk cId="3202935178" sldId="260"/>
            <ac:picMk id="9" creationId="{87B961EE-96A9-49EF-BD04-31A02140F001}"/>
          </ac:picMkLst>
        </pc:picChg>
        <pc:picChg chg="add del mod">
          <ac:chgData name="Agrahari, Arti (AR)" userId="aad97a67-f50a-4e93-8753-6e539deccfb6" providerId="ADAL" clId="{3F09E8DF-7508-4AAD-83E4-5D6862BA2676}" dt="2020-08-25T14:21:55.468" v="1474"/>
          <ac:picMkLst>
            <pc:docMk/>
            <pc:sldMk cId="3202935178" sldId="260"/>
            <ac:picMk id="11" creationId="{80BD41D6-E58D-4D23-99A9-6BB077333CEC}"/>
          </ac:picMkLst>
        </pc:picChg>
        <pc:picChg chg="add del mod">
          <ac:chgData name="Agrahari, Arti (AR)" userId="aad97a67-f50a-4e93-8753-6e539deccfb6" providerId="ADAL" clId="{3F09E8DF-7508-4AAD-83E4-5D6862BA2676}" dt="2020-08-25T14:57:25.643" v="1478" actId="478"/>
          <ac:picMkLst>
            <pc:docMk/>
            <pc:sldMk cId="3202935178" sldId="260"/>
            <ac:picMk id="13" creationId="{EE249CE8-78F7-4267-998C-796FE78EFE7F}"/>
          </ac:picMkLst>
        </pc:picChg>
        <pc:cxnChg chg="add">
          <ac:chgData name="Agrahari, Arti (AR)" userId="aad97a67-f50a-4e93-8753-6e539deccfb6" providerId="ADAL" clId="{3F09E8DF-7508-4AAD-83E4-5D6862BA2676}" dt="2020-08-24T17:14:41.289" v="322" actId="26606"/>
          <ac:cxnSpMkLst>
            <pc:docMk/>
            <pc:sldMk cId="3202935178" sldId="260"/>
            <ac:cxnSpMk id="14" creationId="{F5486A9D-1265-4B57-91E6-68E666B978BC}"/>
          </ac:cxnSpMkLst>
        </pc:cxnChg>
      </pc:sldChg>
      <pc:sldChg chg="addSp delSp modSp add mod modTransition setBg delAnim modAnim">
        <pc:chgData name="Agrahari, Arti (AR)" userId="aad97a67-f50a-4e93-8753-6e539deccfb6" providerId="ADAL" clId="{3F09E8DF-7508-4AAD-83E4-5D6862BA2676}" dt="2020-08-25T14:57:31.773" v="1479" actId="478"/>
        <pc:sldMkLst>
          <pc:docMk/>
          <pc:sldMk cId="445612268" sldId="261"/>
        </pc:sldMkLst>
        <pc:spChg chg="mod ord">
          <ac:chgData name="Agrahari, Arti (AR)" userId="aad97a67-f50a-4e93-8753-6e539deccfb6" providerId="ADAL" clId="{3F09E8DF-7508-4AAD-83E4-5D6862BA2676}" dt="2020-08-24T17:14:25.505" v="321" actId="26606"/>
          <ac:spMkLst>
            <pc:docMk/>
            <pc:sldMk cId="445612268" sldId="261"/>
            <ac:spMk id="2" creationId="{24D44B23-E93F-44E6-918E-A6C507357566}"/>
          </ac:spMkLst>
        </pc:spChg>
        <pc:spChg chg="del">
          <ac:chgData name="Agrahari, Arti (AR)" userId="aad97a67-f50a-4e93-8753-6e539deccfb6" providerId="ADAL" clId="{3F09E8DF-7508-4AAD-83E4-5D6862BA2676}" dt="2020-08-24T17:08:14.015" v="262"/>
          <ac:spMkLst>
            <pc:docMk/>
            <pc:sldMk cId="445612268" sldId="261"/>
            <ac:spMk id="3" creationId="{98C1B97C-31A6-493C-B1DE-3FF2A7D0729D}"/>
          </ac:spMkLst>
        </pc:spChg>
        <pc:spChg chg="add mod">
          <ac:chgData name="Agrahari, Arti (AR)" userId="aad97a67-f50a-4e93-8753-6e539deccfb6" providerId="ADAL" clId="{3F09E8DF-7508-4AAD-83E4-5D6862BA2676}" dt="2020-08-24T17:14:25.505" v="321" actId="26606"/>
          <ac:spMkLst>
            <pc:docMk/>
            <pc:sldMk cId="445612268" sldId="261"/>
            <ac:spMk id="4" creationId="{BD5860AC-0846-44BD-B09C-77F558B81A82}"/>
          </ac:spMkLst>
        </pc:spChg>
        <pc:spChg chg="add del">
          <ac:chgData name="Agrahari, Arti (AR)" userId="aad97a67-f50a-4e93-8753-6e539deccfb6" providerId="ADAL" clId="{3F09E8DF-7508-4AAD-83E4-5D6862BA2676}" dt="2020-08-24T17:14:25.488" v="320" actId="26606"/>
          <ac:spMkLst>
            <pc:docMk/>
            <pc:sldMk cId="445612268" sldId="261"/>
            <ac:spMk id="10" creationId="{4E4490D0-3672-446A-AC12-B4830333BDDD}"/>
          </ac:spMkLst>
        </pc:spChg>
        <pc:spChg chg="add del">
          <ac:chgData name="Agrahari, Arti (AR)" userId="aad97a67-f50a-4e93-8753-6e539deccfb6" providerId="ADAL" clId="{3F09E8DF-7508-4AAD-83E4-5D6862BA2676}" dt="2020-08-24T17:14:25.488" v="320" actId="26606"/>
          <ac:spMkLst>
            <pc:docMk/>
            <pc:sldMk cId="445612268" sldId="261"/>
            <ac:spMk id="12" creationId="{39CB82C2-DF65-4EC1-8280-F201D50F570B}"/>
          </ac:spMkLst>
        </pc:spChg>
        <pc:spChg chg="add del">
          <ac:chgData name="Agrahari, Arti (AR)" userId="aad97a67-f50a-4e93-8753-6e539deccfb6" providerId="ADAL" clId="{3F09E8DF-7508-4AAD-83E4-5D6862BA2676}" dt="2020-08-24T17:14:25.488" v="320" actId="26606"/>
          <ac:spMkLst>
            <pc:docMk/>
            <pc:sldMk cId="445612268" sldId="261"/>
            <ac:spMk id="16" creationId="{8D0DE514-8876-4D18-A995-61A5C1F813F1}"/>
          </ac:spMkLst>
        </pc:spChg>
        <pc:spChg chg="add del">
          <ac:chgData name="Agrahari, Arti (AR)" userId="aad97a67-f50a-4e93-8753-6e539deccfb6" providerId="ADAL" clId="{3F09E8DF-7508-4AAD-83E4-5D6862BA2676}" dt="2020-08-24T17:14:25.488" v="320" actId="26606"/>
          <ac:spMkLst>
            <pc:docMk/>
            <pc:sldMk cId="445612268" sldId="261"/>
            <ac:spMk id="18" creationId="{09DA791C-FFCF-422E-8775-BDA6C0E5ECF0}"/>
          </ac:spMkLst>
        </pc:spChg>
        <pc:spChg chg="add del">
          <ac:chgData name="Agrahari, Arti (AR)" userId="aad97a67-f50a-4e93-8753-6e539deccfb6" providerId="ADAL" clId="{3F09E8DF-7508-4AAD-83E4-5D6862BA2676}" dt="2020-08-24T17:14:25.488" v="320" actId="26606"/>
          <ac:spMkLst>
            <pc:docMk/>
            <pc:sldMk cId="445612268" sldId="261"/>
            <ac:spMk id="20" creationId="{0DCF8855-3530-4F46-A4CB-3B6686EEE4BD}"/>
          </ac:spMkLst>
        </pc:spChg>
        <pc:spChg chg="add">
          <ac:chgData name="Agrahari, Arti (AR)" userId="aad97a67-f50a-4e93-8753-6e539deccfb6" providerId="ADAL" clId="{3F09E8DF-7508-4AAD-83E4-5D6862BA2676}" dt="2020-08-24T17:14:25.505" v="321" actId="26606"/>
          <ac:spMkLst>
            <pc:docMk/>
            <pc:sldMk cId="445612268" sldId="261"/>
            <ac:spMk id="22" creationId="{25C8D2C1-DA83-420D-9635-D52CE066B5DA}"/>
          </ac:spMkLst>
        </pc:spChg>
        <pc:spChg chg="add">
          <ac:chgData name="Agrahari, Arti (AR)" userId="aad97a67-f50a-4e93-8753-6e539deccfb6" providerId="ADAL" clId="{3F09E8DF-7508-4AAD-83E4-5D6862BA2676}" dt="2020-08-24T17:14:25.505" v="321" actId="26606"/>
          <ac:spMkLst>
            <pc:docMk/>
            <pc:sldMk cId="445612268" sldId="261"/>
            <ac:spMk id="23" creationId="{434F74C9-6A0B-409E-AD1C-45B58BE91BB8}"/>
          </ac:spMkLst>
        </pc:spChg>
        <pc:spChg chg="add">
          <ac:chgData name="Agrahari, Arti (AR)" userId="aad97a67-f50a-4e93-8753-6e539deccfb6" providerId="ADAL" clId="{3F09E8DF-7508-4AAD-83E4-5D6862BA2676}" dt="2020-08-24T17:14:25.505" v="321" actId="26606"/>
          <ac:spMkLst>
            <pc:docMk/>
            <pc:sldMk cId="445612268" sldId="261"/>
            <ac:spMk id="25" creationId="{B76D919A-FC3E-4B4E-BAF0-ED6CFB8DC4AE}"/>
          </ac:spMkLst>
        </pc:spChg>
        <pc:spChg chg="add">
          <ac:chgData name="Agrahari, Arti (AR)" userId="aad97a67-f50a-4e93-8753-6e539deccfb6" providerId="ADAL" clId="{3F09E8DF-7508-4AAD-83E4-5D6862BA2676}" dt="2020-08-24T17:14:25.505" v="321" actId="26606"/>
          <ac:spMkLst>
            <pc:docMk/>
            <pc:sldMk cId="445612268" sldId="261"/>
            <ac:spMk id="26" creationId="{8F66ACBD-1C82-4782-AA7C-05504DD7DE77}"/>
          </ac:spMkLst>
        </pc:spChg>
        <pc:picChg chg="add del mod">
          <ac:chgData name="Agrahari, Arti (AR)" userId="aad97a67-f50a-4e93-8753-6e539deccfb6" providerId="ADAL" clId="{3F09E8DF-7508-4AAD-83E4-5D6862BA2676}" dt="2020-08-25T14:03:20.187" v="1446"/>
          <ac:picMkLst>
            <pc:docMk/>
            <pc:sldMk cId="445612268" sldId="261"/>
            <ac:picMk id="3" creationId="{43241079-1F30-40B0-BF77-13C00CD59A2D}"/>
          </ac:picMkLst>
        </pc:picChg>
        <pc:picChg chg="add mod">
          <ac:chgData name="Agrahari, Arti (AR)" userId="aad97a67-f50a-4e93-8753-6e539deccfb6" providerId="ADAL" clId="{3F09E8DF-7508-4AAD-83E4-5D6862BA2676}" dt="2020-08-24T17:14:25.505" v="321" actId="26606"/>
          <ac:picMkLst>
            <pc:docMk/>
            <pc:sldMk cId="445612268" sldId="261"/>
            <ac:picMk id="5" creationId="{7218E007-14A9-4F94-8CF8-77CCDC539153}"/>
          </ac:picMkLst>
        </pc:picChg>
        <pc:picChg chg="add del mod">
          <ac:chgData name="Agrahari, Arti (AR)" userId="aad97a67-f50a-4e93-8753-6e539deccfb6" providerId="ADAL" clId="{3F09E8DF-7508-4AAD-83E4-5D6862BA2676}" dt="2020-08-25T14:07:02.811" v="1452"/>
          <ac:picMkLst>
            <pc:docMk/>
            <pc:sldMk cId="445612268" sldId="261"/>
            <ac:picMk id="6" creationId="{116638D9-D05C-4043-BFDC-ACE6EE02EEFB}"/>
          </ac:picMkLst>
        </pc:picChg>
        <pc:picChg chg="add del mod">
          <ac:chgData name="Agrahari, Arti (AR)" userId="aad97a67-f50a-4e93-8753-6e539deccfb6" providerId="ADAL" clId="{3F09E8DF-7508-4AAD-83E4-5D6862BA2676}" dt="2020-08-25T14:18:05.334" v="1463"/>
          <ac:picMkLst>
            <pc:docMk/>
            <pc:sldMk cId="445612268" sldId="261"/>
            <ac:picMk id="7" creationId="{AFE2ECBA-AD4A-488E-ACAC-AAA15A1E8E6C}"/>
          </ac:picMkLst>
        </pc:picChg>
        <pc:picChg chg="add del mod">
          <ac:chgData name="Agrahari, Arti (AR)" userId="aad97a67-f50a-4e93-8753-6e539deccfb6" providerId="ADAL" clId="{3F09E8DF-7508-4AAD-83E4-5D6862BA2676}" dt="2020-08-25T14:18:17.848" v="1464"/>
          <ac:picMkLst>
            <pc:docMk/>
            <pc:sldMk cId="445612268" sldId="261"/>
            <ac:picMk id="8" creationId="{61F4E1DF-165A-4C00-A733-CF6E0E0E5DAD}"/>
          </ac:picMkLst>
        </pc:picChg>
        <pc:picChg chg="add del mod">
          <ac:chgData name="Agrahari, Arti (AR)" userId="aad97a67-f50a-4e93-8753-6e539deccfb6" providerId="ADAL" clId="{3F09E8DF-7508-4AAD-83E4-5D6862BA2676}" dt="2020-08-25T14:19:12.033" v="1466"/>
          <ac:picMkLst>
            <pc:docMk/>
            <pc:sldMk cId="445612268" sldId="261"/>
            <ac:picMk id="9" creationId="{6654F4F4-7328-4A34-BC91-5EF1AAD81554}"/>
          </ac:picMkLst>
        </pc:picChg>
        <pc:picChg chg="add del mod">
          <ac:chgData name="Agrahari, Arti (AR)" userId="aad97a67-f50a-4e93-8753-6e539deccfb6" providerId="ADAL" clId="{3F09E8DF-7508-4AAD-83E4-5D6862BA2676}" dt="2020-08-25T14:57:31.773" v="1479" actId="478"/>
          <ac:picMkLst>
            <pc:docMk/>
            <pc:sldMk cId="445612268" sldId="261"/>
            <ac:picMk id="10" creationId="{9683BA87-CA8B-4450-8067-D1A2D066FDE9}"/>
          </ac:picMkLst>
        </pc:picChg>
        <pc:cxnChg chg="add del">
          <ac:chgData name="Agrahari, Arti (AR)" userId="aad97a67-f50a-4e93-8753-6e539deccfb6" providerId="ADAL" clId="{3F09E8DF-7508-4AAD-83E4-5D6862BA2676}" dt="2020-08-24T17:14:25.488" v="320" actId="26606"/>
          <ac:cxnSpMkLst>
            <pc:docMk/>
            <pc:sldMk cId="445612268" sldId="261"/>
            <ac:cxnSpMk id="14" creationId="{7E1D4427-852B-4B37-8E76-0E9F1810BA2A}"/>
          </ac:cxnSpMkLst>
        </pc:cxnChg>
        <pc:cxnChg chg="add">
          <ac:chgData name="Agrahari, Arti (AR)" userId="aad97a67-f50a-4e93-8753-6e539deccfb6" providerId="ADAL" clId="{3F09E8DF-7508-4AAD-83E4-5D6862BA2676}" dt="2020-08-24T17:14:25.505" v="321" actId="26606"/>
          <ac:cxnSpMkLst>
            <pc:docMk/>
            <pc:sldMk cId="445612268" sldId="261"/>
            <ac:cxnSpMk id="24" creationId="{F5486A9D-1265-4B57-91E6-68E666B978BC}"/>
          </ac:cxnSpMkLst>
        </pc:cxnChg>
      </pc:sldChg>
      <pc:sldChg chg="addSp delSp modSp add mod modTransition setBg delAnim modAnim">
        <pc:chgData name="Agrahari, Arti (AR)" userId="aad97a67-f50a-4e93-8753-6e539deccfb6" providerId="ADAL" clId="{3F09E8DF-7508-4AAD-83E4-5D6862BA2676}" dt="2020-08-25T14:57:21.399" v="1477" actId="478"/>
        <pc:sldMkLst>
          <pc:docMk/>
          <pc:sldMk cId="2560994691" sldId="262"/>
        </pc:sldMkLst>
        <pc:spChg chg="mod">
          <ac:chgData name="Agrahari, Arti (AR)" userId="aad97a67-f50a-4e93-8753-6e539deccfb6" providerId="ADAL" clId="{3F09E8DF-7508-4AAD-83E4-5D6862BA2676}" dt="2020-08-24T17:59:41.499" v="1439" actId="26606"/>
          <ac:spMkLst>
            <pc:docMk/>
            <pc:sldMk cId="2560994691" sldId="262"/>
            <ac:spMk id="2" creationId="{8451343A-FC80-4508-9E7B-1016B5A80A67}"/>
          </ac:spMkLst>
        </pc:spChg>
        <pc:spChg chg="add del mod">
          <ac:chgData name="Agrahari, Arti (AR)" userId="aad97a67-f50a-4e93-8753-6e539deccfb6" providerId="ADAL" clId="{3F09E8DF-7508-4AAD-83E4-5D6862BA2676}" dt="2020-08-24T17:56:24.247" v="1403" actId="26606"/>
          <ac:spMkLst>
            <pc:docMk/>
            <pc:sldMk cId="2560994691" sldId="262"/>
            <ac:spMk id="3" creationId="{138E4626-3BB9-4395-8C48-5771A0F6E226}"/>
          </ac:spMkLst>
        </pc:spChg>
        <pc:spChg chg="add mod">
          <ac:chgData name="Agrahari, Arti (AR)" userId="aad97a67-f50a-4e93-8753-6e539deccfb6" providerId="ADAL" clId="{3F09E8DF-7508-4AAD-83E4-5D6862BA2676}" dt="2020-08-24T17:59:41.499" v="1439" actId="26606"/>
          <ac:spMkLst>
            <pc:docMk/>
            <pc:sldMk cId="2560994691" sldId="262"/>
            <ac:spMk id="4" creationId="{6FB3A2E3-36B0-44D2-BD4C-37DB8DFADED7}"/>
          </ac:spMkLst>
        </pc:spChg>
        <pc:spChg chg="add del">
          <ac:chgData name="Agrahari, Arti (AR)" userId="aad97a67-f50a-4e93-8753-6e539deccfb6" providerId="ADAL" clId="{3F09E8DF-7508-4AAD-83E4-5D6862BA2676}" dt="2020-08-24T17:55:02.918" v="1390" actId="26606"/>
          <ac:spMkLst>
            <pc:docMk/>
            <pc:sldMk cId="2560994691" sldId="262"/>
            <ac:spMk id="7" creationId="{FB5993E2-C02B-4335-ABA5-D8EC465551E3}"/>
          </ac:spMkLst>
        </pc:spChg>
        <pc:spChg chg="add del">
          <ac:chgData name="Agrahari, Arti (AR)" userId="aad97a67-f50a-4e93-8753-6e539deccfb6" providerId="ADAL" clId="{3F09E8DF-7508-4AAD-83E4-5D6862BA2676}" dt="2020-08-24T17:55:02.918" v="1390" actId="26606"/>
          <ac:spMkLst>
            <pc:docMk/>
            <pc:sldMk cId="2560994691" sldId="262"/>
            <ac:spMk id="8" creationId="{C0B801A2-5622-4BE8-9AD2-C337A2CD0022}"/>
          </ac:spMkLst>
        </pc:spChg>
        <pc:spChg chg="add del">
          <ac:chgData name="Agrahari, Arti (AR)" userId="aad97a67-f50a-4e93-8753-6e539deccfb6" providerId="ADAL" clId="{3F09E8DF-7508-4AAD-83E4-5D6862BA2676}" dt="2020-08-24T17:55:02.918" v="1390" actId="26606"/>
          <ac:spMkLst>
            <pc:docMk/>
            <pc:sldMk cId="2560994691" sldId="262"/>
            <ac:spMk id="9" creationId="{B7AF614F-5BC3-4086-99F5-B87C5847A071}"/>
          </ac:spMkLst>
        </pc:spChg>
        <pc:spChg chg="add del">
          <ac:chgData name="Agrahari, Arti (AR)" userId="aad97a67-f50a-4e93-8753-6e539deccfb6" providerId="ADAL" clId="{3F09E8DF-7508-4AAD-83E4-5D6862BA2676}" dt="2020-08-24T17:53:38.593" v="1309" actId="26606"/>
          <ac:spMkLst>
            <pc:docMk/>
            <pc:sldMk cId="2560994691" sldId="262"/>
            <ac:spMk id="10" creationId="{FB5993E2-C02B-4335-ABA5-D8EC465551E3}"/>
          </ac:spMkLst>
        </pc:spChg>
        <pc:spChg chg="add del">
          <ac:chgData name="Agrahari, Arti (AR)" userId="aad97a67-f50a-4e93-8753-6e539deccfb6" providerId="ADAL" clId="{3F09E8DF-7508-4AAD-83E4-5D6862BA2676}" dt="2020-08-24T17:53:38.593" v="1309" actId="26606"/>
          <ac:spMkLst>
            <pc:docMk/>
            <pc:sldMk cId="2560994691" sldId="262"/>
            <ac:spMk id="12" creationId="{C0B801A2-5622-4BE8-9AD2-C337A2CD0022}"/>
          </ac:spMkLst>
        </pc:spChg>
        <pc:spChg chg="add del">
          <ac:chgData name="Agrahari, Arti (AR)" userId="aad97a67-f50a-4e93-8753-6e539deccfb6" providerId="ADAL" clId="{3F09E8DF-7508-4AAD-83E4-5D6862BA2676}" dt="2020-08-24T17:55:11.102" v="1392" actId="26606"/>
          <ac:spMkLst>
            <pc:docMk/>
            <pc:sldMk cId="2560994691" sldId="262"/>
            <ac:spMk id="13" creationId="{A6B16355-27FB-445B-B646-02AB73637459}"/>
          </ac:spMkLst>
        </pc:spChg>
        <pc:spChg chg="add del">
          <ac:chgData name="Agrahari, Arti (AR)" userId="aad97a67-f50a-4e93-8753-6e539deccfb6" providerId="ADAL" clId="{3F09E8DF-7508-4AAD-83E4-5D6862BA2676}" dt="2020-08-24T17:53:38.593" v="1309" actId="26606"/>
          <ac:spMkLst>
            <pc:docMk/>
            <pc:sldMk cId="2560994691" sldId="262"/>
            <ac:spMk id="14" creationId="{B7AF614F-5BC3-4086-99F5-B87C5847A071}"/>
          </ac:spMkLst>
        </pc:spChg>
        <pc:spChg chg="add del">
          <ac:chgData name="Agrahari, Arti (AR)" userId="aad97a67-f50a-4e93-8753-6e539deccfb6" providerId="ADAL" clId="{3F09E8DF-7508-4AAD-83E4-5D6862BA2676}" dt="2020-08-24T17:55:11.102" v="1392" actId="26606"/>
          <ac:spMkLst>
            <pc:docMk/>
            <pc:sldMk cId="2560994691" sldId="262"/>
            <ac:spMk id="16" creationId="{DD07C90B-B81A-473B-8919-CA924E61FFCF}"/>
          </ac:spMkLst>
        </pc:spChg>
        <pc:spChg chg="add del">
          <ac:chgData name="Agrahari, Arti (AR)" userId="aad97a67-f50a-4e93-8753-6e539deccfb6" providerId="ADAL" clId="{3F09E8DF-7508-4AAD-83E4-5D6862BA2676}" dt="2020-08-24T17:55:11.102" v="1392" actId="26606"/>
          <ac:spMkLst>
            <pc:docMk/>
            <pc:sldMk cId="2560994691" sldId="262"/>
            <ac:spMk id="17" creationId="{6B3BF2E5-C3AB-441F-A430-491119C56D26}"/>
          </ac:spMkLst>
        </pc:spChg>
        <pc:spChg chg="add del">
          <ac:chgData name="Agrahari, Arti (AR)" userId="aad97a67-f50a-4e93-8753-6e539deccfb6" providerId="ADAL" clId="{3F09E8DF-7508-4AAD-83E4-5D6862BA2676}" dt="2020-08-24T17:55:13.770" v="1394" actId="26606"/>
          <ac:spMkLst>
            <pc:docMk/>
            <pc:sldMk cId="2560994691" sldId="262"/>
            <ac:spMk id="20" creationId="{FB5993E2-C02B-4335-ABA5-D8EC465551E3}"/>
          </ac:spMkLst>
        </pc:spChg>
        <pc:spChg chg="add del">
          <ac:chgData name="Agrahari, Arti (AR)" userId="aad97a67-f50a-4e93-8753-6e539deccfb6" providerId="ADAL" clId="{3F09E8DF-7508-4AAD-83E4-5D6862BA2676}" dt="2020-08-24T17:55:13.770" v="1394" actId="26606"/>
          <ac:spMkLst>
            <pc:docMk/>
            <pc:sldMk cId="2560994691" sldId="262"/>
            <ac:spMk id="21" creationId="{C0B801A2-5622-4BE8-9AD2-C337A2CD0022}"/>
          </ac:spMkLst>
        </pc:spChg>
        <pc:spChg chg="add del">
          <ac:chgData name="Agrahari, Arti (AR)" userId="aad97a67-f50a-4e93-8753-6e539deccfb6" providerId="ADAL" clId="{3F09E8DF-7508-4AAD-83E4-5D6862BA2676}" dt="2020-08-24T17:55:13.770" v="1394" actId="26606"/>
          <ac:spMkLst>
            <pc:docMk/>
            <pc:sldMk cId="2560994691" sldId="262"/>
            <ac:spMk id="22" creationId="{B7AF614F-5BC3-4086-99F5-B87C5847A071}"/>
          </ac:spMkLst>
        </pc:spChg>
        <pc:spChg chg="add del">
          <ac:chgData name="Agrahari, Arti (AR)" userId="aad97a67-f50a-4e93-8753-6e539deccfb6" providerId="ADAL" clId="{3F09E8DF-7508-4AAD-83E4-5D6862BA2676}" dt="2020-08-24T17:55:17.427" v="1396" actId="26606"/>
          <ac:spMkLst>
            <pc:docMk/>
            <pc:sldMk cId="2560994691" sldId="262"/>
            <ac:spMk id="25" creationId="{A6B16355-27FB-445B-B646-02AB73637459}"/>
          </ac:spMkLst>
        </pc:spChg>
        <pc:spChg chg="add del">
          <ac:chgData name="Agrahari, Arti (AR)" userId="aad97a67-f50a-4e93-8753-6e539deccfb6" providerId="ADAL" clId="{3F09E8DF-7508-4AAD-83E4-5D6862BA2676}" dt="2020-08-24T17:55:17.427" v="1396" actId="26606"/>
          <ac:spMkLst>
            <pc:docMk/>
            <pc:sldMk cId="2560994691" sldId="262"/>
            <ac:spMk id="27" creationId="{6B3BF2E5-C3AB-441F-A430-491119C56D26}"/>
          </ac:spMkLst>
        </pc:spChg>
        <pc:spChg chg="add del">
          <ac:chgData name="Agrahari, Arti (AR)" userId="aad97a67-f50a-4e93-8753-6e539deccfb6" providerId="ADAL" clId="{3F09E8DF-7508-4AAD-83E4-5D6862BA2676}" dt="2020-08-24T17:55:17.427" v="1396" actId="26606"/>
          <ac:spMkLst>
            <pc:docMk/>
            <pc:sldMk cId="2560994691" sldId="262"/>
            <ac:spMk id="28" creationId="{DD07C90B-B81A-473B-8919-CA924E61FFCF}"/>
          </ac:spMkLst>
        </pc:spChg>
        <pc:spChg chg="add del">
          <ac:chgData name="Agrahari, Arti (AR)" userId="aad97a67-f50a-4e93-8753-6e539deccfb6" providerId="ADAL" clId="{3F09E8DF-7508-4AAD-83E4-5D6862BA2676}" dt="2020-08-24T17:56:17.780" v="1400" actId="26606"/>
          <ac:spMkLst>
            <pc:docMk/>
            <pc:sldMk cId="2560994691" sldId="262"/>
            <ac:spMk id="33" creationId="{A6B16355-27FB-445B-B646-02AB73637459}"/>
          </ac:spMkLst>
        </pc:spChg>
        <pc:spChg chg="add del">
          <ac:chgData name="Agrahari, Arti (AR)" userId="aad97a67-f50a-4e93-8753-6e539deccfb6" providerId="ADAL" clId="{3F09E8DF-7508-4AAD-83E4-5D6862BA2676}" dt="2020-08-24T17:56:17.780" v="1400" actId="26606"/>
          <ac:spMkLst>
            <pc:docMk/>
            <pc:sldMk cId="2560994691" sldId="262"/>
            <ac:spMk id="35" creationId="{6B3BF2E5-C3AB-441F-A430-491119C56D26}"/>
          </ac:spMkLst>
        </pc:spChg>
        <pc:spChg chg="add del">
          <ac:chgData name="Agrahari, Arti (AR)" userId="aad97a67-f50a-4e93-8753-6e539deccfb6" providerId="ADAL" clId="{3F09E8DF-7508-4AAD-83E4-5D6862BA2676}" dt="2020-08-24T17:56:17.780" v="1400" actId="26606"/>
          <ac:spMkLst>
            <pc:docMk/>
            <pc:sldMk cId="2560994691" sldId="262"/>
            <ac:spMk id="36" creationId="{DD07C90B-B81A-473B-8919-CA924E61FFCF}"/>
          </ac:spMkLst>
        </pc:spChg>
        <pc:spChg chg="add del">
          <ac:chgData name="Agrahari, Arti (AR)" userId="aad97a67-f50a-4e93-8753-6e539deccfb6" providerId="ADAL" clId="{3F09E8DF-7508-4AAD-83E4-5D6862BA2676}" dt="2020-08-24T17:59:41.499" v="1439" actId="26606"/>
          <ac:spMkLst>
            <pc:docMk/>
            <pc:sldMk cId="2560994691" sldId="262"/>
            <ac:spMk id="41" creationId="{A6B16355-27FB-445B-B646-02AB73637459}"/>
          </ac:spMkLst>
        </pc:spChg>
        <pc:spChg chg="add del">
          <ac:chgData name="Agrahari, Arti (AR)" userId="aad97a67-f50a-4e93-8753-6e539deccfb6" providerId="ADAL" clId="{3F09E8DF-7508-4AAD-83E4-5D6862BA2676}" dt="2020-08-24T17:59:41.499" v="1439" actId="26606"/>
          <ac:spMkLst>
            <pc:docMk/>
            <pc:sldMk cId="2560994691" sldId="262"/>
            <ac:spMk id="43" creationId="{6B3BF2E5-C3AB-441F-A430-491119C56D26}"/>
          </ac:spMkLst>
        </pc:spChg>
        <pc:spChg chg="add del">
          <ac:chgData name="Agrahari, Arti (AR)" userId="aad97a67-f50a-4e93-8753-6e539deccfb6" providerId="ADAL" clId="{3F09E8DF-7508-4AAD-83E4-5D6862BA2676}" dt="2020-08-24T17:59:41.499" v="1439" actId="26606"/>
          <ac:spMkLst>
            <pc:docMk/>
            <pc:sldMk cId="2560994691" sldId="262"/>
            <ac:spMk id="44" creationId="{DD07C90B-B81A-473B-8919-CA924E61FFCF}"/>
          </ac:spMkLst>
        </pc:spChg>
        <pc:spChg chg="add del">
          <ac:chgData name="Agrahari, Arti (AR)" userId="aad97a67-f50a-4e93-8753-6e539deccfb6" providerId="ADAL" clId="{3F09E8DF-7508-4AAD-83E4-5D6862BA2676}" dt="2020-08-24T17:57:10.922" v="1420" actId="26606"/>
          <ac:spMkLst>
            <pc:docMk/>
            <pc:sldMk cId="2560994691" sldId="262"/>
            <ac:spMk id="47" creationId="{63E00694-E403-4987-8634-15F6D8E4C38C}"/>
          </ac:spMkLst>
        </pc:spChg>
        <pc:spChg chg="add del">
          <ac:chgData name="Agrahari, Arti (AR)" userId="aad97a67-f50a-4e93-8753-6e539deccfb6" providerId="ADAL" clId="{3F09E8DF-7508-4AAD-83E4-5D6862BA2676}" dt="2020-08-24T17:59:37.874" v="1437" actId="26606"/>
          <ac:spMkLst>
            <pc:docMk/>
            <pc:sldMk cId="2560994691" sldId="262"/>
            <ac:spMk id="48" creationId="{F9E80720-23E6-4B89-B77E-04A7689F1BA8}"/>
          </ac:spMkLst>
        </pc:spChg>
        <pc:spChg chg="add del">
          <ac:chgData name="Agrahari, Arti (AR)" userId="aad97a67-f50a-4e93-8753-6e539deccfb6" providerId="ADAL" clId="{3F09E8DF-7508-4AAD-83E4-5D6862BA2676}" dt="2020-08-24T17:59:37.874" v="1437" actId="26606"/>
          <ac:spMkLst>
            <pc:docMk/>
            <pc:sldMk cId="2560994691" sldId="262"/>
            <ac:spMk id="49" creationId="{CD1D3CA1-3EB6-41F3-A419-8424B56BE63A}"/>
          </ac:spMkLst>
        </pc:spChg>
        <pc:spChg chg="add del">
          <ac:chgData name="Agrahari, Arti (AR)" userId="aad97a67-f50a-4e93-8753-6e539deccfb6" providerId="ADAL" clId="{3F09E8DF-7508-4AAD-83E4-5D6862BA2676}" dt="2020-08-24T17:57:03.989" v="1416" actId="26606"/>
          <ac:spMkLst>
            <pc:docMk/>
            <pc:sldMk cId="2560994691" sldId="262"/>
            <ac:spMk id="50" creationId="{F9E80720-23E6-4B89-B77E-04A7689F1BA8}"/>
          </ac:spMkLst>
        </pc:spChg>
        <pc:spChg chg="add del">
          <ac:chgData name="Agrahari, Arti (AR)" userId="aad97a67-f50a-4e93-8753-6e539deccfb6" providerId="ADAL" clId="{3F09E8DF-7508-4AAD-83E4-5D6862BA2676}" dt="2020-08-24T17:59:37.874" v="1437" actId="26606"/>
          <ac:spMkLst>
            <pc:docMk/>
            <pc:sldMk cId="2560994691" sldId="262"/>
            <ac:spMk id="51" creationId="{4D87F7B2-AA36-4B58-BC2C-1BBA135E8B6B}"/>
          </ac:spMkLst>
        </pc:spChg>
        <pc:spChg chg="add del">
          <ac:chgData name="Agrahari, Arti (AR)" userId="aad97a67-f50a-4e93-8753-6e539deccfb6" providerId="ADAL" clId="{3F09E8DF-7508-4AAD-83E4-5D6862BA2676}" dt="2020-08-24T17:57:03.989" v="1416" actId="26606"/>
          <ac:spMkLst>
            <pc:docMk/>
            <pc:sldMk cId="2560994691" sldId="262"/>
            <ac:spMk id="52" creationId="{CD1D3CA1-3EB6-41F3-A419-8424B56BE63A}"/>
          </ac:spMkLst>
        </pc:spChg>
        <pc:spChg chg="add del">
          <ac:chgData name="Agrahari, Arti (AR)" userId="aad97a67-f50a-4e93-8753-6e539deccfb6" providerId="ADAL" clId="{3F09E8DF-7508-4AAD-83E4-5D6862BA2676}" dt="2020-08-24T17:59:41.499" v="1439" actId="26606"/>
          <ac:spMkLst>
            <pc:docMk/>
            <pc:sldMk cId="2560994691" sldId="262"/>
            <ac:spMk id="53" creationId="{FB5993E2-C02B-4335-ABA5-D8EC465551E3}"/>
          </ac:spMkLst>
        </pc:spChg>
        <pc:spChg chg="add del">
          <ac:chgData name="Agrahari, Arti (AR)" userId="aad97a67-f50a-4e93-8753-6e539deccfb6" providerId="ADAL" clId="{3F09E8DF-7508-4AAD-83E4-5D6862BA2676}" dt="2020-08-24T17:57:03.989" v="1416" actId="26606"/>
          <ac:spMkLst>
            <pc:docMk/>
            <pc:sldMk cId="2560994691" sldId="262"/>
            <ac:spMk id="54" creationId="{4D87F7B2-AA36-4B58-BC2C-1BBA135E8B6B}"/>
          </ac:spMkLst>
        </pc:spChg>
        <pc:spChg chg="add del">
          <ac:chgData name="Agrahari, Arti (AR)" userId="aad97a67-f50a-4e93-8753-6e539deccfb6" providerId="ADAL" clId="{3F09E8DF-7508-4AAD-83E4-5D6862BA2676}" dt="2020-08-24T17:59:41.499" v="1439" actId="26606"/>
          <ac:spMkLst>
            <pc:docMk/>
            <pc:sldMk cId="2560994691" sldId="262"/>
            <ac:spMk id="55" creationId="{C0B801A2-5622-4BE8-9AD2-C337A2CD0022}"/>
          </ac:spMkLst>
        </pc:spChg>
        <pc:spChg chg="add del">
          <ac:chgData name="Agrahari, Arti (AR)" userId="aad97a67-f50a-4e93-8753-6e539deccfb6" providerId="ADAL" clId="{3F09E8DF-7508-4AAD-83E4-5D6862BA2676}" dt="2020-08-24T17:59:41.499" v="1439" actId="26606"/>
          <ac:spMkLst>
            <pc:docMk/>
            <pc:sldMk cId="2560994691" sldId="262"/>
            <ac:spMk id="56" creationId="{B7AF614F-5BC3-4086-99F5-B87C5847A071}"/>
          </ac:spMkLst>
        </pc:spChg>
        <pc:graphicFrameChg chg="add del mod">
          <ac:chgData name="Agrahari, Arti (AR)" userId="aad97a67-f50a-4e93-8753-6e539deccfb6" providerId="ADAL" clId="{3F09E8DF-7508-4AAD-83E4-5D6862BA2676}" dt="2020-08-24T17:53:38.593" v="1309" actId="26606"/>
          <ac:graphicFrameMkLst>
            <pc:docMk/>
            <pc:sldMk cId="2560994691" sldId="262"/>
            <ac:graphicFrameMk id="6" creationId="{97481534-F1CC-431B-B5E6-8CD86058F75C}"/>
          </ac:graphicFrameMkLst>
        </pc:graphicFrameChg>
        <pc:graphicFrameChg chg="add del">
          <ac:chgData name="Agrahari, Arti (AR)" userId="aad97a67-f50a-4e93-8753-6e539deccfb6" providerId="ADAL" clId="{3F09E8DF-7508-4AAD-83E4-5D6862BA2676}" dt="2020-08-24T17:55:02.918" v="1390" actId="26606"/>
          <ac:graphicFrameMkLst>
            <pc:docMk/>
            <pc:sldMk cId="2560994691" sldId="262"/>
            <ac:graphicFrameMk id="11" creationId="{E21B4FA2-DDE9-47AC-A25F-E84E9EFCA86A}"/>
          </ac:graphicFrameMkLst>
        </pc:graphicFrameChg>
        <pc:graphicFrameChg chg="add del">
          <ac:chgData name="Agrahari, Arti (AR)" userId="aad97a67-f50a-4e93-8753-6e539deccfb6" providerId="ADAL" clId="{3F09E8DF-7508-4AAD-83E4-5D6862BA2676}" dt="2020-08-24T17:55:11.102" v="1392" actId="26606"/>
          <ac:graphicFrameMkLst>
            <pc:docMk/>
            <pc:sldMk cId="2560994691" sldId="262"/>
            <ac:graphicFrameMk id="18" creationId="{F52B06DD-A57A-4972-A3E0-BDD7546F3D83}"/>
          </ac:graphicFrameMkLst>
        </pc:graphicFrameChg>
        <pc:graphicFrameChg chg="add del">
          <ac:chgData name="Agrahari, Arti (AR)" userId="aad97a67-f50a-4e93-8753-6e539deccfb6" providerId="ADAL" clId="{3F09E8DF-7508-4AAD-83E4-5D6862BA2676}" dt="2020-08-24T17:55:13.770" v="1394" actId="26606"/>
          <ac:graphicFrameMkLst>
            <pc:docMk/>
            <pc:sldMk cId="2560994691" sldId="262"/>
            <ac:graphicFrameMk id="23" creationId="{C2C857C3-8E65-4173-AE0F-5A0194C72E1C}"/>
          </ac:graphicFrameMkLst>
        </pc:graphicFrameChg>
        <pc:graphicFrameChg chg="add del">
          <ac:chgData name="Agrahari, Arti (AR)" userId="aad97a67-f50a-4e93-8753-6e539deccfb6" providerId="ADAL" clId="{3F09E8DF-7508-4AAD-83E4-5D6862BA2676}" dt="2020-08-24T17:55:17.427" v="1396" actId="26606"/>
          <ac:graphicFrameMkLst>
            <pc:docMk/>
            <pc:sldMk cId="2560994691" sldId="262"/>
            <ac:graphicFrameMk id="29" creationId="{F52B06DD-A57A-4972-A3E0-BDD7546F3D83}"/>
          </ac:graphicFrameMkLst>
        </pc:graphicFrameChg>
        <pc:graphicFrameChg chg="add del">
          <ac:chgData name="Agrahari, Arti (AR)" userId="aad97a67-f50a-4e93-8753-6e539deccfb6" providerId="ADAL" clId="{3F09E8DF-7508-4AAD-83E4-5D6862BA2676}" dt="2020-08-24T17:55:22.007" v="1398" actId="26606"/>
          <ac:graphicFrameMkLst>
            <pc:docMk/>
            <pc:sldMk cId="2560994691" sldId="262"/>
            <ac:graphicFrameMk id="31" creationId="{4C8983AC-1D01-459E-8EF1-3EDA4F8C997D}"/>
          </ac:graphicFrameMkLst>
        </pc:graphicFrameChg>
        <pc:graphicFrameChg chg="add del">
          <ac:chgData name="Agrahari, Arti (AR)" userId="aad97a67-f50a-4e93-8753-6e539deccfb6" providerId="ADAL" clId="{3F09E8DF-7508-4AAD-83E4-5D6862BA2676}" dt="2020-08-24T17:56:17.780" v="1400" actId="26606"/>
          <ac:graphicFrameMkLst>
            <pc:docMk/>
            <pc:sldMk cId="2560994691" sldId="262"/>
            <ac:graphicFrameMk id="37" creationId="{F52B06DD-A57A-4972-A3E0-BDD7546F3D83}"/>
          </ac:graphicFrameMkLst>
        </pc:graphicFrameChg>
        <pc:graphicFrameChg chg="add del">
          <ac:chgData name="Agrahari, Arti (AR)" userId="aad97a67-f50a-4e93-8753-6e539deccfb6" providerId="ADAL" clId="{3F09E8DF-7508-4AAD-83E4-5D6862BA2676}" dt="2020-08-24T17:56:24.191" v="1402" actId="26606"/>
          <ac:graphicFrameMkLst>
            <pc:docMk/>
            <pc:sldMk cId="2560994691" sldId="262"/>
            <ac:graphicFrameMk id="39" creationId="{8B2DBBB7-DB95-4EB3-8EE9-FC7A8BC3FBA1}"/>
          </ac:graphicFrameMkLst>
        </pc:graphicFrameChg>
        <pc:graphicFrameChg chg="add mod modGraphic">
          <ac:chgData name="Agrahari, Arti (AR)" userId="aad97a67-f50a-4e93-8753-6e539deccfb6" providerId="ADAL" clId="{3F09E8DF-7508-4AAD-83E4-5D6862BA2676}" dt="2020-08-24T17:59:41.499" v="1439" actId="26606"/>
          <ac:graphicFrameMkLst>
            <pc:docMk/>
            <pc:sldMk cId="2560994691" sldId="262"/>
            <ac:graphicFrameMk id="45" creationId="{F52B06DD-A57A-4972-A3E0-BDD7546F3D83}"/>
          </ac:graphicFrameMkLst>
        </pc:graphicFrameChg>
        <pc:picChg chg="add del mod">
          <ac:chgData name="Agrahari, Arti (AR)" userId="aad97a67-f50a-4e93-8753-6e539deccfb6" providerId="ADAL" clId="{3F09E8DF-7508-4AAD-83E4-5D6862BA2676}" dt="2020-08-25T14:03:20.187" v="1446"/>
          <ac:picMkLst>
            <pc:docMk/>
            <pc:sldMk cId="2560994691" sldId="262"/>
            <ac:picMk id="3" creationId="{109C97EC-B53E-453E-B280-B89099B01BEB}"/>
          </ac:picMkLst>
        </pc:picChg>
        <pc:picChg chg="add del mod">
          <ac:chgData name="Agrahari, Arti (AR)" userId="aad97a67-f50a-4e93-8753-6e539deccfb6" providerId="ADAL" clId="{3F09E8DF-7508-4AAD-83E4-5D6862BA2676}" dt="2020-08-25T14:23:26.881" v="1475"/>
          <ac:picMkLst>
            <pc:docMk/>
            <pc:sldMk cId="2560994691" sldId="262"/>
            <ac:picMk id="5" creationId="{70951910-2847-4025-BAC5-F113ECB8B5D5}"/>
          </ac:picMkLst>
        </pc:picChg>
        <pc:picChg chg="add del mod">
          <ac:chgData name="Agrahari, Arti (AR)" userId="aad97a67-f50a-4e93-8753-6e539deccfb6" providerId="ADAL" clId="{3F09E8DF-7508-4AAD-83E4-5D6862BA2676}" dt="2020-08-25T14:57:21.399" v="1477" actId="478"/>
          <ac:picMkLst>
            <pc:docMk/>
            <pc:sldMk cId="2560994691" sldId="262"/>
            <ac:picMk id="6" creationId="{D5B3DE6B-ED00-4134-858A-49D8F375D5E4}"/>
          </ac:picMkLst>
        </pc:picChg>
        <pc:cxnChg chg="add del">
          <ac:chgData name="Agrahari, Arti (AR)" userId="aad97a67-f50a-4e93-8753-6e539deccfb6" providerId="ADAL" clId="{3F09E8DF-7508-4AAD-83E4-5D6862BA2676}" dt="2020-08-24T17:55:11.102" v="1392" actId="26606"/>
          <ac:cxnSpMkLst>
            <pc:docMk/>
            <pc:sldMk cId="2560994691" sldId="262"/>
            <ac:cxnSpMk id="15" creationId="{06DA680F-F6AC-453E-A8BF-C5BDED2851DE}"/>
          </ac:cxnSpMkLst>
        </pc:cxnChg>
        <pc:cxnChg chg="add del">
          <ac:chgData name="Agrahari, Arti (AR)" userId="aad97a67-f50a-4e93-8753-6e539deccfb6" providerId="ADAL" clId="{3F09E8DF-7508-4AAD-83E4-5D6862BA2676}" dt="2020-08-24T17:55:17.427" v="1396" actId="26606"/>
          <ac:cxnSpMkLst>
            <pc:docMk/>
            <pc:sldMk cId="2560994691" sldId="262"/>
            <ac:cxnSpMk id="26" creationId="{06DA680F-F6AC-453E-A8BF-C5BDED2851DE}"/>
          </ac:cxnSpMkLst>
        </pc:cxnChg>
        <pc:cxnChg chg="add del">
          <ac:chgData name="Agrahari, Arti (AR)" userId="aad97a67-f50a-4e93-8753-6e539deccfb6" providerId="ADAL" clId="{3F09E8DF-7508-4AAD-83E4-5D6862BA2676}" dt="2020-08-24T17:56:17.780" v="1400" actId="26606"/>
          <ac:cxnSpMkLst>
            <pc:docMk/>
            <pc:sldMk cId="2560994691" sldId="262"/>
            <ac:cxnSpMk id="34" creationId="{06DA680F-F6AC-453E-A8BF-C5BDED2851DE}"/>
          </ac:cxnSpMkLst>
        </pc:cxnChg>
        <pc:cxnChg chg="add del">
          <ac:chgData name="Agrahari, Arti (AR)" userId="aad97a67-f50a-4e93-8753-6e539deccfb6" providerId="ADAL" clId="{3F09E8DF-7508-4AAD-83E4-5D6862BA2676}" dt="2020-08-24T17:59:41.499" v="1439" actId="26606"/>
          <ac:cxnSpMkLst>
            <pc:docMk/>
            <pc:sldMk cId="2560994691" sldId="262"/>
            <ac:cxnSpMk id="42" creationId="{06DA680F-F6AC-453E-A8BF-C5BDED2851DE}"/>
          </ac:cxnSpMkLst>
        </pc:cxnChg>
      </pc:sldChg>
      <pc:sldChg chg="addSp modSp add del">
        <pc:chgData name="Agrahari, Arti (AR)" userId="aad97a67-f50a-4e93-8753-6e539deccfb6" providerId="ADAL" clId="{3F09E8DF-7508-4AAD-83E4-5D6862BA2676}" dt="2020-08-24T17:22:46.316" v="332" actId="2696"/>
        <pc:sldMkLst>
          <pc:docMk/>
          <pc:sldMk cId="2961669794" sldId="262"/>
        </pc:sldMkLst>
        <pc:spChg chg="add mod">
          <ac:chgData name="Agrahari, Arti (AR)" userId="aad97a67-f50a-4e93-8753-6e539deccfb6" providerId="ADAL" clId="{3F09E8DF-7508-4AAD-83E4-5D6862BA2676}" dt="2020-08-24T17:22:38.776" v="331"/>
          <ac:spMkLst>
            <pc:docMk/>
            <pc:sldMk cId="2961669794" sldId="262"/>
            <ac:spMk id="4" creationId="{4632EC80-AEEB-4C4F-80B7-1D9FE86CBE09}"/>
          </ac:spMkLst>
        </pc:spChg>
      </pc:sldChg>
      <pc:sldChg chg="addSp delSp modSp add mod modTransition setBg delAnim setClrOvrMap">
        <pc:chgData name="Agrahari, Arti (AR)" userId="aad97a67-f50a-4e93-8753-6e539deccfb6" providerId="ADAL" clId="{3F09E8DF-7508-4AAD-83E4-5D6862BA2676}" dt="2020-08-25T14:57:14.819" v="1476" actId="478"/>
        <pc:sldMkLst>
          <pc:docMk/>
          <pc:sldMk cId="4243877190" sldId="263"/>
        </pc:sldMkLst>
        <pc:spChg chg="mod">
          <ac:chgData name="Agrahari, Arti (AR)" userId="aad97a67-f50a-4e93-8753-6e539deccfb6" providerId="ADAL" clId="{3F09E8DF-7508-4AAD-83E4-5D6862BA2676}" dt="2020-08-24T17:58:13.671" v="1435" actId="26606"/>
          <ac:spMkLst>
            <pc:docMk/>
            <pc:sldMk cId="4243877190" sldId="263"/>
            <ac:spMk id="2" creationId="{3455B650-F0A8-49A5-A730-552239C3F59D}"/>
          </ac:spMkLst>
        </pc:spChg>
        <pc:spChg chg="add mod">
          <ac:chgData name="Agrahari, Arti (AR)" userId="aad97a67-f50a-4e93-8753-6e539deccfb6" providerId="ADAL" clId="{3F09E8DF-7508-4AAD-83E4-5D6862BA2676}" dt="2020-08-24T17:58:13.671" v="1435" actId="26606"/>
          <ac:spMkLst>
            <pc:docMk/>
            <pc:sldMk cId="4243877190" sldId="263"/>
            <ac:spMk id="3" creationId="{3EC5F932-F4D7-4FE2-957A-1F590166C11F}"/>
          </ac:spMkLst>
        </pc:spChg>
        <pc:spChg chg="add del">
          <ac:chgData name="Agrahari, Arti (AR)" userId="aad97a67-f50a-4e93-8753-6e539deccfb6" providerId="ADAL" clId="{3F09E8DF-7508-4AAD-83E4-5D6862BA2676}" dt="2020-08-24T17:58:13.645" v="1434" actId="26606"/>
          <ac:spMkLst>
            <pc:docMk/>
            <pc:sldMk cId="4243877190" sldId="263"/>
            <ac:spMk id="8" creationId="{52C0B2E1-0268-42EC-ABD3-94F81A05BCBD}"/>
          </ac:spMkLst>
        </pc:spChg>
        <pc:spChg chg="add del">
          <ac:chgData name="Agrahari, Arti (AR)" userId="aad97a67-f50a-4e93-8753-6e539deccfb6" providerId="ADAL" clId="{3F09E8DF-7508-4AAD-83E4-5D6862BA2676}" dt="2020-08-24T17:58:13.645" v="1434" actId="26606"/>
          <ac:spMkLst>
            <pc:docMk/>
            <pc:sldMk cId="4243877190" sldId="263"/>
            <ac:spMk id="10" creationId="{7D2256B4-48EA-40FC-BBC0-AA1EE6E0080C}"/>
          </ac:spMkLst>
        </pc:spChg>
        <pc:spChg chg="add del">
          <ac:chgData name="Agrahari, Arti (AR)" userId="aad97a67-f50a-4e93-8753-6e539deccfb6" providerId="ADAL" clId="{3F09E8DF-7508-4AAD-83E4-5D6862BA2676}" dt="2020-08-24T17:58:13.645" v="1434" actId="26606"/>
          <ac:spMkLst>
            <pc:docMk/>
            <pc:sldMk cId="4243877190" sldId="263"/>
            <ac:spMk id="14" creationId="{FBDCECDC-EEE3-4128-AA5E-82A8C08796E8}"/>
          </ac:spMkLst>
        </pc:spChg>
        <pc:spChg chg="add del">
          <ac:chgData name="Agrahari, Arti (AR)" userId="aad97a67-f50a-4e93-8753-6e539deccfb6" providerId="ADAL" clId="{3F09E8DF-7508-4AAD-83E4-5D6862BA2676}" dt="2020-08-24T17:58:13.645" v="1434" actId="26606"/>
          <ac:spMkLst>
            <pc:docMk/>
            <pc:sldMk cId="4243877190" sldId="263"/>
            <ac:spMk id="16" creationId="{4260EDE0-989C-4E16-AF94-F652294D828E}"/>
          </ac:spMkLst>
        </pc:spChg>
        <pc:spChg chg="add del">
          <ac:chgData name="Agrahari, Arti (AR)" userId="aad97a67-f50a-4e93-8753-6e539deccfb6" providerId="ADAL" clId="{3F09E8DF-7508-4AAD-83E4-5D6862BA2676}" dt="2020-08-24T17:58:13.645" v="1434" actId="26606"/>
          <ac:spMkLst>
            <pc:docMk/>
            <pc:sldMk cId="4243877190" sldId="263"/>
            <ac:spMk id="18" creationId="{1F3985C0-E548-44D2-B30E-F3E42DADE133}"/>
          </ac:spMkLst>
        </pc:spChg>
        <pc:spChg chg="add">
          <ac:chgData name="Agrahari, Arti (AR)" userId="aad97a67-f50a-4e93-8753-6e539deccfb6" providerId="ADAL" clId="{3F09E8DF-7508-4AAD-83E4-5D6862BA2676}" dt="2020-08-24T17:58:13.671" v="1435" actId="26606"/>
          <ac:spMkLst>
            <pc:docMk/>
            <pc:sldMk cId="4243877190" sldId="263"/>
            <ac:spMk id="20" creationId="{52C0B2E1-0268-42EC-ABD3-94F81A05BCBD}"/>
          </ac:spMkLst>
        </pc:spChg>
        <pc:spChg chg="add">
          <ac:chgData name="Agrahari, Arti (AR)" userId="aad97a67-f50a-4e93-8753-6e539deccfb6" providerId="ADAL" clId="{3F09E8DF-7508-4AAD-83E4-5D6862BA2676}" dt="2020-08-24T17:58:13.671" v="1435" actId="26606"/>
          <ac:spMkLst>
            <pc:docMk/>
            <pc:sldMk cId="4243877190" sldId="263"/>
            <ac:spMk id="21" creationId="{7D2256B4-48EA-40FC-BBC0-AA1EE6E0080C}"/>
          </ac:spMkLst>
        </pc:spChg>
        <pc:spChg chg="add">
          <ac:chgData name="Agrahari, Arti (AR)" userId="aad97a67-f50a-4e93-8753-6e539deccfb6" providerId="ADAL" clId="{3F09E8DF-7508-4AAD-83E4-5D6862BA2676}" dt="2020-08-24T17:58:13.671" v="1435" actId="26606"/>
          <ac:spMkLst>
            <pc:docMk/>
            <pc:sldMk cId="4243877190" sldId="263"/>
            <ac:spMk id="23" creationId="{FBDCECDC-EEE3-4128-AA5E-82A8C08796E8}"/>
          </ac:spMkLst>
        </pc:spChg>
        <pc:spChg chg="add">
          <ac:chgData name="Agrahari, Arti (AR)" userId="aad97a67-f50a-4e93-8753-6e539deccfb6" providerId="ADAL" clId="{3F09E8DF-7508-4AAD-83E4-5D6862BA2676}" dt="2020-08-24T17:58:13.671" v="1435" actId="26606"/>
          <ac:spMkLst>
            <pc:docMk/>
            <pc:sldMk cId="4243877190" sldId="263"/>
            <ac:spMk id="24" creationId="{4260EDE0-989C-4E16-AF94-F652294D828E}"/>
          </ac:spMkLst>
        </pc:spChg>
        <pc:spChg chg="add">
          <ac:chgData name="Agrahari, Arti (AR)" userId="aad97a67-f50a-4e93-8753-6e539deccfb6" providerId="ADAL" clId="{3F09E8DF-7508-4AAD-83E4-5D6862BA2676}" dt="2020-08-24T17:58:13.671" v="1435" actId="26606"/>
          <ac:spMkLst>
            <pc:docMk/>
            <pc:sldMk cId="4243877190" sldId="263"/>
            <ac:spMk id="25" creationId="{1F3985C0-E548-44D2-B30E-F3E42DADE133}"/>
          </ac:spMkLst>
        </pc:spChg>
        <pc:picChg chg="add del mod">
          <ac:chgData name="Agrahari, Arti (AR)" userId="aad97a67-f50a-4e93-8753-6e539deccfb6" providerId="ADAL" clId="{3F09E8DF-7508-4AAD-83E4-5D6862BA2676}" dt="2020-08-25T14:57:14.819" v="1476" actId="478"/>
          <ac:picMkLst>
            <pc:docMk/>
            <pc:sldMk cId="4243877190" sldId="263"/>
            <ac:picMk id="4" creationId="{384F19EA-4A19-464C-9C97-ABC3DA695C52}"/>
          </ac:picMkLst>
        </pc:picChg>
        <pc:cxnChg chg="add del">
          <ac:chgData name="Agrahari, Arti (AR)" userId="aad97a67-f50a-4e93-8753-6e539deccfb6" providerId="ADAL" clId="{3F09E8DF-7508-4AAD-83E4-5D6862BA2676}" dt="2020-08-24T17:58:13.645" v="1434" actId="26606"/>
          <ac:cxnSpMkLst>
            <pc:docMk/>
            <pc:sldMk cId="4243877190" sldId="263"/>
            <ac:cxnSpMk id="12" creationId="{3D44BCCA-102D-4A9D-B1E4-2450CAF0B05E}"/>
          </ac:cxnSpMkLst>
        </pc:cxnChg>
        <pc:cxnChg chg="add">
          <ac:chgData name="Agrahari, Arti (AR)" userId="aad97a67-f50a-4e93-8753-6e539deccfb6" providerId="ADAL" clId="{3F09E8DF-7508-4AAD-83E4-5D6862BA2676}" dt="2020-08-24T17:58:13.671" v="1435" actId="26606"/>
          <ac:cxnSpMkLst>
            <pc:docMk/>
            <pc:sldMk cId="4243877190" sldId="263"/>
            <ac:cxnSpMk id="22" creationId="{3D44BCCA-102D-4A9D-B1E4-2450CAF0B05E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C66008-3AFF-4579-AFAB-1A4A8482766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8032415-6D3F-4711-96A1-47B0FCAE764C}">
      <dgm:prSet/>
      <dgm:spPr/>
      <dgm:t>
        <a:bodyPr/>
        <a:lstStyle/>
        <a:p>
          <a:r>
            <a:rPr lang="en-US"/>
            <a:t>Get the top revenue contributing products. </a:t>
          </a:r>
        </a:p>
      </dgm:t>
    </dgm:pt>
    <dgm:pt modelId="{DFA6C113-5520-4FF2-A7DC-BE0C00A07A2A}" type="parTrans" cxnId="{7B253F76-BCF0-4FD0-9008-ADE27BBAB890}">
      <dgm:prSet/>
      <dgm:spPr/>
      <dgm:t>
        <a:bodyPr/>
        <a:lstStyle/>
        <a:p>
          <a:endParaRPr lang="en-US"/>
        </a:p>
      </dgm:t>
    </dgm:pt>
    <dgm:pt modelId="{B09F1117-5C6B-4FA6-9FC3-44C5516F0002}" type="sibTrans" cxnId="{7B253F76-BCF0-4FD0-9008-ADE27BBAB890}">
      <dgm:prSet/>
      <dgm:spPr/>
      <dgm:t>
        <a:bodyPr/>
        <a:lstStyle/>
        <a:p>
          <a:endParaRPr lang="en-US"/>
        </a:p>
      </dgm:t>
    </dgm:pt>
    <dgm:pt modelId="{D68757B7-10F5-4687-B497-8D49966AD50C}">
      <dgm:prSet/>
      <dgm:spPr/>
      <dgm:t>
        <a:bodyPr/>
        <a:lstStyle/>
        <a:p>
          <a:r>
            <a:rPr lang="en-US"/>
            <a:t>Continuing with the above point, know where else their sales can be improved. </a:t>
          </a:r>
        </a:p>
      </dgm:t>
    </dgm:pt>
    <dgm:pt modelId="{9687081C-DE6A-4BFC-8720-AFE970D66203}" type="parTrans" cxnId="{52CB60E7-2701-4722-93B4-7315659C7F3A}">
      <dgm:prSet/>
      <dgm:spPr/>
      <dgm:t>
        <a:bodyPr/>
        <a:lstStyle/>
        <a:p>
          <a:endParaRPr lang="en-US"/>
        </a:p>
      </dgm:t>
    </dgm:pt>
    <dgm:pt modelId="{DDD9FE10-0437-459A-AB17-85730C70F718}" type="sibTrans" cxnId="{52CB60E7-2701-4722-93B4-7315659C7F3A}">
      <dgm:prSet/>
      <dgm:spPr/>
      <dgm:t>
        <a:bodyPr/>
        <a:lstStyle/>
        <a:p>
          <a:endParaRPr lang="en-US"/>
        </a:p>
      </dgm:t>
    </dgm:pt>
    <dgm:pt modelId="{F889B6B1-5F24-48A0-9C07-2012163DA33E}">
      <dgm:prSet/>
      <dgm:spPr/>
      <dgm:t>
        <a:bodyPr/>
        <a:lstStyle/>
        <a:p>
          <a:r>
            <a:rPr lang="en-US" dirty="0"/>
            <a:t>Analyze for their trend and seasonality factors which can give some insights about the product’s sales behavior. </a:t>
          </a:r>
        </a:p>
      </dgm:t>
    </dgm:pt>
    <dgm:pt modelId="{51B6EB78-2D00-4F60-8207-6958CF30A347}" type="parTrans" cxnId="{7EC79F32-07B1-45BC-B717-DCC42E492D95}">
      <dgm:prSet/>
      <dgm:spPr/>
      <dgm:t>
        <a:bodyPr/>
        <a:lstStyle/>
        <a:p>
          <a:endParaRPr lang="en-US"/>
        </a:p>
      </dgm:t>
    </dgm:pt>
    <dgm:pt modelId="{9F898549-537B-41FD-8AEC-15B846317214}" type="sibTrans" cxnId="{7EC79F32-07B1-45BC-B717-DCC42E492D95}">
      <dgm:prSet/>
      <dgm:spPr/>
      <dgm:t>
        <a:bodyPr/>
        <a:lstStyle/>
        <a:p>
          <a:endParaRPr lang="en-US"/>
        </a:p>
      </dgm:t>
    </dgm:pt>
    <dgm:pt modelId="{F744AA46-A372-409D-BAC1-3B88241C1C47}">
      <dgm:prSet/>
      <dgm:spPr/>
      <dgm:t>
        <a:bodyPr/>
        <a:lstStyle/>
        <a:p>
          <a:r>
            <a:rPr lang="en-US"/>
            <a:t>Analyze the products which cannibalize each other's sales. </a:t>
          </a:r>
        </a:p>
      </dgm:t>
    </dgm:pt>
    <dgm:pt modelId="{533B9DAF-0A2B-44FD-9DC5-5E98AE480A8F}" type="parTrans" cxnId="{6658E62C-6EC7-463F-BE90-E6D6E80F4C89}">
      <dgm:prSet/>
      <dgm:spPr/>
      <dgm:t>
        <a:bodyPr/>
        <a:lstStyle/>
        <a:p>
          <a:endParaRPr lang="en-US"/>
        </a:p>
      </dgm:t>
    </dgm:pt>
    <dgm:pt modelId="{6EF92235-4087-4A2C-9572-CA0F435C87D1}" type="sibTrans" cxnId="{6658E62C-6EC7-463F-BE90-E6D6E80F4C89}">
      <dgm:prSet/>
      <dgm:spPr/>
      <dgm:t>
        <a:bodyPr/>
        <a:lstStyle/>
        <a:p>
          <a:endParaRPr lang="en-US"/>
        </a:p>
      </dgm:t>
    </dgm:pt>
    <dgm:pt modelId="{CBCA6AE0-B533-458B-9582-31C2EC1AE0AC}">
      <dgm:prSet/>
      <dgm:spPr/>
      <dgm:t>
        <a:bodyPr/>
        <a:lstStyle/>
        <a:p>
          <a:r>
            <a:rPr lang="en-US"/>
            <a:t>Analyze the pricing of products and its effect on net sales.</a:t>
          </a:r>
        </a:p>
      </dgm:t>
    </dgm:pt>
    <dgm:pt modelId="{284C60B1-3CFC-4001-BC09-08897522BBEE}" type="parTrans" cxnId="{47D0311C-E3FF-4081-9C18-11EED0C66A5D}">
      <dgm:prSet/>
      <dgm:spPr/>
      <dgm:t>
        <a:bodyPr/>
        <a:lstStyle/>
        <a:p>
          <a:endParaRPr lang="en-US"/>
        </a:p>
      </dgm:t>
    </dgm:pt>
    <dgm:pt modelId="{684F6B66-217B-4145-A145-40D937BE67A3}" type="sibTrans" cxnId="{47D0311C-E3FF-4081-9C18-11EED0C66A5D}">
      <dgm:prSet/>
      <dgm:spPr/>
      <dgm:t>
        <a:bodyPr/>
        <a:lstStyle/>
        <a:p>
          <a:endParaRPr lang="en-US"/>
        </a:p>
      </dgm:t>
    </dgm:pt>
    <dgm:pt modelId="{E2DEDA96-B37F-4220-8537-27A4CBFA2C6D}" type="pres">
      <dgm:prSet presAssocID="{8CC66008-3AFF-4579-AFAB-1A4A84827668}" presName="linear" presStyleCnt="0">
        <dgm:presLayoutVars>
          <dgm:animLvl val="lvl"/>
          <dgm:resizeHandles val="exact"/>
        </dgm:presLayoutVars>
      </dgm:prSet>
      <dgm:spPr/>
    </dgm:pt>
    <dgm:pt modelId="{A88B494D-F8C1-4EA9-ACDE-DAFC3BDC3584}" type="pres">
      <dgm:prSet presAssocID="{D8032415-6D3F-4711-96A1-47B0FCAE764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F56E7C0-7CAB-4E89-8F60-2B2F8088E42C}" type="pres">
      <dgm:prSet presAssocID="{B09F1117-5C6B-4FA6-9FC3-44C5516F0002}" presName="spacer" presStyleCnt="0"/>
      <dgm:spPr/>
    </dgm:pt>
    <dgm:pt modelId="{311CF388-C13E-4506-BC5D-BD972DE907C9}" type="pres">
      <dgm:prSet presAssocID="{D68757B7-10F5-4687-B497-8D49966AD50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2A3FB4A-5D8A-42C0-A312-6DE605F6B4CD}" type="pres">
      <dgm:prSet presAssocID="{DDD9FE10-0437-459A-AB17-85730C70F718}" presName="spacer" presStyleCnt="0"/>
      <dgm:spPr/>
    </dgm:pt>
    <dgm:pt modelId="{4CE583D8-3928-4D2F-B67C-B50D20A62999}" type="pres">
      <dgm:prSet presAssocID="{F889B6B1-5F24-48A0-9C07-2012163DA33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BCDB8FA-20C9-407D-8CDB-012910F7038F}" type="pres">
      <dgm:prSet presAssocID="{9F898549-537B-41FD-8AEC-15B846317214}" presName="spacer" presStyleCnt="0"/>
      <dgm:spPr/>
    </dgm:pt>
    <dgm:pt modelId="{3CF6FFDF-4996-4504-B90A-F2D906F54699}" type="pres">
      <dgm:prSet presAssocID="{F744AA46-A372-409D-BAC1-3B88241C1C4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E865CD8-886E-41C9-92EC-2E4F6E180418}" type="pres">
      <dgm:prSet presAssocID="{6EF92235-4087-4A2C-9572-CA0F435C87D1}" presName="spacer" presStyleCnt="0"/>
      <dgm:spPr/>
    </dgm:pt>
    <dgm:pt modelId="{A9636F0E-A881-4923-862C-4B9D522F0520}" type="pres">
      <dgm:prSet presAssocID="{CBCA6AE0-B533-458B-9582-31C2EC1AE0A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7D0311C-E3FF-4081-9C18-11EED0C66A5D}" srcId="{8CC66008-3AFF-4579-AFAB-1A4A84827668}" destId="{CBCA6AE0-B533-458B-9582-31C2EC1AE0AC}" srcOrd="4" destOrd="0" parTransId="{284C60B1-3CFC-4001-BC09-08897522BBEE}" sibTransId="{684F6B66-217B-4145-A145-40D937BE67A3}"/>
    <dgm:cxn modelId="{6658E62C-6EC7-463F-BE90-E6D6E80F4C89}" srcId="{8CC66008-3AFF-4579-AFAB-1A4A84827668}" destId="{F744AA46-A372-409D-BAC1-3B88241C1C47}" srcOrd="3" destOrd="0" parTransId="{533B9DAF-0A2B-44FD-9DC5-5E98AE480A8F}" sibTransId="{6EF92235-4087-4A2C-9572-CA0F435C87D1}"/>
    <dgm:cxn modelId="{7EC79F32-07B1-45BC-B717-DCC42E492D95}" srcId="{8CC66008-3AFF-4579-AFAB-1A4A84827668}" destId="{F889B6B1-5F24-48A0-9C07-2012163DA33E}" srcOrd="2" destOrd="0" parTransId="{51B6EB78-2D00-4F60-8207-6958CF30A347}" sibTransId="{9F898549-537B-41FD-8AEC-15B846317214}"/>
    <dgm:cxn modelId="{FC24B842-4F74-4C99-BF73-1933F2484834}" type="presOf" srcId="{D8032415-6D3F-4711-96A1-47B0FCAE764C}" destId="{A88B494D-F8C1-4EA9-ACDE-DAFC3BDC3584}" srcOrd="0" destOrd="0" presId="urn:microsoft.com/office/officeart/2005/8/layout/vList2"/>
    <dgm:cxn modelId="{B0B76D44-2295-4804-B1AF-87CF5257ADC6}" type="presOf" srcId="{F889B6B1-5F24-48A0-9C07-2012163DA33E}" destId="{4CE583D8-3928-4D2F-B67C-B50D20A62999}" srcOrd="0" destOrd="0" presId="urn:microsoft.com/office/officeart/2005/8/layout/vList2"/>
    <dgm:cxn modelId="{01D11546-0D82-46DA-B88A-765B193381FE}" type="presOf" srcId="{CBCA6AE0-B533-458B-9582-31C2EC1AE0AC}" destId="{A9636F0E-A881-4923-862C-4B9D522F0520}" srcOrd="0" destOrd="0" presId="urn:microsoft.com/office/officeart/2005/8/layout/vList2"/>
    <dgm:cxn modelId="{7B253F76-BCF0-4FD0-9008-ADE27BBAB890}" srcId="{8CC66008-3AFF-4579-AFAB-1A4A84827668}" destId="{D8032415-6D3F-4711-96A1-47B0FCAE764C}" srcOrd="0" destOrd="0" parTransId="{DFA6C113-5520-4FF2-A7DC-BE0C00A07A2A}" sibTransId="{B09F1117-5C6B-4FA6-9FC3-44C5516F0002}"/>
    <dgm:cxn modelId="{F31DAF81-D502-457A-A8E7-E15C021DACBD}" type="presOf" srcId="{F744AA46-A372-409D-BAC1-3B88241C1C47}" destId="{3CF6FFDF-4996-4504-B90A-F2D906F54699}" srcOrd="0" destOrd="0" presId="urn:microsoft.com/office/officeart/2005/8/layout/vList2"/>
    <dgm:cxn modelId="{D9F87FA6-D2AF-4A97-8063-2035D111431F}" type="presOf" srcId="{8CC66008-3AFF-4579-AFAB-1A4A84827668}" destId="{E2DEDA96-B37F-4220-8537-27A4CBFA2C6D}" srcOrd="0" destOrd="0" presId="urn:microsoft.com/office/officeart/2005/8/layout/vList2"/>
    <dgm:cxn modelId="{52CB60E7-2701-4722-93B4-7315659C7F3A}" srcId="{8CC66008-3AFF-4579-AFAB-1A4A84827668}" destId="{D68757B7-10F5-4687-B497-8D49966AD50C}" srcOrd="1" destOrd="0" parTransId="{9687081C-DE6A-4BFC-8720-AFE970D66203}" sibTransId="{DDD9FE10-0437-459A-AB17-85730C70F718}"/>
    <dgm:cxn modelId="{27487BF9-56DF-4C18-A531-4AFEF47DC992}" type="presOf" srcId="{D68757B7-10F5-4687-B497-8D49966AD50C}" destId="{311CF388-C13E-4506-BC5D-BD972DE907C9}" srcOrd="0" destOrd="0" presId="urn:microsoft.com/office/officeart/2005/8/layout/vList2"/>
    <dgm:cxn modelId="{6F1AA903-A9F8-4CE1-B066-732AF59AA6BF}" type="presParOf" srcId="{E2DEDA96-B37F-4220-8537-27A4CBFA2C6D}" destId="{A88B494D-F8C1-4EA9-ACDE-DAFC3BDC3584}" srcOrd="0" destOrd="0" presId="urn:microsoft.com/office/officeart/2005/8/layout/vList2"/>
    <dgm:cxn modelId="{6D4EA58A-FFBC-4293-B8E0-2FF70E8B1E65}" type="presParOf" srcId="{E2DEDA96-B37F-4220-8537-27A4CBFA2C6D}" destId="{0F56E7C0-7CAB-4E89-8F60-2B2F8088E42C}" srcOrd="1" destOrd="0" presId="urn:microsoft.com/office/officeart/2005/8/layout/vList2"/>
    <dgm:cxn modelId="{DFD6986E-C84A-45B0-9953-19BA73718D31}" type="presParOf" srcId="{E2DEDA96-B37F-4220-8537-27A4CBFA2C6D}" destId="{311CF388-C13E-4506-BC5D-BD972DE907C9}" srcOrd="2" destOrd="0" presId="urn:microsoft.com/office/officeart/2005/8/layout/vList2"/>
    <dgm:cxn modelId="{E593E498-C5C8-42D6-BECF-A4EF5E0F3AAC}" type="presParOf" srcId="{E2DEDA96-B37F-4220-8537-27A4CBFA2C6D}" destId="{62A3FB4A-5D8A-42C0-A312-6DE605F6B4CD}" srcOrd="3" destOrd="0" presId="urn:microsoft.com/office/officeart/2005/8/layout/vList2"/>
    <dgm:cxn modelId="{E140E780-13FA-425E-8A4F-979F7ED68B82}" type="presParOf" srcId="{E2DEDA96-B37F-4220-8537-27A4CBFA2C6D}" destId="{4CE583D8-3928-4D2F-B67C-B50D20A62999}" srcOrd="4" destOrd="0" presId="urn:microsoft.com/office/officeart/2005/8/layout/vList2"/>
    <dgm:cxn modelId="{934B25EA-65C1-4C67-B773-7E570C16485D}" type="presParOf" srcId="{E2DEDA96-B37F-4220-8537-27A4CBFA2C6D}" destId="{DBCDB8FA-20C9-407D-8CDB-012910F7038F}" srcOrd="5" destOrd="0" presId="urn:microsoft.com/office/officeart/2005/8/layout/vList2"/>
    <dgm:cxn modelId="{022D0B47-6C24-4944-886D-401F908C0317}" type="presParOf" srcId="{E2DEDA96-B37F-4220-8537-27A4CBFA2C6D}" destId="{3CF6FFDF-4996-4504-B90A-F2D906F54699}" srcOrd="6" destOrd="0" presId="urn:microsoft.com/office/officeart/2005/8/layout/vList2"/>
    <dgm:cxn modelId="{BF024B78-2FAB-4076-A8BF-F374F0DE6F84}" type="presParOf" srcId="{E2DEDA96-B37F-4220-8537-27A4CBFA2C6D}" destId="{0E865CD8-886E-41C9-92EC-2E4F6E180418}" srcOrd="7" destOrd="0" presId="urn:microsoft.com/office/officeart/2005/8/layout/vList2"/>
    <dgm:cxn modelId="{E6A4D4C7-78E2-4AFC-82C1-82A59A5E2BF8}" type="presParOf" srcId="{E2DEDA96-B37F-4220-8537-27A4CBFA2C6D}" destId="{A9636F0E-A881-4923-862C-4B9D522F052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E035D4-1109-4659-A8E9-90206D7A44F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4AB8301-3C36-4EF4-9FB2-653AFE16882D}">
      <dgm:prSet/>
      <dgm:spPr/>
      <dgm:t>
        <a:bodyPr/>
        <a:lstStyle/>
        <a:p>
          <a:r>
            <a:rPr lang="en-US"/>
            <a:t>Total net sales is highest in year 2018</a:t>
          </a:r>
        </a:p>
      </dgm:t>
    </dgm:pt>
    <dgm:pt modelId="{9011ECC5-81F9-4E3F-86A8-93506DE14A49}" type="parTrans" cxnId="{C4E932B4-C6B7-42C4-BB0A-95E575543E8E}">
      <dgm:prSet/>
      <dgm:spPr/>
      <dgm:t>
        <a:bodyPr/>
        <a:lstStyle/>
        <a:p>
          <a:endParaRPr lang="en-US"/>
        </a:p>
      </dgm:t>
    </dgm:pt>
    <dgm:pt modelId="{50023D75-7634-4B74-A1B7-B9C84523FDA7}" type="sibTrans" cxnId="{C4E932B4-C6B7-42C4-BB0A-95E575543E8E}">
      <dgm:prSet/>
      <dgm:spPr/>
      <dgm:t>
        <a:bodyPr/>
        <a:lstStyle/>
        <a:p>
          <a:endParaRPr lang="en-US"/>
        </a:p>
      </dgm:t>
    </dgm:pt>
    <dgm:pt modelId="{6A4C0026-1D31-4AAE-B6E6-53502651D74A}">
      <dgm:prSet/>
      <dgm:spPr/>
      <dgm:t>
        <a:bodyPr/>
        <a:lstStyle/>
        <a:p>
          <a:r>
            <a:rPr lang="en-US"/>
            <a:t>F0089 is highest revenue generating product &amp; DELMDK is the highest revenue generating site overall &amp; F0034 is the highest selling product</a:t>
          </a:r>
        </a:p>
      </dgm:t>
    </dgm:pt>
    <dgm:pt modelId="{CF45F9F9-AA6C-4DF0-9CE7-2F3B49245714}" type="parTrans" cxnId="{050BE85F-1FDA-41CC-ACE2-AD49F0583043}">
      <dgm:prSet/>
      <dgm:spPr/>
      <dgm:t>
        <a:bodyPr/>
        <a:lstStyle/>
        <a:p>
          <a:endParaRPr lang="en-US"/>
        </a:p>
      </dgm:t>
    </dgm:pt>
    <dgm:pt modelId="{28A6F400-3936-4987-8017-1DD9F3421DE2}" type="sibTrans" cxnId="{050BE85F-1FDA-41CC-ACE2-AD49F0583043}">
      <dgm:prSet/>
      <dgm:spPr/>
      <dgm:t>
        <a:bodyPr/>
        <a:lstStyle/>
        <a:p>
          <a:endParaRPr lang="en-US"/>
        </a:p>
      </dgm:t>
    </dgm:pt>
    <dgm:pt modelId="{06FD3F93-1564-45E9-B9CF-644768328D42}">
      <dgm:prSet/>
      <dgm:spPr/>
      <dgm:t>
        <a:bodyPr/>
        <a:lstStyle/>
        <a:p>
          <a:r>
            <a:rPr lang="en-US" dirty="0"/>
            <a:t>Based on that we can understand the demand and the inventory can be stocked at the site warehouse</a:t>
          </a:r>
        </a:p>
      </dgm:t>
    </dgm:pt>
    <dgm:pt modelId="{C0F31DDE-9ACD-4D37-9EE3-0228FC6F839C}" type="parTrans" cxnId="{C8097506-FE72-45A4-B7F4-A4C964539775}">
      <dgm:prSet/>
      <dgm:spPr/>
      <dgm:t>
        <a:bodyPr/>
        <a:lstStyle/>
        <a:p>
          <a:endParaRPr lang="en-US"/>
        </a:p>
      </dgm:t>
    </dgm:pt>
    <dgm:pt modelId="{92EA3493-1968-4313-9130-D4C05D17F63A}" type="sibTrans" cxnId="{C8097506-FE72-45A4-B7F4-A4C964539775}">
      <dgm:prSet/>
      <dgm:spPr/>
      <dgm:t>
        <a:bodyPr/>
        <a:lstStyle/>
        <a:p>
          <a:endParaRPr lang="en-US"/>
        </a:p>
      </dgm:t>
    </dgm:pt>
    <dgm:pt modelId="{85246BE8-B6E0-4DE7-A88A-E6C9ED1673B2}">
      <dgm:prSet/>
      <dgm:spPr/>
      <dgm:t>
        <a:bodyPr/>
        <a:lstStyle/>
        <a:p>
          <a:r>
            <a:rPr lang="en-US"/>
            <a:t>Though F0034 is the highest selling product, F0089 cannibalize its sale due to pricing</a:t>
          </a:r>
        </a:p>
      </dgm:t>
    </dgm:pt>
    <dgm:pt modelId="{6B2D6B73-07B4-408B-9A83-B599BD3F72B2}" type="parTrans" cxnId="{F814CB2F-0A83-4DBF-AF4B-5810FFBF290C}">
      <dgm:prSet/>
      <dgm:spPr/>
      <dgm:t>
        <a:bodyPr/>
        <a:lstStyle/>
        <a:p>
          <a:endParaRPr lang="en-US"/>
        </a:p>
      </dgm:t>
    </dgm:pt>
    <dgm:pt modelId="{23F2E927-4A93-4847-8C51-DC5FE3CE44D1}" type="sibTrans" cxnId="{F814CB2F-0A83-4DBF-AF4B-5810FFBF290C}">
      <dgm:prSet/>
      <dgm:spPr/>
      <dgm:t>
        <a:bodyPr/>
        <a:lstStyle/>
        <a:p>
          <a:endParaRPr lang="en-US"/>
        </a:p>
      </dgm:t>
    </dgm:pt>
    <dgm:pt modelId="{B4F19546-A5A6-419E-8795-2E1A5A2F8296}">
      <dgm:prSet/>
      <dgm:spPr/>
      <dgm:t>
        <a:bodyPr/>
        <a:lstStyle/>
        <a:p>
          <a:r>
            <a:rPr lang="en-US"/>
            <a:t>F0034 is sold highly at the Ahmedabad site, the pricing can be improved based on average overall price to increase net sales</a:t>
          </a:r>
        </a:p>
      </dgm:t>
    </dgm:pt>
    <dgm:pt modelId="{45650C7F-78FC-45D1-B041-2285ED9BCB9D}" type="parTrans" cxnId="{9BCA579E-681E-469B-9C99-4F3E65A5BBEE}">
      <dgm:prSet/>
      <dgm:spPr/>
      <dgm:t>
        <a:bodyPr/>
        <a:lstStyle/>
        <a:p>
          <a:endParaRPr lang="en-US"/>
        </a:p>
      </dgm:t>
    </dgm:pt>
    <dgm:pt modelId="{5362891B-1FA0-4CAB-B78A-D5DE7B9EAFF7}" type="sibTrans" cxnId="{9BCA579E-681E-469B-9C99-4F3E65A5BBEE}">
      <dgm:prSet/>
      <dgm:spPr/>
      <dgm:t>
        <a:bodyPr/>
        <a:lstStyle/>
        <a:p>
          <a:endParaRPr lang="en-US"/>
        </a:p>
      </dgm:t>
    </dgm:pt>
    <dgm:pt modelId="{FE7D7220-0354-4874-9274-D654CD618C98}">
      <dgm:prSet/>
      <dgm:spPr/>
      <dgm:t>
        <a:bodyPr/>
        <a:lstStyle/>
        <a:p>
          <a:r>
            <a:rPr lang="en-US"/>
            <a:t>There is seasonality where the overall sales do well between the month of April to October</a:t>
          </a:r>
        </a:p>
      </dgm:t>
    </dgm:pt>
    <dgm:pt modelId="{4223221E-713E-48BD-8BD3-299A5E916D54}" type="parTrans" cxnId="{6154A4DC-5CB5-4EF2-BA1C-83E7BCFD0309}">
      <dgm:prSet/>
      <dgm:spPr/>
      <dgm:t>
        <a:bodyPr/>
        <a:lstStyle/>
        <a:p>
          <a:endParaRPr lang="en-US"/>
        </a:p>
      </dgm:t>
    </dgm:pt>
    <dgm:pt modelId="{A407B24C-AE2A-45F1-B1C8-4013B47995B3}" type="sibTrans" cxnId="{6154A4DC-5CB5-4EF2-BA1C-83E7BCFD0309}">
      <dgm:prSet/>
      <dgm:spPr/>
      <dgm:t>
        <a:bodyPr/>
        <a:lstStyle/>
        <a:p>
          <a:endParaRPr lang="en-US"/>
        </a:p>
      </dgm:t>
    </dgm:pt>
    <dgm:pt modelId="{CF63DBC3-C0A6-4D71-ADE7-F647C352CC6D}">
      <dgm:prSet/>
      <dgm:spPr/>
      <dgm:t>
        <a:bodyPr/>
        <a:lstStyle/>
        <a:p>
          <a:r>
            <a:rPr lang="en-US"/>
            <a:t>Sales can be improved at Kolkata, Dehradun, Gurgaon, Bhubaneshwar sites.</a:t>
          </a:r>
        </a:p>
      </dgm:t>
    </dgm:pt>
    <dgm:pt modelId="{99308556-1170-49A5-B4E1-9753DC7C02E7}" type="parTrans" cxnId="{D9A68504-CB77-4230-BF92-6A90E41A2166}">
      <dgm:prSet/>
      <dgm:spPr/>
      <dgm:t>
        <a:bodyPr/>
        <a:lstStyle/>
        <a:p>
          <a:endParaRPr lang="en-US"/>
        </a:p>
      </dgm:t>
    </dgm:pt>
    <dgm:pt modelId="{643525C3-61CD-4852-9EDA-FDC05EE0FC4D}" type="sibTrans" cxnId="{D9A68504-CB77-4230-BF92-6A90E41A2166}">
      <dgm:prSet/>
      <dgm:spPr/>
      <dgm:t>
        <a:bodyPr/>
        <a:lstStyle/>
        <a:p>
          <a:endParaRPr lang="en-US"/>
        </a:p>
      </dgm:t>
    </dgm:pt>
    <dgm:pt modelId="{F8CB9263-8165-4E95-AD3D-E3DAC9BE6885}">
      <dgm:prSet/>
      <dgm:spPr/>
      <dgm:t>
        <a:bodyPr/>
        <a:lstStyle/>
        <a:p>
          <a:r>
            <a:rPr lang="en-US"/>
            <a:t>Next Step : Price Optimization of Products based on Pricing Analysis</a:t>
          </a:r>
        </a:p>
      </dgm:t>
    </dgm:pt>
    <dgm:pt modelId="{0371C4F7-DAAC-4658-9120-C85DD1A45E1E}" type="parTrans" cxnId="{65A232BE-B6D6-4737-81EC-9FCBA81ADC81}">
      <dgm:prSet/>
      <dgm:spPr/>
      <dgm:t>
        <a:bodyPr/>
        <a:lstStyle/>
        <a:p>
          <a:endParaRPr lang="en-US"/>
        </a:p>
      </dgm:t>
    </dgm:pt>
    <dgm:pt modelId="{C6FFCF33-9E53-47D1-B782-F4CD1BE6777F}" type="sibTrans" cxnId="{65A232BE-B6D6-4737-81EC-9FCBA81ADC81}">
      <dgm:prSet/>
      <dgm:spPr/>
      <dgm:t>
        <a:bodyPr/>
        <a:lstStyle/>
        <a:p>
          <a:endParaRPr lang="en-US"/>
        </a:p>
      </dgm:t>
    </dgm:pt>
    <dgm:pt modelId="{574CA9AE-6939-492C-97B1-1B8E4E86FCDF}" type="pres">
      <dgm:prSet presAssocID="{0BE035D4-1109-4659-A8E9-90206D7A44F6}" presName="Name0" presStyleCnt="0">
        <dgm:presLayoutVars>
          <dgm:dir/>
          <dgm:resizeHandles val="exact"/>
        </dgm:presLayoutVars>
      </dgm:prSet>
      <dgm:spPr/>
    </dgm:pt>
    <dgm:pt modelId="{6C202F9A-9961-4699-8062-158CF417F70D}" type="pres">
      <dgm:prSet presAssocID="{34AB8301-3C36-4EF4-9FB2-653AFE16882D}" presName="node" presStyleLbl="node1" presStyleIdx="0" presStyleCnt="8">
        <dgm:presLayoutVars>
          <dgm:bulletEnabled val="1"/>
        </dgm:presLayoutVars>
      </dgm:prSet>
      <dgm:spPr/>
    </dgm:pt>
    <dgm:pt modelId="{9B07CDDB-F231-414E-91D9-EC39258D9A55}" type="pres">
      <dgm:prSet presAssocID="{50023D75-7634-4B74-A1B7-B9C84523FDA7}" presName="sibTrans" presStyleLbl="sibTrans1D1" presStyleIdx="0" presStyleCnt="7"/>
      <dgm:spPr/>
    </dgm:pt>
    <dgm:pt modelId="{1241C36A-46C5-4EDA-BDE7-C1259FAB5B63}" type="pres">
      <dgm:prSet presAssocID="{50023D75-7634-4B74-A1B7-B9C84523FDA7}" presName="connectorText" presStyleLbl="sibTrans1D1" presStyleIdx="0" presStyleCnt="7"/>
      <dgm:spPr/>
    </dgm:pt>
    <dgm:pt modelId="{AEC97CC6-C418-4A2E-94C1-AE76A06BAA9E}" type="pres">
      <dgm:prSet presAssocID="{6A4C0026-1D31-4AAE-B6E6-53502651D74A}" presName="node" presStyleLbl="node1" presStyleIdx="1" presStyleCnt="8">
        <dgm:presLayoutVars>
          <dgm:bulletEnabled val="1"/>
        </dgm:presLayoutVars>
      </dgm:prSet>
      <dgm:spPr/>
    </dgm:pt>
    <dgm:pt modelId="{A7AD8E68-4148-4979-A42D-5575B00E8688}" type="pres">
      <dgm:prSet presAssocID="{28A6F400-3936-4987-8017-1DD9F3421DE2}" presName="sibTrans" presStyleLbl="sibTrans1D1" presStyleIdx="1" presStyleCnt="7"/>
      <dgm:spPr/>
    </dgm:pt>
    <dgm:pt modelId="{E3778771-5F80-485F-8A46-0A26379A828C}" type="pres">
      <dgm:prSet presAssocID="{28A6F400-3936-4987-8017-1DD9F3421DE2}" presName="connectorText" presStyleLbl="sibTrans1D1" presStyleIdx="1" presStyleCnt="7"/>
      <dgm:spPr/>
    </dgm:pt>
    <dgm:pt modelId="{099E38C4-6526-4DEE-A6A5-B359DDAD3C88}" type="pres">
      <dgm:prSet presAssocID="{06FD3F93-1564-45E9-B9CF-644768328D42}" presName="node" presStyleLbl="node1" presStyleIdx="2" presStyleCnt="8">
        <dgm:presLayoutVars>
          <dgm:bulletEnabled val="1"/>
        </dgm:presLayoutVars>
      </dgm:prSet>
      <dgm:spPr/>
    </dgm:pt>
    <dgm:pt modelId="{5E357C11-7A08-40EC-94CF-9ECC47D2E756}" type="pres">
      <dgm:prSet presAssocID="{92EA3493-1968-4313-9130-D4C05D17F63A}" presName="sibTrans" presStyleLbl="sibTrans1D1" presStyleIdx="2" presStyleCnt="7"/>
      <dgm:spPr/>
    </dgm:pt>
    <dgm:pt modelId="{D1DFFF6C-0603-4D30-8BD1-4580C3216E0D}" type="pres">
      <dgm:prSet presAssocID="{92EA3493-1968-4313-9130-D4C05D17F63A}" presName="connectorText" presStyleLbl="sibTrans1D1" presStyleIdx="2" presStyleCnt="7"/>
      <dgm:spPr/>
    </dgm:pt>
    <dgm:pt modelId="{1C88161E-0DD1-431C-845E-F3D2FA50182B}" type="pres">
      <dgm:prSet presAssocID="{85246BE8-B6E0-4DE7-A88A-E6C9ED1673B2}" presName="node" presStyleLbl="node1" presStyleIdx="3" presStyleCnt="8">
        <dgm:presLayoutVars>
          <dgm:bulletEnabled val="1"/>
        </dgm:presLayoutVars>
      </dgm:prSet>
      <dgm:spPr/>
    </dgm:pt>
    <dgm:pt modelId="{9DF75F18-CCD0-47FB-98B2-C2C0AAB57289}" type="pres">
      <dgm:prSet presAssocID="{23F2E927-4A93-4847-8C51-DC5FE3CE44D1}" presName="sibTrans" presStyleLbl="sibTrans1D1" presStyleIdx="3" presStyleCnt="7"/>
      <dgm:spPr/>
    </dgm:pt>
    <dgm:pt modelId="{BBBA1314-ADBD-4324-9D97-3BC338EFFE4C}" type="pres">
      <dgm:prSet presAssocID="{23F2E927-4A93-4847-8C51-DC5FE3CE44D1}" presName="connectorText" presStyleLbl="sibTrans1D1" presStyleIdx="3" presStyleCnt="7"/>
      <dgm:spPr/>
    </dgm:pt>
    <dgm:pt modelId="{0828963A-F423-4804-ADAE-C4F9626F0ED8}" type="pres">
      <dgm:prSet presAssocID="{B4F19546-A5A6-419E-8795-2E1A5A2F8296}" presName="node" presStyleLbl="node1" presStyleIdx="4" presStyleCnt="8">
        <dgm:presLayoutVars>
          <dgm:bulletEnabled val="1"/>
        </dgm:presLayoutVars>
      </dgm:prSet>
      <dgm:spPr/>
    </dgm:pt>
    <dgm:pt modelId="{AB79F917-FB3A-4D38-82FC-E3B7DEC1157C}" type="pres">
      <dgm:prSet presAssocID="{5362891B-1FA0-4CAB-B78A-D5DE7B9EAFF7}" presName="sibTrans" presStyleLbl="sibTrans1D1" presStyleIdx="4" presStyleCnt="7"/>
      <dgm:spPr/>
    </dgm:pt>
    <dgm:pt modelId="{7C815363-F1E1-4E3C-B433-8FAD543A1BD0}" type="pres">
      <dgm:prSet presAssocID="{5362891B-1FA0-4CAB-B78A-D5DE7B9EAFF7}" presName="connectorText" presStyleLbl="sibTrans1D1" presStyleIdx="4" presStyleCnt="7"/>
      <dgm:spPr/>
    </dgm:pt>
    <dgm:pt modelId="{52263279-55F9-41FE-B3B2-BE4EEBC080F6}" type="pres">
      <dgm:prSet presAssocID="{FE7D7220-0354-4874-9274-D654CD618C98}" presName="node" presStyleLbl="node1" presStyleIdx="5" presStyleCnt="8">
        <dgm:presLayoutVars>
          <dgm:bulletEnabled val="1"/>
        </dgm:presLayoutVars>
      </dgm:prSet>
      <dgm:spPr/>
    </dgm:pt>
    <dgm:pt modelId="{0E8DB17D-12B6-4348-8FD2-86C248EC7B53}" type="pres">
      <dgm:prSet presAssocID="{A407B24C-AE2A-45F1-B1C8-4013B47995B3}" presName="sibTrans" presStyleLbl="sibTrans1D1" presStyleIdx="5" presStyleCnt="7"/>
      <dgm:spPr/>
    </dgm:pt>
    <dgm:pt modelId="{FB659666-AE41-4AEF-8E93-82C8B444B645}" type="pres">
      <dgm:prSet presAssocID="{A407B24C-AE2A-45F1-B1C8-4013B47995B3}" presName="connectorText" presStyleLbl="sibTrans1D1" presStyleIdx="5" presStyleCnt="7"/>
      <dgm:spPr/>
    </dgm:pt>
    <dgm:pt modelId="{0FE7A655-61FA-4281-A7C4-328F6D3256E9}" type="pres">
      <dgm:prSet presAssocID="{CF63DBC3-C0A6-4D71-ADE7-F647C352CC6D}" presName="node" presStyleLbl="node1" presStyleIdx="6" presStyleCnt="8">
        <dgm:presLayoutVars>
          <dgm:bulletEnabled val="1"/>
        </dgm:presLayoutVars>
      </dgm:prSet>
      <dgm:spPr/>
    </dgm:pt>
    <dgm:pt modelId="{08949CA7-AFE6-4F83-814E-9F96DE94FA3D}" type="pres">
      <dgm:prSet presAssocID="{643525C3-61CD-4852-9EDA-FDC05EE0FC4D}" presName="sibTrans" presStyleLbl="sibTrans1D1" presStyleIdx="6" presStyleCnt="7"/>
      <dgm:spPr/>
    </dgm:pt>
    <dgm:pt modelId="{0D2B3286-521C-43EB-9D69-D825A923B85D}" type="pres">
      <dgm:prSet presAssocID="{643525C3-61CD-4852-9EDA-FDC05EE0FC4D}" presName="connectorText" presStyleLbl="sibTrans1D1" presStyleIdx="6" presStyleCnt="7"/>
      <dgm:spPr/>
    </dgm:pt>
    <dgm:pt modelId="{71FB29EB-0AB9-43F8-A291-B7EE3803550C}" type="pres">
      <dgm:prSet presAssocID="{F8CB9263-8165-4E95-AD3D-E3DAC9BE6885}" presName="node" presStyleLbl="node1" presStyleIdx="7" presStyleCnt="8">
        <dgm:presLayoutVars>
          <dgm:bulletEnabled val="1"/>
        </dgm:presLayoutVars>
      </dgm:prSet>
      <dgm:spPr/>
    </dgm:pt>
  </dgm:ptLst>
  <dgm:cxnLst>
    <dgm:cxn modelId="{7FDD6104-4068-48BD-A288-DAF974F4BF03}" type="presOf" srcId="{0BE035D4-1109-4659-A8E9-90206D7A44F6}" destId="{574CA9AE-6939-492C-97B1-1B8E4E86FCDF}" srcOrd="0" destOrd="0" presId="urn:microsoft.com/office/officeart/2016/7/layout/RepeatingBendingProcessNew"/>
    <dgm:cxn modelId="{D9A68504-CB77-4230-BF92-6A90E41A2166}" srcId="{0BE035D4-1109-4659-A8E9-90206D7A44F6}" destId="{CF63DBC3-C0A6-4D71-ADE7-F647C352CC6D}" srcOrd="6" destOrd="0" parTransId="{99308556-1170-49A5-B4E1-9753DC7C02E7}" sibTransId="{643525C3-61CD-4852-9EDA-FDC05EE0FC4D}"/>
    <dgm:cxn modelId="{C8097506-FE72-45A4-B7F4-A4C964539775}" srcId="{0BE035D4-1109-4659-A8E9-90206D7A44F6}" destId="{06FD3F93-1564-45E9-B9CF-644768328D42}" srcOrd="2" destOrd="0" parTransId="{C0F31DDE-9ACD-4D37-9EE3-0228FC6F839C}" sibTransId="{92EA3493-1968-4313-9130-D4C05D17F63A}"/>
    <dgm:cxn modelId="{0FC9470E-8DB3-4E9E-AEBF-C33CE3E3066C}" type="presOf" srcId="{92EA3493-1968-4313-9130-D4C05D17F63A}" destId="{5E357C11-7A08-40EC-94CF-9ECC47D2E756}" srcOrd="0" destOrd="0" presId="urn:microsoft.com/office/officeart/2016/7/layout/RepeatingBendingProcessNew"/>
    <dgm:cxn modelId="{41F4CF16-6349-4241-B14D-77DA0FF5C893}" type="presOf" srcId="{6A4C0026-1D31-4AAE-B6E6-53502651D74A}" destId="{AEC97CC6-C418-4A2E-94C1-AE76A06BAA9E}" srcOrd="0" destOrd="0" presId="urn:microsoft.com/office/officeart/2016/7/layout/RepeatingBendingProcessNew"/>
    <dgm:cxn modelId="{67F4B61D-2FF3-4339-B6CF-B718383B6655}" type="presOf" srcId="{06FD3F93-1564-45E9-B9CF-644768328D42}" destId="{099E38C4-6526-4DEE-A6A5-B359DDAD3C88}" srcOrd="0" destOrd="0" presId="urn:microsoft.com/office/officeart/2016/7/layout/RepeatingBendingProcessNew"/>
    <dgm:cxn modelId="{4562ED23-351D-4A45-8CC4-57FFECEE65BE}" type="presOf" srcId="{5362891B-1FA0-4CAB-B78A-D5DE7B9EAFF7}" destId="{7C815363-F1E1-4E3C-B433-8FAD543A1BD0}" srcOrd="1" destOrd="0" presId="urn:microsoft.com/office/officeart/2016/7/layout/RepeatingBendingProcessNew"/>
    <dgm:cxn modelId="{6D06E527-DCAD-4180-A233-3826C7EB7F53}" type="presOf" srcId="{643525C3-61CD-4852-9EDA-FDC05EE0FC4D}" destId="{0D2B3286-521C-43EB-9D69-D825A923B85D}" srcOrd="1" destOrd="0" presId="urn:microsoft.com/office/officeart/2016/7/layout/RepeatingBendingProcessNew"/>
    <dgm:cxn modelId="{F814CB2F-0A83-4DBF-AF4B-5810FFBF290C}" srcId="{0BE035D4-1109-4659-A8E9-90206D7A44F6}" destId="{85246BE8-B6E0-4DE7-A88A-E6C9ED1673B2}" srcOrd="3" destOrd="0" parTransId="{6B2D6B73-07B4-408B-9A83-B599BD3F72B2}" sibTransId="{23F2E927-4A93-4847-8C51-DC5FE3CE44D1}"/>
    <dgm:cxn modelId="{ED077C39-0A53-48AF-A859-3543FAC1471D}" type="presOf" srcId="{CF63DBC3-C0A6-4D71-ADE7-F647C352CC6D}" destId="{0FE7A655-61FA-4281-A7C4-328F6D3256E9}" srcOrd="0" destOrd="0" presId="urn:microsoft.com/office/officeart/2016/7/layout/RepeatingBendingProcessNew"/>
    <dgm:cxn modelId="{FA685E5E-3D63-4AC8-B4D2-6285BD9323EA}" type="presOf" srcId="{5362891B-1FA0-4CAB-B78A-D5DE7B9EAFF7}" destId="{AB79F917-FB3A-4D38-82FC-E3B7DEC1157C}" srcOrd="0" destOrd="0" presId="urn:microsoft.com/office/officeart/2016/7/layout/RepeatingBendingProcessNew"/>
    <dgm:cxn modelId="{050BE85F-1FDA-41CC-ACE2-AD49F0583043}" srcId="{0BE035D4-1109-4659-A8E9-90206D7A44F6}" destId="{6A4C0026-1D31-4AAE-B6E6-53502651D74A}" srcOrd="1" destOrd="0" parTransId="{CF45F9F9-AA6C-4DF0-9CE7-2F3B49245714}" sibTransId="{28A6F400-3936-4987-8017-1DD9F3421DE2}"/>
    <dgm:cxn modelId="{0D590B4C-F56F-4F11-9FEC-6A0BECB38D93}" type="presOf" srcId="{B4F19546-A5A6-419E-8795-2E1A5A2F8296}" destId="{0828963A-F423-4804-ADAE-C4F9626F0ED8}" srcOrd="0" destOrd="0" presId="urn:microsoft.com/office/officeart/2016/7/layout/RepeatingBendingProcessNew"/>
    <dgm:cxn modelId="{F824644E-B97E-49E0-87E3-EC014FC11DF9}" type="presOf" srcId="{23F2E927-4A93-4847-8C51-DC5FE3CE44D1}" destId="{BBBA1314-ADBD-4324-9D97-3BC338EFFE4C}" srcOrd="1" destOrd="0" presId="urn:microsoft.com/office/officeart/2016/7/layout/RepeatingBendingProcessNew"/>
    <dgm:cxn modelId="{57108C7E-1EBB-4864-B409-44DA746F8229}" type="presOf" srcId="{50023D75-7634-4B74-A1B7-B9C84523FDA7}" destId="{1241C36A-46C5-4EDA-BDE7-C1259FAB5B63}" srcOrd="1" destOrd="0" presId="urn:microsoft.com/office/officeart/2016/7/layout/RepeatingBendingProcessNew"/>
    <dgm:cxn modelId="{16F27B80-9C03-452E-93A9-62F94F1FA961}" type="presOf" srcId="{85246BE8-B6E0-4DE7-A88A-E6C9ED1673B2}" destId="{1C88161E-0DD1-431C-845E-F3D2FA50182B}" srcOrd="0" destOrd="0" presId="urn:microsoft.com/office/officeart/2016/7/layout/RepeatingBendingProcessNew"/>
    <dgm:cxn modelId="{14936398-4CF7-4E15-B1F3-45C6DB7FE00D}" type="presOf" srcId="{A407B24C-AE2A-45F1-B1C8-4013B47995B3}" destId="{FB659666-AE41-4AEF-8E93-82C8B444B645}" srcOrd="1" destOrd="0" presId="urn:microsoft.com/office/officeart/2016/7/layout/RepeatingBendingProcessNew"/>
    <dgm:cxn modelId="{5CFAC29C-E550-4526-B058-F68A877B17AE}" type="presOf" srcId="{28A6F400-3936-4987-8017-1DD9F3421DE2}" destId="{A7AD8E68-4148-4979-A42D-5575B00E8688}" srcOrd="0" destOrd="0" presId="urn:microsoft.com/office/officeart/2016/7/layout/RepeatingBendingProcessNew"/>
    <dgm:cxn modelId="{B3284E9E-5668-4857-B60C-ECEDCE0A6E1B}" type="presOf" srcId="{FE7D7220-0354-4874-9274-D654CD618C98}" destId="{52263279-55F9-41FE-B3B2-BE4EEBC080F6}" srcOrd="0" destOrd="0" presId="urn:microsoft.com/office/officeart/2016/7/layout/RepeatingBendingProcessNew"/>
    <dgm:cxn modelId="{9BCA579E-681E-469B-9C99-4F3E65A5BBEE}" srcId="{0BE035D4-1109-4659-A8E9-90206D7A44F6}" destId="{B4F19546-A5A6-419E-8795-2E1A5A2F8296}" srcOrd="4" destOrd="0" parTransId="{45650C7F-78FC-45D1-B041-2285ED9BCB9D}" sibTransId="{5362891B-1FA0-4CAB-B78A-D5DE7B9EAFF7}"/>
    <dgm:cxn modelId="{816505AA-9EB4-4963-BC2D-CED3D492FA69}" type="presOf" srcId="{92EA3493-1968-4313-9130-D4C05D17F63A}" destId="{D1DFFF6C-0603-4D30-8BD1-4580C3216E0D}" srcOrd="1" destOrd="0" presId="urn:microsoft.com/office/officeart/2016/7/layout/RepeatingBendingProcessNew"/>
    <dgm:cxn modelId="{C4E932B4-C6B7-42C4-BB0A-95E575543E8E}" srcId="{0BE035D4-1109-4659-A8E9-90206D7A44F6}" destId="{34AB8301-3C36-4EF4-9FB2-653AFE16882D}" srcOrd="0" destOrd="0" parTransId="{9011ECC5-81F9-4E3F-86A8-93506DE14A49}" sibTransId="{50023D75-7634-4B74-A1B7-B9C84523FDA7}"/>
    <dgm:cxn modelId="{65A232BE-B6D6-4737-81EC-9FCBA81ADC81}" srcId="{0BE035D4-1109-4659-A8E9-90206D7A44F6}" destId="{F8CB9263-8165-4E95-AD3D-E3DAC9BE6885}" srcOrd="7" destOrd="0" parTransId="{0371C4F7-DAAC-4658-9120-C85DD1A45E1E}" sibTransId="{C6FFCF33-9E53-47D1-B782-F4CD1BE6777F}"/>
    <dgm:cxn modelId="{3075D7C4-24DF-4643-9FF5-0C29239E9959}" type="presOf" srcId="{F8CB9263-8165-4E95-AD3D-E3DAC9BE6885}" destId="{71FB29EB-0AB9-43F8-A291-B7EE3803550C}" srcOrd="0" destOrd="0" presId="urn:microsoft.com/office/officeart/2016/7/layout/RepeatingBendingProcessNew"/>
    <dgm:cxn modelId="{05EE5FC8-1AE5-4E95-9B10-6500BCD3884E}" type="presOf" srcId="{50023D75-7634-4B74-A1B7-B9C84523FDA7}" destId="{9B07CDDB-F231-414E-91D9-EC39258D9A55}" srcOrd="0" destOrd="0" presId="urn:microsoft.com/office/officeart/2016/7/layout/RepeatingBendingProcessNew"/>
    <dgm:cxn modelId="{BF770FC9-C3BB-485F-A373-90B5117107A4}" type="presOf" srcId="{34AB8301-3C36-4EF4-9FB2-653AFE16882D}" destId="{6C202F9A-9961-4699-8062-158CF417F70D}" srcOrd="0" destOrd="0" presId="urn:microsoft.com/office/officeart/2016/7/layout/RepeatingBendingProcessNew"/>
    <dgm:cxn modelId="{C4A6A7D3-38A7-43FE-8974-19D4192BC987}" type="presOf" srcId="{A407B24C-AE2A-45F1-B1C8-4013B47995B3}" destId="{0E8DB17D-12B6-4348-8FD2-86C248EC7B53}" srcOrd="0" destOrd="0" presId="urn:microsoft.com/office/officeart/2016/7/layout/RepeatingBendingProcessNew"/>
    <dgm:cxn modelId="{5216DCD3-719E-4DE7-B8C4-17D99697AE6F}" type="presOf" srcId="{643525C3-61CD-4852-9EDA-FDC05EE0FC4D}" destId="{08949CA7-AFE6-4F83-814E-9F96DE94FA3D}" srcOrd="0" destOrd="0" presId="urn:microsoft.com/office/officeart/2016/7/layout/RepeatingBendingProcessNew"/>
    <dgm:cxn modelId="{6154A4DC-5CB5-4EF2-BA1C-83E7BCFD0309}" srcId="{0BE035D4-1109-4659-A8E9-90206D7A44F6}" destId="{FE7D7220-0354-4874-9274-D654CD618C98}" srcOrd="5" destOrd="0" parTransId="{4223221E-713E-48BD-8BD3-299A5E916D54}" sibTransId="{A407B24C-AE2A-45F1-B1C8-4013B47995B3}"/>
    <dgm:cxn modelId="{6DBD8EE7-8BFA-4A79-B026-484E53F114A8}" type="presOf" srcId="{28A6F400-3936-4987-8017-1DD9F3421DE2}" destId="{E3778771-5F80-485F-8A46-0A26379A828C}" srcOrd="1" destOrd="0" presId="urn:microsoft.com/office/officeart/2016/7/layout/RepeatingBendingProcessNew"/>
    <dgm:cxn modelId="{08DE5AFA-6DA5-4BD4-9DF8-21E7EC89670A}" type="presOf" srcId="{23F2E927-4A93-4847-8C51-DC5FE3CE44D1}" destId="{9DF75F18-CCD0-47FB-98B2-C2C0AAB57289}" srcOrd="0" destOrd="0" presId="urn:microsoft.com/office/officeart/2016/7/layout/RepeatingBendingProcessNew"/>
    <dgm:cxn modelId="{9D0DCD74-AEED-41BA-A524-907847667FD6}" type="presParOf" srcId="{574CA9AE-6939-492C-97B1-1B8E4E86FCDF}" destId="{6C202F9A-9961-4699-8062-158CF417F70D}" srcOrd="0" destOrd="0" presId="urn:microsoft.com/office/officeart/2016/7/layout/RepeatingBendingProcessNew"/>
    <dgm:cxn modelId="{B747F0BF-2BB5-40B2-8CFC-DE0ED32F1553}" type="presParOf" srcId="{574CA9AE-6939-492C-97B1-1B8E4E86FCDF}" destId="{9B07CDDB-F231-414E-91D9-EC39258D9A55}" srcOrd="1" destOrd="0" presId="urn:microsoft.com/office/officeart/2016/7/layout/RepeatingBendingProcessNew"/>
    <dgm:cxn modelId="{6045FB1C-A163-4BD7-B904-F48B45588A8E}" type="presParOf" srcId="{9B07CDDB-F231-414E-91D9-EC39258D9A55}" destId="{1241C36A-46C5-4EDA-BDE7-C1259FAB5B63}" srcOrd="0" destOrd="0" presId="urn:microsoft.com/office/officeart/2016/7/layout/RepeatingBendingProcessNew"/>
    <dgm:cxn modelId="{D4F4F5B6-090A-44D8-88FA-E21B95CA3546}" type="presParOf" srcId="{574CA9AE-6939-492C-97B1-1B8E4E86FCDF}" destId="{AEC97CC6-C418-4A2E-94C1-AE76A06BAA9E}" srcOrd="2" destOrd="0" presId="urn:microsoft.com/office/officeart/2016/7/layout/RepeatingBendingProcessNew"/>
    <dgm:cxn modelId="{E1EDF156-D539-4576-A971-1EAE9952A504}" type="presParOf" srcId="{574CA9AE-6939-492C-97B1-1B8E4E86FCDF}" destId="{A7AD8E68-4148-4979-A42D-5575B00E8688}" srcOrd="3" destOrd="0" presId="urn:microsoft.com/office/officeart/2016/7/layout/RepeatingBendingProcessNew"/>
    <dgm:cxn modelId="{BBD5E0BC-2C1A-430F-9570-FEA6BA8DDC51}" type="presParOf" srcId="{A7AD8E68-4148-4979-A42D-5575B00E8688}" destId="{E3778771-5F80-485F-8A46-0A26379A828C}" srcOrd="0" destOrd="0" presId="urn:microsoft.com/office/officeart/2016/7/layout/RepeatingBendingProcessNew"/>
    <dgm:cxn modelId="{5D9A879C-5E11-4E13-A117-EE61197C58AD}" type="presParOf" srcId="{574CA9AE-6939-492C-97B1-1B8E4E86FCDF}" destId="{099E38C4-6526-4DEE-A6A5-B359DDAD3C88}" srcOrd="4" destOrd="0" presId="urn:microsoft.com/office/officeart/2016/7/layout/RepeatingBendingProcessNew"/>
    <dgm:cxn modelId="{E930AC0B-9220-467A-AC94-A2AFEC1962FD}" type="presParOf" srcId="{574CA9AE-6939-492C-97B1-1B8E4E86FCDF}" destId="{5E357C11-7A08-40EC-94CF-9ECC47D2E756}" srcOrd="5" destOrd="0" presId="urn:microsoft.com/office/officeart/2016/7/layout/RepeatingBendingProcessNew"/>
    <dgm:cxn modelId="{ED4BAACB-133F-43C2-8108-35A073D6E4FC}" type="presParOf" srcId="{5E357C11-7A08-40EC-94CF-9ECC47D2E756}" destId="{D1DFFF6C-0603-4D30-8BD1-4580C3216E0D}" srcOrd="0" destOrd="0" presId="urn:microsoft.com/office/officeart/2016/7/layout/RepeatingBendingProcessNew"/>
    <dgm:cxn modelId="{5C34213D-BD16-4AE0-A64F-CF485D5A4447}" type="presParOf" srcId="{574CA9AE-6939-492C-97B1-1B8E4E86FCDF}" destId="{1C88161E-0DD1-431C-845E-F3D2FA50182B}" srcOrd="6" destOrd="0" presId="urn:microsoft.com/office/officeart/2016/7/layout/RepeatingBendingProcessNew"/>
    <dgm:cxn modelId="{25987720-80CF-4FE1-86D4-350F68671FBC}" type="presParOf" srcId="{574CA9AE-6939-492C-97B1-1B8E4E86FCDF}" destId="{9DF75F18-CCD0-47FB-98B2-C2C0AAB57289}" srcOrd="7" destOrd="0" presId="urn:microsoft.com/office/officeart/2016/7/layout/RepeatingBendingProcessNew"/>
    <dgm:cxn modelId="{B144CD36-FCFD-40BF-ABC7-5549718A2D82}" type="presParOf" srcId="{9DF75F18-CCD0-47FB-98B2-C2C0AAB57289}" destId="{BBBA1314-ADBD-4324-9D97-3BC338EFFE4C}" srcOrd="0" destOrd="0" presId="urn:microsoft.com/office/officeart/2016/7/layout/RepeatingBendingProcessNew"/>
    <dgm:cxn modelId="{43A9E7BC-774E-485B-A0F2-F216501337A1}" type="presParOf" srcId="{574CA9AE-6939-492C-97B1-1B8E4E86FCDF}" destId="{0828963A-F423-4804-ADAE-C4F9626F0ED8}" srcOrd="8" destOrd="0" presId="urn:microsoft.com/office/officeart/2016/7/layout/RepeatingBendingProcessNew"/>
    <dgm:cxn modelId="{092D9D32-7AAE-4EEE-AE87-190856F69841}" type="presParOf" srcId="{574CA9AE-6939-492C-97B1-1B8E4E86FCDF}" destId="{AB79F917-FB3A-4D38-82FC-E3B7DEC1157C}" srcOrd="9" destOrd="0" presId="urn:microsoft.com/office/officeart/2016/7/layout/RepeatingBendingProcessNew"/>
    <dgm:cxn modelId="{DA21506F-1078-4EA0-815C-CB85E089D7EB}" type="presParOf" srcId="{AB79F917-FB3A-4D38-82FC-E3B7DEC1157C}" destId="{7C815363-F1E1-4E3C-B433-8FAD543A1BD0}" srcOrd="0" destOrd="0" presId="urn:microsoft.com/office/officeart/2016/7/layout/RepeatingBendingProcessNew"/>
    <dgm:cxn modelId="{64BE9064-7CA8-4459-AFA9-B5EF0ACC3267}" type="presParOf" srcId="{574CA9AE-6939-492C-97B1-1B8E4E86FCDF}" destId="{52263279-55F9-41FE-B3B2-BE4EEBC080F6}" srcOrd="10" destOrd="0" presId="urn:microsoft.com/office/officeart/2016/7/layout/RepeatingBendingProcessNew"/>
    <dgm:cxn modelId="{7A63CFBC-ADCB-48FE-9BD0-F1BED11AD014}" type="presParOf" srcId="{574CA9AE-6939-492C-97B1-1B8E4E86FCDF}" destId="{0E8DB17D-12B6-4348-8FD2-86C248EC7B53}" srcOrd="11" destOrd="0" presId="urn:microsoft.com/office/officeart/2016/7/layout/RepeatingBendingProcessNew"/>
    <dgm:cxn modelId="{8F664314-3F14-4CF4-91F3-520D17866ADE}" type="presParOf" srcId="{0E8DB17D-12B6-4348-8FD2-86C248EC7B53}" destId="{FB659666-AE41-4AEF-8E93-82C8B444B645}" srcOrd="0" destOrd="0" presId="urn:microsoft.com/office/officeart/2016/7/layout/RepeatingBendingProcessNew"/>
    <dgm:cxn modelId="{47A738FF-9A24-472C-983B-F5B27DAFBDB4}" type="presParOf" srcId="{574CA9AE-6939-492C-97B1-1B8E4E86FCDF}" destId="{0FE7A655-61FA-4281-A7C4-328F6D3256E9}" srcOrd="12" destOrd="0" presId="urn:microsoft.com/office/officeart/2016/7/layout/RepeatingBendingProcessNew"/>
    <dgm:cxn modelId="{EE2BDAA2-C869-4308-BFC7-C0E5800679E2}" type="presParOf" srcId="{574CA9AE-6939-492C-97B1-1B8E4E86FCDF}" destId="{08949CA7-AFE6-4F83-814E-9F96DE94FA3D}" srcOrd="13" destOrd="0" presId="urn:microsoft.com/office/officeart/2016/7/layout/RepeatingBendingProcessNew"/>
    <dgm:cxn modelId="{8881DB75-9A94-413F-A5C9-916BD92603C8}" type="presParOf" srcId="{08949CA7-AFE6-4F83-814E-9F96DE94FA3D}" destId="{0D2B3286-521C-43EB-9D69-D825A923B85D}" srcOrd="0" destOrd="0" presId="urn:microsoft.com/office/officeart/2016/7/layout/RepeatingBendingProcessNew"/>
    <dgm:cxn modelId="{4954EED3-380F-47E1-B26B-0975AD2CD311}" type="presParOf" srcId="{574CA9AE-6939-492C-97B1-1B8E4E86FCDF}" destId="{71FB29EB-0AB9-43F8-A291-B7EE3803550C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B494D-F8C1-4EA9-ACDE-DAFC3BDC3584}">
      <dsp:nvSpPr>
        <dsp:cNvPr id="0" name=""/>
        <dsp:cNvSpPr/>
      </dsp:nvSpPr>
      <dsp:spPr>
        <a:xfrm>
          <a:off x="0" y="282201"/>
          <a:ext cx="6797675" cy="8739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Get the top revenue contributing products. </a:t>
          </a:r>
        </a:p>
      </dsp:txBody>
      <dsp:txXfrm>
        <a:off x="42663" y="324864"/>
        <a:ext cx="6712349" cy="788627"/>
      </dsp:txXfrm>
    </dsp:sp>
    <dsp:sp modelId="{311CF388-C13E-4506-BC5D-BD972DE907C9}">
      <dsp:nvSpPr>
        <dsp:cNvPr id="0" name=""/>
        <dsp:cNvSpPr/>
      </dsp:nvSpPr>
      <dsp:spPr>
        <a:xfrm>
          <a:off x="0" y="1219515"/>
          <a:ext cx="6797675" cy="873953"/>
        </a:xfrm>
        <a:prstGeom prst="roundRect">
          <a:avLst/>
        </a:prstGeom>
        <a:solidFill>
          <a:schemeClr val="accent2">
            <a:hueOff val="9759"/>
            <a:satOff val="-6719"/>
            <a:lumOff val="-171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Continuing with the above point, know where else their sales can be improved. </a:t>
          </a:r>
        </a:p>
      </dsp:txBody>
      <dsp:txXfrm>
        <a:off x="42663" y="1262178"/>
        <a:ext cx="6712349" cy="788627"/>
      </dsp:txXfrm>
    </dsp:sp>
    <dsp:sp modelId="{4CE583D8-3928-4D2F-B67C-B50D20A62999}">
      <dsp:nvSpPr>
        <dsp:cNvPr id="0" name=""/>
        <dsp:cNvSpPr/>
      </dsp:nvSpPr>
      <dsp:spPr>
        <a:xfrm>
          <a:off x="0" y="2156828"/>
          <a:ext cx="6797675" cy="873953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Analyze for their trend and seasonality factors which can give some insights about the product’s sales behavior. </a:t>
          </a:r>
        </a:p>
      </dsp:txBody>
      <dsp:txXfrm>
        <a:off x="42663" y="2199491"/>
        <a:ext cx="6712349" cy="788627"/>
      </dsp:txXfrm>
    </dsp:sp>
    <dsp:sp modelId="{3CF6FFDF-4996-4504-B90A-F2D906F54699}">
      <dsp:nvSpPr>
        <dsp:cNvPr id="0" name=""/>
        <dsp:cNvSpPr/>
      </dsp:nvSpPr>
      <dsp:spPr>
        <a:xfrm>
          <a:off x="0" y="3094142"/>
          <a:ext cx="6797675" cy="873953"/>
        </a:xfrm>
        <a:prstGeom prst="roundRect">
          <a:avLst/>
        </a:prstGeom>
        <a:solidFill>
          <a:schemeClr val="accent2">
            <a:hueOff val="29278"/>
            <a:satOff val="-20157"/>
            <a:lumOff val="-51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Analyze the products which cannibalize each other's sales. </a:t>
          </a:r>
        </a:p>
      </dsp:txBody>
      <dsp:txXfrm>
        <a:off x="42663" y="3136805"/>
        <a:ext cx="6712349" cy="788627"/>
      </dsp:txXfrm>
    </dsp:sp>
    <dsp:sp modelId="{A9636F0E-A881-4923-862C-4B9D522F0520}">
      <dsp:nvSpPr>
        <dsp:cNvPr id="0" name=""/>
        <dsp:cNvSpPr/>
      </dsp:nvSpPr>
      <dsp:spPr>
        <a:xfrm>
          <a:off x="0" y="4031455"/>
          <a:ext cx="6797675" cy="873953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Analyze the pricing of products and its effect on net sales.</a:t>
          </a:r>
        </a:p>
      </dsp:txBody>
      <dsp:txXfrm>
        <a:off x="42663" y="4074118"/>
        <a:ext cx="6712349" cy="788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07CDDB-F231-414E-91D9-EC39258D9A55}">
      <dsp:nvSpPr>
        <dsp:cNvPr id="0" name=""/>
        <dsp:cNvSpPr/>
      </dsp:nvSpPr>
      <dsp:spPr>
        <a:xfrm>
          <a:off x="1999078" y="826456"/>
          <a:ext cx="4276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7608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01427" y="869883"/>
        <a:ext cx="22910" cy="4586"/>
      </dsp:txXfrm>
    </dsp:sp>
    <dsp:sp modelId="{6C202F9A-9961-4699-8062-158CF417F70D}">
      <dsp:nvSpPr>
        <dsp:cNvPr id="0" name=""/>
        <dsp:cNvSpPr/>
      </dsp:nvSpPr>
      <dsp:spPr>
        <a:xfrm>
          <a:off x="8666" y="274512"/>
          <a:ext cx="1992212" cy="11953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620" tIns="102469" rIns="97620" bIns="10246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Total net sales is highest in year 2018</a:t>
          </a:r>
        </a:p>
      </dsp:txBody>
      <dsp:txXfrm>
        <a:off x="8666" y="274512"/>
        <a:ext cx="1992212" cy="1195327"/>
      </dsp:txXfrm>
    </dsp:sp>
    <dsp:sp modelId="{A7AD8E68-4148-4979-A42D-5575B00E8688}">
      <dsp:nvSpPr>
        <dsp:cNvPr id="0" name=""/>
        <dsp:cNvSpPr/>
      </dsp:nvSpPr>
      <dsp:spPr>
        <a:xfrm>
          <a:off x="4449499" y="826456"/>
          <a:ext cx="4276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7608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51848" y="869883"/>
        <a:ext cx="22910" cy="4586"/>
      </dsp:txXfrm>
    </dsp:sp>
    <dsp:sp modelId="{AEC97CC6-C418-4A2E-94C1-AE76A06BAA9E}">
      <dsp:nvSpPr>
        <dsp:cNvPr id="0" name=""/>
        <dsp:cNvSpPr/>
      </dsp:nvSpPr>
      <dsp:spPr>
        <a:xfrm>
          <a:off x="2459087" y="274512"/>
          <a:ext cx="1992212" cy="119532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620" tIns="102469" rIns="97620" bIns="10246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F0089 is highest revenue generating product &amp; DELMDK is the highest revenue generating site overall &amp; F0034 is the highest selling product</a:t>
          </a:r>
        </a:p>
      </dsp:txBody>
      <dsp:txXfrm>
        <a:off x="2459087" y="274512"/>
        <a:ext cx="1992212" cy="1195327"/>
      </dsp:txXfrm>
    </dsp:sp>
    <dsp:sp modelId="{5E357C11-7A08-40EC-94CF-9ECC47D2E756}">
      <dsp:nvSpPr>
        <dsp:cNvPr id="0" name=""/>
        <dsp:cNvSpPr/>
      </dsp:nvSpPr>
      <dsp:spPr>
        <a:xfrm>
          <a:off x="1004772" y="1468040"/>
          <a:ext cx="4900841" cy="427608"/>
        </a:xfrm>
        <a:custGeom>
          <a:avLst/>
          <a:gdLst/>
          <a:ahLst/>
          <a:cxnLst/>
          <a:rect l="0" t="0" r="0" b="0"/>
          <a:pathLst>
            <a:path>
              <a:moveTo>
                <a:pt x="4900841" y="0"/>
              </a:moveTo>
              <a:lnTo>
                <a:pt x="4900841" y="230904"/>
              </a:lnTo>
              <a:lnTo>
                <a:pt x="0" y="230904"/>
              </a:lnTo>
              <a:lnTo>
                <a:pt x="0" y="42760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32138" y="1679551"/>
        <a:ext cx="246110" cy="4586"/>
      </dsp:txXfrm>
    </dsp:sp>
    <dsp:sp modelId="{099E38C4-6526-4DEE-A6A5-B359DDAD3C88}">
      <dsp:nvSpPr>
        <dsp:cNvPr id="0" name=""/>
        <dsp:cNvSpPr/>
      </dsp:nvSpPr>
      <dsp:spPr>
        <a:xfrm>
          <a:off x="4909508" y="274512"/>
          <a:ext cx="1992212" cy="119532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620" tIns="102469" rIns="97620" bIns="10246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Based on that we can understand the demand and the inventory can be stocked at the site warehouse</a:t>
          </a:r>
        </a:p>
      </dsp:txBody>
      <dsp:txXfrm>
        <a:off x="4909508" y="274512"/>
        <a:ext cx="1992212" cy="1195327"/>
      </dsp:txXfrm>
    </dsp:sp>
    <dsp:sp modelId="{9DF75F18-CCD0-47FB-98B2-C2C0AAB57289}">
      <dsp:nvSpPr>
        <dsp:cNvPr id="0" name=""/>
        <dsp:cNvSpPr/>
      </dsp:nvSpPr>
      <dsp:spPr>
        <a:xfrm>
          <a:off x="1999078" y="2479992"/>
          <a:ext cx="4276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7608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01427" y="2523419"/>
        <a:ext cx="22910" cy="4586"/>
      </dsp:txXfrm>
    </dsp:sp>
    <dsp:sp modelId="{1C88161E-0DD1-431C-845E-F3D2FA50182B}">
      <dsp:nvSpPr>
        <dsp:cNvPr id="0" name=""/>
        <dsp:cNvSpPr/>
      </dsp:nvSpPr>
      <dsp:spPr>
        <a:xfrm>
          <a:off x="8666" y="1928048"/>
          <a:ext cx="1992212" cy="11953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620" tIns="102469" rIns="97620" bIns="10246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Though F0034 is the highest selling product, F0089 cannibalize its sale due to pricing</a:t>
          </a:r>
        </a:p>
      </dsp:txBody>
      <dsp:txXfrm>
        <a:off x="8666" y="1928048"/>
        <a:ext cx="1992212" cy="1195327"/>
      </dsp:txXfrm>
    </dsp:sp>
    <dsp:sp modelId="{AB79F917-FB3A-4D38-82FC-E3B7DEC1157C}">
      <dsp:nvSpPr>
        <dsp:cNvPr id="0" name=""/>
        <dsp:cNvSpPr/>
      </dsp:nvSpPr>
      <dsp:spPr>
        <a:xfrm>
          <a:off x="4449499" y="2479992"/>
          <a:ext cx="4276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7608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51848" y="2523419"/>
        <a:ext cx="22910" cy="4586"/>
      </dsp:txXfrm>
    </dsp:sp>
    <dsp:sp modelId="{0828963A-F423-4804-ADAE-C4F9626F0ED8}">
      <dsp:nvSpPr>
        <dsp:cNvPr id="0" name=""/>
        <dsp:cNvSpPr/>
      </dsp:nvSpPr>
      <dsp:spPr>
        <a:xfrm>
          <a:off x="2459087" y="1928048"/>
          <a:ext cx="1992212" cy="119532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620" tIns="102469" rIns="97620" bIns="10246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F0034 is sold highly at the Ahmedabad site, the pricing can be improved based on average overall price to increase net sales</a:t>
          </a:r>
        </a:p>
      </dsp:txBody>
      <dsp:txXfrm>
        <a:off x="2459087" y="1928048"/>
        <a:ext cx="1992212" cy="1195327"/>
      </dsp:txXfrm>
    </dsp:sp>
    <dsp:sp modelId="{0E8DB17D-12B6-4348-8FD2-86C248EC7B53}">
      <dsp:nvSpPr>
        <dsp:cNvPr id="0" name=""/>
        <dsp:cNvSpPr/>
      </dsp:nvSpPr>
      <dsp:spPr>
        <a:xfrm>
          <a:off x="1004772" y="3121576"/>
          <a:ext cx="4900841" cy="427608"/>
        </a:xfrm>
        <a:custGeom>
          <a:avLst/>
          <a:gdLst/>
          <a:ahLst/>
          <a:cxnLst/>
          <a:rect l="0" t="0" r="0" b="0"/>
          <a:pathLst>
            <a:path>
              <a:moveTo>
                <a:pt x="4900841" y="0"/>
              </a:moveTo>
              <a:lnTo>
                <a:pt x="4900841" y="230904"/>
              </a:lnTo>
              <a:lnTo>
                <a:pt x="0" y="230904"/>
              </a:lnTo>
              <a:lnTo>
                <a:pt x="0" y="42760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32138" y="3333087"/>
        <a:ext cx="246110" cy="4586"/>
      </dsp:txXfrm>
    </dsp:sp>
    <dsp:sp modelId="{52263279-55F9-41FE-B3B2-BE4EEBC080F6}">
      <dsp:nvSpPr>
        <dsp:cNvPr id="0" name=""/>
        <dsp:cNvSpPr/>
      </dsp:nvSpPr>
      <dsp:spPr>
        <a:xfrm>
          <a:off x="4909508" y="1928048"/>
          <a:ext cx="1992212" cy="11953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620" tIns="102469" rIns="97620" bIns="10246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There is seasonality where the overall sales do well between the month of April to October</a:t>
          </a:r>
        </a:p>
      </dsp:txBody>
      <dsp:txXfrm>
        <a:off x="4909508" y="1928048"/>
        <a:ext cx="1992212" cy="1195327"/>
      </dsp:txXfrm>
    </dsp:sp>
    <dsp:sp modelId="{08949CA7-AFE6-4F83-814E-9F96DE94FA3D}">
      <dsp:nvSpPr>
        <dsp:cNvPr id="0" name=""/>
        <dsp:cNvSpPr/>
      </dsp:nvSpPr>
      <dsp:spPr>
        <a:xfrm>
          <a:off x="1999078" y="4133528"/>
          <a:ext cx="4276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7608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01427" y="4176955"/>
        <a:ext cx="22910" cy="4586"/>
      </dsp:txXfrm>
    </dsp:sp>
    <dsp:sp modelId="{0FE7A655-61FA-4281-A7C4-328F6D3256E9}">
      <dsp:nvSpPr>
        <dsp:cNvPr id="0" name=""/>
        <dsp:cNvSpPr/>
      </dsp:nvSpPr>
      <dsp:spPr>
        <a:xfrm>
          <a:off x="8666" y="3581584"/>
          <a:ext cx="1992212" cy="119532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620" tIns="102469" rIns="97620" bIns="10246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Sales can be improved at Kolkata, Dehradun, Gurgaon, Bhubaneshwar sites.</a:t>
          </a:r>
        </a:p>
      </dsp:txBody>
      <dsp:txXfrm>
        <a:off x="8666" y="3581584"/>
        <a:ext cx="1992212" cy="1195327"/>
      </dsp:txXfrm>
    </dsp:sp>
    <dsp:sp modelId="{71FB29EB-0AB9-43F8-A291-B7EE3803550C}">
      <dsp:nvSpPr>
        <dsp:cNvPr id="0" name=""/>
        <dsp:cNvSpPr/>
      </dsp:nvSpPr>
      <dsp:spPr>
        <a:xfrm>
          <a:off x="2459087" y="3581584"/>
          <a:ext cx="1992212" cy="119532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620" tIns="102469" rIns="97620" bIns="10246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Next Step : Price Optimization of Products based on Pricing Analysis</a:t>
          </a:r>
        </a:p>
      </dsp:txBody>
      <dsp:txXfrm>
        <a:off x="2459087" y="3581584"/>
        <a:ext cx="1992212" cy="11953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B416-F6C9-4906-AFCB-8F94BA23558B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7428-C687-4AC0-941C-0AA99EAA0F9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42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B416-F6C9-4906-AFCB-8F94BA23558B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7428-C687-4AC0-941C-0AA99EAA0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3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B416-F6C9-4906-AFCB-8F94BA23558B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7428-C687-4AC0-941C-0AA99EAA0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3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B416-F6C9-4906-AFCB-8F94BA23558B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7428-C687-4AC0-941C-0AA99EAA0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4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B416-F6C9-4906-AFCB-8F94BA23558B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7428-C687-4AC0-941C-0AA99EAA0F9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50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B416-F6C9-4906-AFCB-8F94BA23558B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7428-C687-4AC0-941C-0AA99EAA0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3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B416-F6C9-4906-AFCB-8F94BA23558B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7428-C687-4AC0-941C-0AA99EAA0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67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B416-F6C9-4906-AFCB-8F94BA23558B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7428-C687-4AC0-941C-0AA99EAA0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9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B416-F6C9-4906-AFCB-8F94BA23558B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7428-C687-4AC0-941C-0AA99EAA0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6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BDB416-F6C9-4906-AFCB-8F94BA23558B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A07428-C687-4AC0-941C-0AA99EAA0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8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B416-F6C9-4906-AFCB-8F94BA23558B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7428-C687-4AC0-941C-0AA99EAA0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BDB416-F6C9-4906-AFCB-8F94BA23558B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2A07428-C687-4AC0-941C-0AA99EAA0F9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53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drive.google.com/drive/folders/1RiJLkUU4s4I3TJWxTG8HHv6HVEIxCcej?usp=sharing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441AC-044E-4901-93BD-F83EBFA2F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US"/>
              <a:t>Excel Project Report </a:t>
            </a:r>
            <a:endParaRPr lang="en-US" dirty="0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9FE5B-AC2C-4555-A24D-4346671ED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Arti agrahari</a:t>
            </a:r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B054B7-92C0-4CC0-8022-6F61F6F6A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96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657"/>
    </mc:Choice>
    <mc:Fallback>
      <p:transition spd="slow" advTm="865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46937B-96A4-42F7-AF70-B1CAB30C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914A7-E165-45EF-8A47-DAA86E6FA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/>
              <a:t>One of India's top most cosmetic product company has a wide range of sales spread across different parts of the country. The given data is the sales record of approximately ​3 years​. Analyze the data for some​ good actionable insights which can increase their demand planning, warehouse planning, pricing of products which in turn can increase their revenue. </a:t>
            </a:r>
          </a:p>
          <a:p>
            <a:r>
              <a:rPr lang="en-US" dirty="0"/>
              <a:t>Source of Data: Kaggle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3302D3-E023-4F09-9BDC-986C30769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692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054"/>
    </mc:Choice>
    <mc:Fallback>
      <p:transition spd="slow" advTm="2605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25D4C-0D78-4374-B4B2-76FF92CD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9A5E0-0534-4005-AE00-9474A6DCC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/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31BFCD0A-6380-4A9A-9F33-AE1F187B61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276927"/>
              </p:ext>
            </p:extLst>
          </p:nvPr>
        </p:nvGraphicFramePr>
        <p:xfrm>
          <a:off x="4741863" y="639763"/>
          <a:ext cx="6797675" cy="5187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4C1E672-C5F4-4084-B48B-2E311BB031D9}"/>
              </a:ext>
            </a:extLst>
          </p:cNvPr>
          <p:cNvSpPr txBox="1"/>
          <p:nvPr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F933E9-0D4D-411A-9EB4-3F7B90569986}"/>
              </a:ext>
            </a:extLst>
          </p:cNvPr>
          <p:cNvSpPr txBox="1"/>
          <p:nvPr/>
        </p:nvSpPr>
        <p:spPr>
          <a:xfrm flipH="1">
            <a:off x="4693087" y="5860464"/>
            <a:ext cx="679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7"/>
              </a:rPr>
              <a:t>Project &amp; Video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104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367"/>
    </mc:Choice>
    <mc:Fallback>
      <p:transition spd="slow" advTm="2536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2368F9-0A09-44D6-A5E7-96B6CB2D4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60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6D919A-FC3E-4B4E-BAF0-ED6CFB8DC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5E90B-2866-4958-BE8C-8FC53A16E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Net Sales Analysis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66ACBD-1C82-4782-AA7C-05504DD7D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707CA-12D9-49F2-AF13-DFBF53572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endParaRPr lang="en-US" sz="900" kern="1200" cap="all" baseline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8382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282"/>
    </mc:Choice>
    <mc:Fallback>
      <p:transition spd="slow" advTm="3528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18E007-14A9-4F94-8CF8-77CCDC539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60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25" name="Rectangle 15">
            <a:extLst>
              <a:ext uri="{FF2B5EF4-FFF2-40B4-BE49-F238E27FC236}">
                <a16:creationId xmlns:a16="http://schemas.microsoft.com/office/drawing/2014/main" id="{B76D919A-FC3E-4B4E-BAF0-ED6CFB8DC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44B23-E93F-44E6-918E-A6C507357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Inventory Analysis</a:t>
            </a:r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8F66ACBD-1C82-4782-AA7C-05504DD7D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860AC-0846-44BD-B09C-77F558B81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endParaRPr lang="en-US" sz="900" kern="1200" cap="all" baseline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5612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613"/>
    </mc:Choice>
    <mc:Fallback>
      <p:transition spd="slow" advTm="4061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B8619F-4B1F-43F4-A2F0-126D0D3D5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57" b="-1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6D919A-FC3E-4B4E-BAF0-ED6CFB8DC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AF2479-E789-4986-AA0A-EAB30BCC0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Pricing Analysis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66ACBD-1C82-4782-AA7C-05504DD7D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401D7E-EEFA-453A-B215-2B7F253CB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endParaRPr lang="en-US" sz="900" kern="1200" cap="all" baseline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935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728"/>
    </mc:Choice>
    <mc:Fallback>
      <p:transition spd="slow" advTm="3072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9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51343A-FC80-4508-9E7B-1016B5A80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/>
              <a:t>Conclusion</a:t>
            </a:r>
            <a:endParaRPr lang="en-US" dirty="0"/>
          </a:p>
        </p:txBody>
      </p:sp>
      <p:cxnSp>
        <p:nvCxnSpPr>
          <p:cNvPr id="42" name="Straight Connector 11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13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15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3A2E3-36B0-44D2-BD4C-37DB8DFA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graphicFrame>
        <p:nvGraphicFramePr>
          <p:cNvPr id="45" name="Content Placeholder 2">
            <a:extLst>
              <a:ext uri="{FF2B5EF4-FFF2-40B4-BE49-F238E27FC236}">
                <a16:creationId xmlns:a16="http://schemas.microsoft.com/office/drawing/2014/main" id="{F52B06DD-A57A-4972-A3E0-BDD7546F3D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665677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0994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227"/>
    </mc:Choice>
    <mc:Fallback>
      <p:transition spd="slow" advTm="5122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5B650-F0A8-49A5-A730-552239C3F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5F932-F4D7-4FE2-957A-1F590166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900" kern="1200" cap="all" baseline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3877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19"/>
    </mc:Choice>
    <mc:Fallback>
      <p:transition spd="slow" advTm="2719"/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6BA0EA7AAD0C4CB34A6E68D2C8C9AC" ma:contentTypeVersion="13" ma:contentTypeDescription="Create a new document." ma:contentTypeScope="" ma:versionID="176b8e6681ef51f728d6014aaa73c564">
  <xsd:schema xmlns:xsd="http://www.w3.org/2001/XMLSchema" xmlns:xs="http://www.w3.org/2001/XMLSchema" xmlns:p="http://schemas.microsoft.com/office/2006/metadata/properties" xmlns:ns3="672298f3-16de-4061-841a-bb4e6b6ac2ad" xmlns:ns4="a0ba95c9-1dee-4491-9ce8-d283c63971e9" targetNamespace="http://schemas.microsoft.com/office/2006/metadata/properties" ma:root="true" ma:fieldsID="40a75f84e1af5064d49241c9ca5eed38" ns3:_="" ns4:_="">
    <xsd:import namespace="672298f3-16de-4061-841a-bb4e6b6ac2ad"/>
    <xsd:import namespace="a0ba95c9-1dee-4491-9ce8-d283c63971e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2298f3-16de-4061-841a-bb4e6b6ac2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ba95c9-1dee-4491-9ce8-d283c63971e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2A2E553-15E4-46DE-A3A7-94BED9434139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a0ba95c9-1dee-4491-9ce8-d283c63971e9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672298f3-16de-4061-841a-bb4e6b6ac2ad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1BB86C8-5D80-4EF7-A798-520A852C64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BE0D5E2-F325-4626-9D87-835930FF2E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2298f3-16de-4061-841a-bb4e6b6ac2ad"/>
    <ds:schemaRef ds:uri="a0ba95c9-1dee-4491-9ce8-d283c63971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281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Excel Project Report </vt:lpstr>
      <vt:lpstr>Problem Statement</vt:lpstr>
      <vt:lpstr>Summary</vt:lpstr>
      <vt:lpstr>Net Sales Analysis</vt:lpstr>
      <vt:lpstr>Inventory Analysis</vt:lpstr>
      <vt:lpstr>Pricing Analysis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Project Report</dc:title>
  <dc:creator>Agrahari, Arti (AR)</dc:creator>
  <cp:lastModifiedBy>Agrahari, Arti (AR)</cp:lastModifiedBy>
  <cp:revision>1</cp:revision>
  <dcterms:created xsi:type="dcterms:W3CDTF">2020-08-24T17:58:13Z</dcterms:created>
  <dcterms:modified xsi:type="dcterms:W3CDTF">2020-08-25T15:02:35Z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_Steward">
    <vt:lpwstr>Agrahari A ua27786</vt:lpwstr>
  </property>
  <property fmtid="{D5CDD505-2E9C-101B-9397-08002B2CF9AE}" pid="3" name="Update_Footer">
    <vt:lpwstr>No</vt:lpwstr>
  </property>
  <property fmtid="{D5CDD505-2E9C-101B-9397-08002B2CF9AE}" pid="4" name="Radio_Button">
    <vt:lpwstr>RadioButton2</vt:lpwstr>
  </property>
  <property fmtid="{D5CDD505-2E9C-101B-9397-08002B2CF9AE}" pid="5" name="Information_Classification">
    <vt:lpwstr/>
  </property>
  <property fmtid="{D5CDD505-2E9C-101B-9397-08002B2CF9AE}" pid="6" name="Record_Title_ID">
    <vt:lpwstr>72</vt:lpwstr>
  </property>
  <property fmtid="{D5CDD505-2E9C-101B-9397-08002B2CF9AE}" pid="7" name="Initial_Creation_Date">
    <vt:filetime>2020-08-24T17:58:12Z</vt:filetime>
  </property>
  <property fmtid="{D5CDD505-2E9C-101B-9397-08002B2CF9AE}" pid="8" name="Retention_Period_Start_Date">
    <vt:filetime>2020-08-25T14:03:12Z</vt:filetime>
  </property>
  <property fmtid="{D5CDD505-2E9C-101B-9397-08002B2CF9AE}" pid="9" name="Last_Reviewed_Date">
    <vt:lpwstr/>
  </property>
  <property fmtid="{D5CDD505-2E9C-101B-9397-08002B2CF9AE}" pid="10" name="Retention_Review_Frequency">
    <vt:lpwstr/>
  </property>
</Properties>
</file>