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4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42D265-C0F7-4324-922F-3EFF49B677F5}" v="2" dt="2020-09-10T06:44:48.186"/>
    <p1510:client id="{E1F1CFFA-F0CA-4AA3-9921-E02A2A8495CF}" v="65" dt="2020-09-10T06:00:19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rahari, Arti (AR)" userId="aad97a67-f50a-4e93-8753-6e539deccfb6" providerId="ADAL" clId="{7C42D265-C0F7-4324-922F-3EFF49B677F5}"/>
    <pc:docChg chg="modSld">
      <pc:chgData name="Agrahari, Arti (AR)" userId="aad97a67-f50a-4e93-8753-6e539deccfb6" providerId="ADAL" clId="{7C42D265-C0F7-4324-922F-3EFF49B677F5}" dt="2020-09-10T06:44:29.480" v="0"/>
      <pc:docMkLst>
        <pc:docMk/>
      </pc:docMkLst>
      <pc:sldChg chg="addSp modSp">
        <pc:chgData name="Agrahari, Arti (AR)" userId="aad97a67-f50a-4e93-8753-6e539deccfb6" providerId="ADAL" clId="{7C42D265-C0F7-4324-922F-3EFF49B677F5}" dt="2020-09-10T06:44:29.480" v="0"/>
        <pc:sldMkLst>
          <pc:docMk/>
          <pc:sldMk cId="3705104640" sldId="258"/>
        </pc:sldMkLst>
        <pc:spChg chg="add mod">
          <ac:chgData name="Agrahari, Arti (AR)" userId="aad97a67-f50a-4e93-8753-6e539deccfb6" providerId="ADAL" clId="{7C42D265-C0F7-4324-922F-3EFF49B677F5}" dt="2020-09-10T06:44:29.480" v="0"/>
          <ac:spMkLst>
            <pc:docMk/>
            <pc:sldMk cId="3705104640" sldId="258"/>
            <ac:spMk id="3" creationId="{9E493F67-779D-405D-B950-2B3C50EE850B}"/>
          </ac:spMkLst>
        </pc:spChg>
      </pc:sldChg>
    </pc:docChg>
  </pc:docChgLst>
  <pc:docChgLst>
    <pc:chgData name="Agrahari, Arti (AR)" userId="aad97a67-f50a-4e93-8753-6e539deccfb6" providerId="ADAL" clId="{3F09E8DF-7508-4AAD-83E4-5D6862BA2676}"/>
    <pc:docChg chg="undo custSel mod addSld delSld modSld">
      <pc:chgData name="Agrahari, Arti (AR)" userId="aad97a67-f50a-4e93-8753-6e539deccfb6" providerId="ADAL" clId="{3F09E8DF-7508-4AAD-83E4-5D6862BA2676}" dt="2020-08-25T15:02:30.611" v="1547" actId="14100"/>
      <pc:docMkLst>
        <pc:docMk/>
      </pc:docMkLst>
      <pc:sldChg chg="addSp delSp modSp mod modTransition setBg delAnim modAnim">
        <pc:chgData name="Agrahari, Arti (AR)" userId="aad97a67-f50a-4e93-8753-6e539deccfb6" providerId="ADAL" clId="{3F09E8DF-7508-4AAD-83E4-5D6862BA2676}" dt="2020-08-25T14:57:46.275" v="1482" actId="478"/>
        <pc:sldMkLst>
          <pc:docMk/>
          <pc:sldMk cId="1747596767" sldId="256"/>
        </pc:sldMkLst>
        <pc:spChg chg="mod">
          <ac:chgData name="Agrahari, Arti (AR)" userId="aad97a67-f50a-4e93-8753-6e539deccfb6" providerId="ADAL" clId="{3F09E8DF-7508-4AAD-83E4-5D6862BA2676}" dt="2020-08-24T17:15:25.371" v="324" actId="26606"/>
          <ac:spMkLst>
            <pc:docMk/>
            <pc:sldMk cId="1747596767" sldId="256"/>
            <ac:spMk id="2" creationId="{767441AC-044E-4901-93BD-F83EBFA2F69E}"/>
          </ac:spMkLst>
        </pc:spChg>
        <pc:spChg chg="mod">
          <ac:chgData name="Agrahari, Arti (AR)" userId="aad97a67-f50a-4e93-8753-6e539deccfb6" providerId="ADAL" clId="{3F09E8DF-7508-4AAD-83E4-5D6862BA2676}" dt="2020-08-24T17:15:25.371" v="324" actId="26606"/>
          <ac:spMkLst>
            <pc:docMk/>
            <pc:sldMk cId="1747596767" sldId="256"/>
            <ac:spMk id="3" creationId="{8E09FE5B-AC2C-4555-A24D-4346671ED51F}"/>
          </ac:spMkLst>
        </pc:spChg>
        <pc:spChg chg="mod">
          <ac:chgData name="Agrahari, Arti (AR)" userId="aad97a67-f50a-4e93-8753-6e539deccfb6" providerId="ADAL" clId="{3F09E8DF-7508-4AAD-83E4-5D6862BA2676}" dt="2020-08-24T17:12:38.218" v="313" actId="26606"/>
          <ac:spMkLst>
            <pc:docMk/>
            <pc:sldMk cId="1747596767" sldId="256"/>
            <ac:spMk id="4" creationId="{50B054B7-92C0-4CC0-8022-6F61F6F6AA48}"/>
          </ac:spMkLst>
        </pc:spChg>
        <pc:spChg chg="add del">
          <ac:chgData name="Agrahari, Arti (AR)" userId="aad97a67-f50a-4e93-8753-6e539deccfb6" providerId="ADAL" clId="{3F09E8DF-7508-4AAD-83E4-5D6862BA2676}" dt="2020-08-24T17:15:25.383" v="325" actId="26606"/>
          <ac:spMkLst>
            <pc:docMk/>
            <pc:sldMk cId="1747596767" sldId="256"/>
            <ac:spMk id="9" creationId="{FBDCECDC-EEE3-4128-AA5E-82A8C08796E8}"/>
          </ac:spMkLst>
        </pc:spChg>
        <pc:spChg chg="add del">
          <ac:chgData name="Agrahari, Arti (AR)" userId="aad97a67-f50a-4e93-8753-6e539deccfb6" providerId="ADAL" clId="{3F09E8DF-7508-4AAD-83E4-5D6862BA2676}" dt="2020-08-24T17:15:25.383" v="325" actId="26606"/>
          <ac:spMkLst>
            <pc:docMk/>
            <pc:sldMk cId="1747596767" sldId="256"/>
            <ac:spMk id="11" creationId="{4260EDE0-989C-4E16-AF94-F652294D828E}"/>
          </ac:spMkLst>
        </pc:spChg>
        <pc:spChg chg="add del">
          <ac:chgData name="Agrahari, Arti (AR)" userId="aad97a67-f50a-4e93-8753-6e539deccfb6" providerId="ADAL" clId="{3F09E8DF-7508-4AAD-83E4-5D6862BA2676}" dt="2020-08-24T17:15:25.383" v="325" actId="26606"/>
          <ac:spMkLst>
            <pc:docMk/>
            <pc:sldMk cId="1747596767" sldId="256"/>
            <ac:spMk id="13" creationId="{1F3985C0-E548-44D2-B30E-F3E42DADE133}"/>
          </ac:spMkLst>
        </pc:spChg>
        <pc:spChg chg="add del">
          <ac:chgData name="Agrahari, Arti (AR)" userId="aad97a67-f50a-4e93-8753-6e539deccfb6" providerId="ADAL" clId="{3F09E8DF-7508-4AAD-83E4-5D6862BA2676}" dt="2020-08-24T17:15:25.371" v="324" actId="26606"/>
          <ac:spMkLst>
            <pc:docMk/>
            <pc:sldMk cId="1747596767" sldId="256"/>
            <ac:spMk id="18" creationId="{8C6E698C-8155-4B8B-BDC9-B7299772B509}"/>
          </ac:spMkLst>
        </pc:spChg>
        <pc:spChg chg="add del">
          <ac:chgData name="Agrahari, Arti (AR)" userId="aad97a67-f50a-4e93-8753-6e539deccfb6" providerId="ADAL" clId="{3F09E8DF-7508-4AAD-83E4-5D6862BA2676}" dt="2020-08-24T17:15:25.371" v="324" actId="26606"/>
          <ac:spMkLst>
            <pc:docMk/>
            <pc:sldMk cId="1747596767" sldId="256"/>
            <ac:spMk id="22" creationId="{8A549DE7-671D-4575-AF43-858FD99981CF}"/>
          </ac:spMkLst>
        </pc:spChg>
        <pc:spChg chg="add del">
          <ac:chgData name="Agrahari, Arti (AR)" userId="aad97a67-f50a-4e93-8753-6e539deccfb6" providerId="ADAL" clId="{3F09E8DF-7508-4AAD-83E4-5D6862BA2676}" dt="2020-08-24T17:15:25.371" v="324" actId="26606"/>
          <ac:spMkLst>
            <pc:docMk/>
            <pc:sldMk cId="1747596767" sldId="256"/>
            <ac:spMk id="24" creationId="{C22D9B36-9BE7-472B-8808-7E0D6810738F}"/>
          </ac:spMkLst>
        </pc:spChg>
        <pc:spChg chg="add">
          <ac:chgData name="Agrahari, Arti (AR)" userId="aad97a67-f50a-4e93-8753-6e539deccfb6" providerId="ADAL" clId="{3F09E8DF-7508-4AAD-83E4-5D6862BA2676}" dt="2020-08-24T17:15:25.383" v="325" actId="26606"/>
          <ac:spMkLst>
            <pc:docMk/>
            <pc:sldMk cId="1747596767" sldId="256"/>
            <ac:spMk id="26" creationId="{FBDCECDC-EEE3-4128-AA5E-82A8C08796E8}"/>
          </ac:spMkLst>
        </pc:spChg>
        <pc:spChg chg="add">
          <ac:chgData name="Agrahari, Arti (AR)" userId="aad97a67-f50a-4e93-8753-6e539deccfb6" providerId="ADAL" clId="{3F09E8DF-7508-4AAD-83E4-5D6862BA2676}" dt="2020-08-24T17:15:25.383" v="325" actId="26606"/>
          <ac:spMkLst>
            <pc:docMk/>
            <pc:sldMk cId="1747596767" sldId="256"/>
            <ac:spMk id="27" creationId="{4260EDE0-989C-4E16-AF94-F652294D828E}"/>
          </ac:spMkLst>
        </pc:spChg>
        <pc:spChg chg="add">
          <ac:chgData name="Agrahari, Arti (AR)" userId="aad97a67-f50a-4e93-8753-6e539deccfb6" providerId="ADAL" clId="{3F09E8DF-7508-4AAD-83E4-5D6862BA2676}" dt="2020-08-24T17:15:25.383" v="325" actId="26606"/>
          <ac:spMkLst>
            <pc:docMk/>
            <pc:sldMk cId="1747596767" sldId="256"/>
            <ac:spMk id="28" creationId="{1F3985C0-E548-44D2-B30E-F3E42DADE133}"/>
          </ac:spMkLst>
        </pc:spChg>
        <pc:picChg chg="add del mod">
          <ac:chgData name="Agrahari, Arti (AR)" userId="aad97a67-f50a-4e93-8753-6e539deccfb6" providerId="ADAL" clId="{3F09E8DF-7508-4AAD-83E4-5D6862BA2676}" dt="2020-08-25T13:56:08.314" v="1442"/>
          <ac:picMkLst>
            <pc:docMk/>
            <pc:sldMk cId="1747596767" sldId="256"/>
            <ac:picMk id="5" creationId="{AC2BE72E-1B35-44D6-A444-C0D84CF0BBEB}"/>
          </ac:picMkLst>
        </pc:picChg>
        <pc:picChg chg="add del mod">
          <ac:chgData name="Agrahari, Arti (AR)" userId="aad97a67-f50a-4e93-8753-6e539deccfb6" providerId="ADAL" clId="{3F09E8DF-7508-4AAD-83E4-5D6862BA2676}" dt="2020-08-25T13:56:36.354" v="1444"/>
          <ac:picMkLst>
            <pc:docMk/>
            <pc:sldMk cId="1747596767" sldId="256"/>
            <ac:picMk id="6" creationId="{0B93FFFE-3A03-4B9F-A516-0959E3BF26DE}"/>
          </ac:picMkLst>
        </pc:picChg>
        <pc:picChg chg="add del mod">
          <ac:chgData name="Agrahari, Arti (AR)" userId="aad97a67-f50a-4e93-8753-6e539deccfb6" providerId="ADAL" clId="{3F09E8DF-7508-4AAD-83E4-5D6862BA2676}" dt="2020-08-25T14:03:20.187" v="1446"/>
          <ac:picMkLst>
            <pc:docMk/>
            <pc:sldMk cId="1747596767" sldId="256"/>
            <ac:picMk id="7" creationId="{08C8E145-719A-4BB5-AC84-4A9C271E54A8}"/>
          </ac:picMkLst>
        </pc:picChg>
        <pc:picChg chg="add del mod">
          <ac:chgData name="Agrahari, Arti (AR)" userId="aad97a67-f50a-4e93-8753-6e539deccfb6" providerId="ADAL" clId="{3F09E8DF-7508-4AAD-83E4-5D6862BA2676}" dt="2020-08-25T14:04:12.404" v="1448"/>
          <ac:picMkLst>
            <pc:docMk/>
            <pc:sldMk cId="1747596767" sldId="256"/>
            <ac:picMk id="8" creationId="{AA48D4E4-31A0-4BDB-BA1B-4B3B5CEA1E51}"/>
          </ac:picMkLst>
        </pc:picChg>
        <pc:picChg chg="add del mod">
          <ac:chgData name="Agrahari, Arti (AR)" userId="aad97a67-f50a-4e93-8753-6e539deccfb6" providerId="ADAL" clId="{3F09E8DF-7508-4AAD-83E4-5D6862BA2676}" dt="2020-08-25T14:04:37.317" v="1450"/>
          <ac:picMkLst>
            <pc:docMk/>
            <pc:sldMk cId="1747596767" sldId="256"/>
            <ac:picMk id="9" creationId="{C1496C17-15F2-4648-A796-808406BFD816}"/>
          </ac:picMkLst>
        </pc:picChg>
        <pc:picChg chg="add del mod">
          <ac:chgData name="Agrahari, Arti (AR)" userId="aad97a67-f50a-4e93-8753-6e539deccfb6" providerId="ADAL" clId="{3F09E8DF-7508-4AAD-83E4-5D6862BA2676}" dt="2020-08-25T14:07:02.811" v="1452"/>
          <ac:picMkLst>
            <pc:docMk/>
            <pc:sldMk cId="1747596767" sldId="256"/>
            <ac:picMk id="10" creationId="{FC5FFFB1-A6B3-441D-9503-A154953C7AE5}"/>
          </ac:picMkLst>
        </pc:picChg>
        <pc:picChg chg="add del mod">
          <ac:chgData name="Agrahari, Arti (AR)" userId="aad97a67-f50a-4e93-8753-6e539deccfb6" providerId="ADAL" clId="{3F09E8DF-7508-4AAD-83E4-5D6862BA2676}" dt="2020-08-25T14:07:36.812" v="1454"/>
          <ac:picMkLst>
            <pc:docMk/>
            <pc:sldMk cId="1747596767" sldId="256"/>
            <ac:picMk id="11" creationId="{6AA42CB0-153F-4835-9BF9-4BE33A72D8AB}"/>
          </ac:picMkLst>
        </pc:picChg>
        <pc:picChg chg="add del mod">
          <ac:chgData name="Agrahari, Arti (AR)" userId="aad97a67-f50a-4e93-8753-6e539deccfb6" providerId="ADAL" clId="{3F09E8DF-7508-4AAD-83E4-5D6862BA2676}" dt="2020-08-25T14:57:46.275" v="1482" actId="478"/>
          <ac:picMkLst>
            <pc:docMk/>
            <pc:sldMk cId="1747596767" sldId="256"/>
            <ac:picMk id="12" creationId="{9FA8ED90-A128-4438-9014-5F6851F5D1AC}"/>
          </ac:picMkLst>
        </pc:picChg>
        <pc:cxnChg chg="add del">
          <ac:chgData name="Agrahari, Arti (AR)" userId="aad97a67-f50a-4e93-8753-6e539deccfb6" providerId="ADAL" clId="{3F09E8DF-7508-4AAD-83E4-5D6862BA2676}" dt="2020-08-24T17:15:25.371" v="324" actId="26606"/>
          <ac:cxnSpMkLst>
            <pc:docMk/>
            <pc:sldMk cId="1747596767" sldId="256"/>
            <ac:cxnSpMk id="20" creationId="{09525C9A-1972-4836-BA7A-706C946EF4DA}"/>
          </ac:cxnSpMkLst>
        </pc:cxnChg>
      </pc:sldChg>
      <pc:sldChg chg="addSp delSp modSp mod modTransition setBg delAnim modAnim setClrOvrMap">
        <pc:chgData name="Agrahari, Arti (AR)" userId="aad97a67-f50a-4e93-8753-6e539deccfb6" providerId="ADAL" clId="{3F09E8DF-7508-4AAD-83E4-5D6862BA2676}" dt="2020-08-25T14:57:50.297" v="1483" actId="478"/>
        <pc:sldMkLst>
          <pc:docMk/>
          <pc:sldMk cId="1073692634" sldId="257"/>
        </pc:sldMkLst>
        <pc:spChg chg="mod">
          <ac:chgData name="Agrahari, Arti (AR)" userId="aad97a67-f50a-4e93-8753-6e539deccfb6" providerId="ADAL" clId="{3F09E8DF-7508-4AAD-83E4-5D6862BA2676}" dt="2020-08-24T17:16:44.376" v="328" actId="26606"/>
          <ac:spMkLst>
            <pc:docMk/>
            <pc:sldMk cId="1073692634" sldId="257"/>
            <ac:spMk id="2" creationId="{D746937B-96A4-42F7-AF70-B1CAB30C9CF6}"/>
          </ac:spMkLst>
        </pc:spChg>
        <pc:spChg chg="mod">
          <ac:chgData name="Agrahari, Arti (AR)" userId="aad97a67-f50a-4e93-8753-6e539deccfb6" providerId="ADAL" clId="{3F09E8DF-7508-4AAD-83E4-5D6862BA2676}" dt="2020-08-24T17:59:57.957" v="1440" actId="123"/>
          <ac:spMkLst>
            <pc:docMk/>
            <pc:sldMk cId="1073692634" sldId="257"/>
            <ac:spMk id="3" creationId="{5FB914A7-E165-45EF-8A47-DAA86E6FA59B}"/>
          </ac:spMkLst>
        </pc:spChg>
        <pc:spChg chg="mod">
          <ac:chgData name="Agrahari, Arti (AR)" userId="aad97a67-f50a-4e93-8753-6e539deccfb6" providerId="ADAL" clId="{3F09E8DF-7508-4AAD-83E4-5D6862BA2676}" dt="2020-08-24T17:16:44.376" v="328" actId="26606"/>
          <ac:spMkLst>
            <pc:docMk/>
            <pc:sldMk cId="1073692634" sldId="257"/>
            <ac:spMk id="4" creationId="{173302D3-E023-4F09-9BDC-986C30769291}"/>
          </ac:spMkLst>
        </pc:spChg>
        <pc:spChg chg="add del">
          <ac:chgData name="Agrahari, Arti (AR)" userId="aad97a67-f50a-4e93-8753-6e539deccfb6" providerId="ADAL" clId="{3F09E8DF-7508-4AAD-83E4-5D6862BA2676}" dt="2020-08-24T17:16:44.385" v="329" actId="26606"/>
          <ac:spMkLst>
            <pc:docMk/>
            <pc:sldMk cId="1073692634" sldId="257"/>
            <ac:spMk id="9" creationId="{3741B58E-3B65-4A01-A276-975AB2CF8A08}"/>
          </ac:spMkLst>
        </pc:spChg>
        <pc:spChg chg="add del">
          <ac:chgData name="Agrahari, Arti (AR)" userId="aad97a67-f50a-4e93-8753-6e539deccfb6" providerId="ADAL" clId="{3F09E8DF-7508-4AAD-83E4-5D6862BA2676}" dt="2020-08-24T17:16:44.385" v="329" actId="26606"/>
          <ac:spMkLst>
            <pc:docMk/>
            <pc:sldMk cId="1073692634" sldId="257"/>
            <ac:spMk id="11" creationId="{7AAC67C3-831B-4AB1-A259-DFB839CAFAFC}"/>
          </ac:spMkLst>
        </pc:spChg>
        <pc:spChg chg="add del">
          <ac:chgData name="Agrahari, Arti (AR)" userId="aad97a67-f50a-4e93-8753-6e539deccfb6" providerId="ADAL" clId="{3F09E8DF-7508-4AAD-83E4-5D6862BA2676}" dt="2020-08-24T17:16:44.385" v="329" actId="26606"/>
          <ac:spMkLst>
            <pc:docMk/>
            <pc:sldMk cId="1073692634" sldId="257"/>
            <ac:spMk id="13" creationId="{054B3F04-9EAC-45C0-B3CE-0387EEA10A0C}"/>
          </ac:spMkLst>
        </pc:spChg>
        <pc:spChg chg="add del">
          <ac:chgData name="Agrahari, Arti (AR)" userId="aad97a67-f50a-4e93-8753-6e539deccfb6" providerId="ADAL" clId="{3F09E8DF-7508-4AAD-83E4-5D6862BA2676}" dt="2020-08-24T17:16:44.376" v="328" actId="26606"/>
          <ac:spMkLst>
            <pc:docMk/>
            <pc:sldMk cId="1073692634" sldId="257"/>
            <ac:spMk id="18" creationId="{C8DD82D3-D002-45B0-B16A-82B3DA4EFDDB}"/>
          </ac:spMkLst>
        </pc:spChg>
        <pc:spChg chg="add del">
          <ac:chgData name="Agrahari, Arti (AR)" userId="aad97a67-f50a-4e93-8753-6e539deccfb6" providerId="ADAL" clId="{3F09E8DF-7508-4AAD-83E4-5D6862BA2676}" dt="2020-08-24T17:16:44.376" v="328" actId="26606"/>
          <ac:spMkLst>
            <pc:docMk/>
            <pc:sldMk cId="1073692634" sldId="257"/>
            <ac:spMk id="22" creationId="{4C15B19B-E7BB-4060-B12F-3CDA8EF16A52}"/>
          </ac:spMkLst>
        </pc:spChg>
        <pc:spChg chg="add">
          <ac:chgData name="Agrahari, Arti (AR)" userId="aad97a67-f50a-4e93-8753-6e539deccfb6" providerId="ADAL" clId="{3F09E8DF-7508-4AAD-83E4-5D6862BA2676}" dt="2020-08-24T17:16:44.385" v="329" actId="26606"/>
          <ac:spMkLst>
            <pc:docMk/>
            <pc:sldMk cId="1073692634" sldId="257"/>
            <ac:spMk id="24" creationId="{3741B58E-3B65-4A01-A276-975AB2CF8A08}"/>
          </ac:spMkLst>
        </pc:spChg>
        <pc:spChg chg="add">
          <ac:chgData name="Agrahari, Arti (AR)" userId="aad97a67-f50a-4e93-8753-6e539deccfb6" providerId="ADAL" clId="{3F09E8DF-7508-4AAD-83E4-5D6862BA2676}" dt="2020-08-24T17:16:44.385" v="329" actId="26606"/>
          <ac:spMkLst>
            <pc:docMk/>
            <pc:sldMk cId="1073692634" sldId="257"/>
            <ac:spMk id="25" creationId="{7AAC67C3-831B-4AB1-A259-DFB839CAFAFC}"/>
          </ac:spMkLst>
        </pc:spChg>
        <pc:spChg chg="add">
          <ac:chgData name="Agrahari, Arti (AR)" userId="aad97a67-f50a-4e93-8753-6e539deccfb6" providerId="ADAL" clId="{3F09E8DF-7508-4AAD-83E4-5D6862BA2676}" dt="2020-08-24T17:16:44.385" v="329" actId="26606"/>
          <ac:spMkLst>
            <pc:docMk/>
            <pc:sldMk cId="1073692634" sldId="257"/>
            <ac:spMk id="26" creationId="{054B3F04-9EAC-45C0-B3CE-0387EEA10A0C}"/>
          </ac:spMkLst>
        </pc:spChg>
        <pc:picChg chg="add del mod">
          <ac:chgData name="Agrahari, Arti (AR)" userId="aad97a67-f50a-4e93-8753-6e539deccfb6" providerId="ADAL" clId="{3F09E8DF-7508-4AAD-83E4-5D6862BA2676}" dt="2020-08-25T14:03:20.187" v="1446"/>
          <ac:picMkLst>
            <pc:docMk/>
            <pc:sldMk cId="1073692634" sldId="257"/>
            <ac:picMk id="5" creationId="{F19DA45C-F774-424E-A6C5-AA122912E892}"/>
          </ac:picMkLst>
        </pc:picChg>
        <pc:picChg chg="add del mod">
          <ac:chgData name="Agrahari, Arti (AR)" userId="aad97a67-f50a-4e93-8753-6e539deccfb6" providerId="ADAL" clId="{3F09E8DF-7508-4AAD-83E4-5D6862BA2676}" dt="2020-08-25T14:04:12.404" v="1448"/>
          <ac:picMkLst>
            <pc:docMk/>
            <pc:sldMk cId="1073692634" sldId="257"/>
            <ac:picMk id="6" creationId="{7A186D77-5548-4B69-94A6-8FF007222683}"/>
          </ac:picMkLst>
        </pc:picChg>
        <pc:picChg chg="add del mod">
          <ac:chgData name="Agrahari, Arti (AR)" userId="aad97a67-f50a-4e93-8753-6e539deccfb6" providerId="ADAL" clId="{3F09E8DF-7508-4AAD-83E4-5D6862BA2676}" dt="2020-08-25T14:04:37.317" v="1450"/>
          <ac:picMkLst>
            <pc:docMk/>
            <pc:sldMk cId="1073692634" sldId="257"/>
            <ac:picMk id="7" creationId="{C1FF3BD3-C853-40D4-AD60-CCB2C2DCABBB}"/>
          </ac:picMkLst>
        </pc:picChg>
        <pc:picChg chg="add del mod">
          <ac:chgData name="Agrahari, Arti (AR)" userId="aad97a67-f50a-4e93-8753-6e539deccfb6" providerId="ADAL" clId="{3F09E8DF-7508-4AAD-83E4-5D6862BA2676}" dt="2020-08-25T14:07:02.811" v="1452"/>
          <ac:picMkLst>
            <pc:docMk/>
            <pc:sldMk cId="1073692634" sldId="257"/>
            <ac:picMk id="8" creationId="{F596C6CD-2AAF-4191-93BD-701CE7165C3E}"/>
          </ac:picMkLst>
        </pc:picChg>
        <pc:picChg chg="add del mod">
          <ac:chgData name="Agrahari, Arti (AR)" userId="aad97a67-f50a-4e93-8753-6e539deccfb6" providerId="ADAL" clId="{3F09E8DF-7508-4AAD-83E4-5D6862BA2676}" dt="2020-08-25T14:57:50.297" v="1483" actId="478"/>
          <ac:picMkLst>
            <pc:docMk/>
            <pc:sldMk cId="1073692634" sldId="257"/>
            <ac:picMk id="9" creationId="{9F11C92E-2F61-473B-8D1A-8EC1C0DAF936}"/>
          </ac:picMkLst>
        </pc:picChg>
        <pc:cxnChg chg="add del">
          <ac:chgData name="Agrahari, Arti (AR)" userId="aad97a67-f50a-4e93-8753-6e539deccfb6" providerId="ADAL" clId="{3F09E8DF-7508-4AAD-83E4-5D6862BA2676}" dt="2020-08-24T17:16:44.376" v="328" actId="26606"/>
          <ac:cxnSpMkLst>
            <pc:docMk/>
            <pc:sldMk cId="1073692634" sldId="257"/>
            <ac:cxnSpMk id="20" creationId="{9F09C252-16FE-4557-AD6D-BB5CA773496C}"/>
          </ac:cxnSpMkLst>
        </pc:cxnChg>
      </pc:sldChg>
      <pc:sldChg chg="addSp delSp modSp add mod modTransition setBg delAnim modAnim">
        <pc:chgData name="Agrahari, Arti (AR)" userId="aad97a67-f50a-4e93-8753-6e539deccfb6" providerId="ADAL" clId="{3F09E8DF-7508-4AAD-83E4-5D6862BA2676}" dt="2020-08-25T15:02:30.611" v="1547" actId="14100"/>
        <pc:sldMkLst>
          <pc:docMk/>
          <pc:sldMk cId="3705104640" sldId="258"/>
        </pc:sldMkLst>
        <pc:spChg chg="mod">
          <ac:chgData name="Agrahari, Arti (AR)" userId="aad97a67-f50a-4e93-8753-6e539deccfb6" providerId="ADAL" clId="{3F09E8DF-7508-4AAD-83E4-5D6862BA2676}" dt="2020-08-24T17:15:49.255" v="326" actId="26606"/>
          <ac:spMkLst>
            <pc:docMk/>
            <pc:sldMk cId="3705104640" sldId="258"/>
            <ac:spMk id="2" creationId="{07C25D4C-0D78-4374-B4B2-76FF92CD654E}"/>
          </ac:spMkLst>
        </pc:spChg>
        <pc:spChg chg="add del mod">
          <ac:chgData name="Agrahari, Arti (AR)" userId="aad97a67-f50a-4e93-8753-6e539deccfb6" providerId="ADAL" clId="{3F09E8DF-7508-4AAD-83E4-5D6862BA2676}" dt="2020-08-24T17:13:46.219" v="317" actId="26606"/>
          <ac:spMkLst>
            <pc:docMk/>
            <pc:sldMk cId="3705104640" sldId="258"/>
            <ac:spMk id="3" creationId="{069032FF-6790-48F6-9BC9-8F4ADB48B35A}"/>
          </ac:spMkLst>
        </pc:spChg>
        <pc:spChg chg="add mod">
          <ac:chgData name="Agrahari, Arti (AR)" userId="aad97a67-f50a-4e93-8753-6e539deccfb6" providerId="ADAL" clId="{3F09E8DF-7508-4AAD-83E4-5D6862BA2676}" dt="2020-08-24T17:13:46.219" v="317" actId="26606"/>
          <ac:spMkLst>
            <pc:docMk/>
            <pc:sldMk cId="3705104640" sldId="258"/>
            <ac:spMk id="4" creationId="{CD59A5E0-0534-4005-AE00-9474A6DCC030}"/>
          </ac:spMkLst>
        </pc:spChg>
        <pc:spChg chg="add mod">
          <ac:chgData name="Agrahari, Arti (AR)" userId="aad97a67-f50a-4e93-8753-6e539deccfb6" providerId="ADAL" clId="{3F09E8DF-7508-4AAD-83E4-5D6862BA2676}" dt="2020-08-25T14:58:36.736" v="1486" actId="767"/>
          <ac:spMkLst>
            <pc:docMk/>
            <pc:sldMk cId="3705104640" sldId="258"/>
            <ac:spMk id="8" creationId="{04C1E672-C5F4-4084-B48B-2E311BB031D9}"/>
          </ac:spMkLst>
        </pc:spChg>
        <pc:spChg chg="add del">
          <ac:chgData name="Agrahari, Arti (AR)" userId="aad97a67-f50a-4e93-8753-6e539deccfb6" providerId="ADAL" clId="{3F09E8DF-7508-4AAD-83E4-5D6862BA2676}" dt="2020-08-24T17:15:49.255" v="326" actId="26606"/>
          <ac:spMkLst>
            <pc:docMk/>
            <pc:sldMk cId="3705104640" sldId="258"/>
            <ac:spMk id="8" creationId="{069032FF-6790-48F6-9BC9-8F4ADB48B35A}"/>
          </ac:spMkLst>
        </pc:spChg>
        <pc:spChg chg="add del">
          <ac:chgData name="Agrahari, Arti (AR)" userId="aad97a67-f50a-4e93-8753-6e539deccfb6" providerId="ADAL" clId="{3F09E8DF-7508-4AAD-83E4-5D6862BA2676}" dt="2020-08-24T17:15:49.255" v="326" actId="26606"/>
          <ac:spMkLst>
            <pc:docMk/>
            <pc:sldMk cId="3705104640" sldId="258"/>
            <ac:spMk id="9" creationId="{3741B58E-3B65-4A01-A276-975AB2CF8A08}"/>
          </ac:spMkLst>
        </pc:spChg>
        <pc:spChg chg="add mod">
          <ac:chgData name="Agrahari, Arti (AR)" userId="aad97a67-f50a-4e93-8753-6e539deccfb6" providerId="ADAL" clId="{3F09E8DF-7508-4AAD-83E4-5D6862BA2676}" dt="2020-08-25T15:01:18.938" v="1545" actId="1076"/>
          <ac:spMkLst>
            <pc:docMk/>
            <pc:sldMk cId="3705104640" sldId="258"/>
            <ac:spMk id="9" creationId="{DCF933E9-0D4D-411A-9EB4-3F7B90569986}"/>
          </ac:spMkLst>
        </pc:spChg>
        <pc:spChg chg="add del">
          <ac:chgData name="Agrahari, Arti (AR)" userId="aad97a67-f50a-4e93-8753-6e539deccfb6" providerId="ADAL" clId="{3F09E8DF-7508-4AAD-83E4-5D6862BA2676}" dt="2020-08-24T17:15:49.255" v="326" actId="26606"/>
          <ac:spMkLst>
            <pc:docMk/>
            <pc:sldMk cId="3705104640" sldId="258"/>
            <ac:spMk id="11" creationId="{7AAC67C3-831B-4AB1-A259-DFB839CAFAFC}"/>
          </ac:spMkLst>
        </pc:spChg>
        <pc:spChg chg="add del">
          <ac:chgData name="Agrahari, Arti (AR)" userId="aad97a67-f50a-4e93-8753-6e539deccfb6" providerId="ADAL" clId="{3F09E8DF-7508-4AAD-83E4-5D6862BA2676}" dt="2020-08-24T17:15:49.255" v="326" actId="26606"/>
          <ac:spMkLst>
            <pc:docMk/>
            <pc:sldMk cId="3705104640" sldId="258"/>
            <ac:spMk id="13" creationId="{054B3F04-9EAC-45C0-B3CE-0387EEA10A0C}"/>
          </ac:spMkLst>
        </pc:spChg>
        <pc:spChg chg="add">
          <ac:chgData name="Agrahari, Arti (AR)" userId="aad97a67-f50a-4e93-8753-6e539deccfb6" providerId="ADAL" clId="{3F09E8DF-7508-4AAD-83E4-5D6862BA2676}" dt="2020-08-24T17:15:49.255" v="326" actId="26606"/>
          <ac:spMkLst>
            <pc:docMk/>
            <pc:sldMk cId="3705104640" sldId="258"/>
            <ac:spMk id="19" creationId="{FB5993E2-C02B-4335-ABA5-D8EC465551E3}"/>
          </ac:spMkLst>
        </pc:spChg>
        <pc:spChg chg="add">
          <ac:chgData name="Agrahari, Arti (AR)" userId="aad97a67-f50a-4e93-8753-6e539deccfb6" providerId="ADAL" clId="{3F09E8DF-7508-4AAD-83E4-5D6862BA2676}" dt="2020-08-24T17:15:49.255" v="326" actId="26606"/>
          <ac:spMkLst>
            <pc:docMk/>
            <pc:sldMk cId="3705104640" sldId="258"/>
            <ac:spMk id="21" creationId="{C0B801A2-5622-4BE8-9AD2-C337A2CD0022}"/>
          </ac:spMkLst>
        </pc:spChg>
        <pc:spChg chg="add">
          <ac:chgData name="Agrahari, Arti (AR)" userId="aad97a67-f50a-4e93-8753-6e539deccfb6" providerId="ADAL" clId="{3F09E8DF-7508-4AAD-83E4-5D6862BA2676}" dt="2020-08-24T17:15:49.255" v="326" actId="26606"/>
          <ac:spMkLst>
            <pc:docMk/>
            <pc:sldMk cId="3705104640" sldId="258"/>
            <ac:spMk id="23" creationId="{B7AF614F-5BC3-4086-99F5-B87C5847A071}"/>
          </ac:spMkLst>
        </pc:spChg>
        <pc:graphicFrameChg chg="add del">
          <ac:chgData name="Agrahari, Arti (AR)" userId="aad97a67-f50a-4e93-8753-6e539deccfb6" providerId="ADAL" clId="{3F09E8DF-7508-4AAD-83E4-5D6862BA2676}" dt="2020-08-24T17:13:46.205" v="316" actId="26606"/>
          <ac:graphicFrameMkLst>
            <pc:docMk/>
            <pc:sldMk cId="3705104640" sldId="258"/>
            <ac:graphicFrameMk id="6" creationId="{B6CE6123-0142-4990-9677-E347115552F7}"/>
          </ac:graphicFrameMkLst>
        </pc:graphicFrameChg>
        <pc:graphicFrameChg chg="add mod">
          <ac:chgData name="Agrahari, Arti (AR)" userId="aad97a67-f50a-4e93-8753-6e539deccfb6" providerId="ADAL" clId="{3F09E8DF-7508-4AAD-83E4-5D6862BA2676}" dt="2020-08-25T15:02:30.611" v="1547" actId="14100"/>
          <ac:graphicFrameMkLst>
            <pc:docMk/>
            <pc:sldMk cId="3705104640" sldId="258"/>
            <ac:graphicFrameMk id="15" creationId="{31BFCD0A-6380-4A9A-9F33-AE1F187B61B7}"/>
          </ac:graphicFrameMkLst>
        </pc:graphicFrameChg>
        <pc:picChg chg="add del mod">
          <ac:chgData name="Agrahari, Arti (AR)" userId="aad97a67-f50a-4e93-8753-6e539deccfb6" providerId="ADAL" clId="{3F09E8DF-7508-4AAD-83E4-5D6862BA2676}" dt="2020-08-25T14:03:20.187" v="1446"/>
          <ac:picMkLst>
            <pc:docMk/>
            <pc:sldMk cId="3705104640" sldId="258"/>
            <ac:picMk id="3" creationId="{16F4E1FC-EED1-41D9-8587-1B4A72E642CE}"/>
          </ac:picMkLst>
        </pc:picChg>
        <pc:picChg chg="add del mod">
          <ac:chgData name="Agrahari, Arti (AR)" userId="aad97a67-f50a-4e93-8753-6e539deccfb6" providerId="ADAL" clId="{3F09E8DF-7508-4AAD-83E4-5D6862BA2676}" dt="2020-08-25T14:07:02.811" v="1452"/>
          <ac:picMkLst>
            <pc:docMk/>
            <pc:sldMk cId="3705104640" sldId="258"/>
            <ac:picMk id="5" creationId="{59B6E917-DE46-417B-B09D-8BB57CEBBF3C}"/>
          </ac:picMkLst>
        </pc:picChg>
        <pc:picChg chg="add del mod">
          <ac:chgData name="Agrahari, Arti (AR)" userId="aad97a67-f50a-4e93-8753-6e539deccfb6" providerId="ADAL" clId="{3F09E8DF-7508-4AAD-83E4-5D6862BA2676}" dt="2020-08-25T14:08:35.502" v="1456"/>
          <ac:picMkLst>
            <pc:docMk/>
            <pc:sldMk cId="3705104640" sldId="258"/>
            <ac:picMk id="6" creationId="{97713B86-5C00-4716-8AFE-53EAC6650CC7}"/>
          </ac:picMkLst>
        </pc:picChg>
        <pc:picChg chg="add del mod">
          <ac:chgData name="Agrahari, Arti (AR)" userId="aad97a67-f50a-4e93-8753-6e539deccfb6" providerId="ADAL" clId="{3F09E8DF-7508-4AAD-83E4-5D6862BA2676}" dt="2020-08-25T14:57:41.388" v="1481" actId="478"/>
          <ac:picMkLst>
            <pc:docMk/>
            <pc:sldMk cId="3705104640" sldId="258"/>
            <ac:picMk id="7" creationId="{A70A66FA-6060-47DA-9A4F-B02C4ABE2BD0}"/>
          </ac:picMkLst>
        </pc:picChg>
      </pc:sldChg>
      <pc:sldChg chg="addSp delSp modSp add mod modTransition setBg delAnim modAnim">
        <pc:chgData name="Agrahari, Arti (AR)" userId="aad97a67-f50a-4e93-8753-6e539deccfb6" providerId="ADAL" clId="{3F09E8DF-7508-4AAD-83E4-5D6862BA2676}" dt="2020-08-25T14:57:35.925" v="1480" actId="478"/>
        <pc:sldMkLst>
          <pc:docMk/>
          <pc:sldMk cId="1028382505" sldId="259"/>
        </pc:sldMkLst>
        <pc:spChg chg="mod ord">
          <ac:chgData name="Agrahari, Arti (AR)" userId="aad97a67-f50a-4e93-8753-6e539deccfb6" providerId="ADAL" clId="{3F09E8DF-7508-4AAD-83E4-5D6862BA2676}" dt="2020-08-24T17:14:11.891" v="318" actId="26606"/>
          <ac:spMkLst>
            <pc:docMk/>
            <pc:sldMk cId="1028382505" sldId="259"/>
            <ac:spMk id="2" creationId="{0805E90B-2866-4958-BE8C-8FC53A16E616}"/>
          </ac:spMkLst>
        </pc:spChg>
        <pc:spChg chg="del">
          <ac:chgData name="Agrahari, Arti (AR)" userId="aad97a67-f50a-4e93-8753-6e539deccfb6" providerId="ADAL" clId="{3F09E8DF-7508-4AAD-83E4-5D6862BA2676}" dt="2020-08-24T17:06:01.530" v="178"/>
          <ac:spMkLst>
            <pc:docMk/>
            <pc:sldMk cId="1028382505" sldId="259"/>
            <ac:spMk id="3" creationId="{DAE43C55-D403-4752-AF9E-3BC4CA2DB84A}"/>
          </ac:spMkLst>
        </pc:spChg>
        <pc:spChg chg="add mod">
          <ac:chgData name="Agrahari, Arti (AR)" userId="aad97a67-f50a-4e93-8753-6e539deccfb6" providerId="ADAL" clId="{3F09E8DF-7508-4AAD-83E4-5D6862BA2676}" dt="2020-08-24T17:14:11.891" v="318" actId="26606"/>
          <ac:spMkLst>
            <pc:docMk/>
            <pc:sldMk cId="1028382505" sldId="259"/>
            <ac:spMk id="4" creationId="{987707CA-12D9-49F2-AF13-DFBF53572EF1}"/>
          </ac:spMkLst>
        </pc:spChg>
        <pc:spChg chg="add">
          <ac:chgData name="Agrahari, Arti (AR)" userId="aad97a67-f50a-4e93-8753-6e539deccfb6" providerId="ADAL" clId="{3F09E8DF-7508-4AAD-83E4-5D6862BA2676}" dt="2020-08-24T17:14:11.891" v="318" actId="26606"/>
          <ac:spMkLst>
            <pc:docMk/>
            <pc:sldMk cId="1028382505" sldId="259"/>
            <ac:spMk id="10" creationId="{25C8D2C1-DA83-420D-9635-D52CE066B5DA}"/>
          </ac:spMkLst>
        </pc:spChg>
        <pc:spChg chg="add">
          <ac:chgData name="Agrahari, Arti (AR)" userId="aad97a67-f50a-4e93-8753-6e539deccfb6" providerId="ADAL" clId="{3F09E8DF-7508-4AAD-83E4-5D6862BA2676}" dt="2020-08-24T17:14:11.891" v="318" actId="26606"/>
          <ac:spMkLst>
            <pc:docMk/>
            <pc:sldMk cId="1028382505" sldId="259"/>
            <ac:spMk id="12" creationId="{434F74C9-6A0B-409E-AD1C-45B58BE91BB8}"/>
          </ac:spMkLst>
        </pc:spChg>
        <pc:spChg chg="add">
          <ac:chgData name="Agrahari, Arti (AR)" userId="aad97a67-f50a-4e93-8753-6e539deccfb6" providerId="ADAL" clId="{3F09E8DF-7508-4AAD-83E4-5D6862BA2676}" dt="2020-08-24T17:14:11.891" v="318" actId="26606"/>
          <ac:spMkLst>
            <pc:docMk/>
            <pc:sldMk cId="1028382505" sldId="259"/>
            <ac:spMk id="16" creationId="{B76D919A-FC3E-4B4E-BAF0-ED6CFB8DC4AE}"/>
          </ac:spMkLst>
        </pc:spChg>
        <pc:spChg chg="add">
          <ac:chgData name="Agrahari, Arti (AR)" userId="aad97a67-f50a-4e93-8753-6e539deccfb6" providerId="ADAL" clId="{3F09E8DF-7508-4AAD-83E4-5D6862BA2676}" dt="2020-08-24T17:14:11.891" v="318" actId="26606"/>
          <ac:spMkLst>
            <pc:docMk/>
            <pc:sldMk cId="1028382505" sldId="259"/>
            <ac:spMk id="18" creationId="{8F66ACBD-1C82-4782-AA7C-05504DD7DE77}"/>
          </ac:spMkLst>
        </pc:spChg>
        <pc:picChg chg="add del mod">
          <ac:chgData name="Agrahari, Arti (AR)" userId="aad97a67-f50a-4e93-8753-6e539deccfb6" providerId="ADAL" clId="{3F09E8DF-7508-4AAD-83E4-5D6862BA2676}" dt="2020-08-25T14:03:20.187" v="1446"/>
          <ac:picMkLst>
            <pc:docMk/>
            <pc:sldMk cId="1028382505" sldId="259"/>
            <ac:picMk id="3" creationId="{AEA96D4F-F2A0-43F0-87D6-541F433E57F3}"/>
          </ac:picMkLst>
        </pc:picChg>
        <pc:picChg chg="add mod">
          <ac:chgData name="Agrahari, Arti (AR)" userId="aad97a67-f50a-4e93-8753-6e539deccfb6" providerId="ADAL" clId="{3F09E8DF-7508-4AAD-83E4-5D6862BA2676}" dt="2020-08-24T17:14:11.891" v="318" actId="26606"/>
          <ac:picMkLst>
            <pc:docMk/>
            <pc:sldMk cId="1028382505" sldId="259"/>
            <ac:picMk id="5" creationId="{E42368F9-0A09-44D6-A5E7-96B6CB2D4F27}"/>
          </ac:picMkLst>
        </pc:picChg>
        <pc:picChg chg="add del mod">
          <ac:chgData name="Agrahari, Arti (AR)" userId="aad97a67-f50a-4e93-8753-6e539deccfb6" providerId="ADAL" clId="{3F09E8DF-7508-4AAD-83E4-5D6862BA2676}" dt="2020-08-25T14:07:02.811" v="1452"/>
          <ac:picMkLst>
            <pc:docMk/>
            <pc:sldMk cId="1028382505" sldId="259"/>
            <ac:picMk id="6" creationId="{42EA5A3D-470F-4948-BBC4-5DBE55A5CC45}"/>
          </ac:picMkLst>
        </pc:picChg>
        <pc:picChg chg="add del mod">
          <ac:chgData name="Agrahari, Arti (AR)" userId="aad97a67-f50a-4e93-8753-6e539deccfb6" providerId="ADAL" clId="{3F09E8DF-7508-4AAD-83E4-5D6862BA2676}" dt="2020-08-25T14:14:34.655" v="1458"/>
          <ac:picMkLst>
            <pc:docMk/>
            <pc:sldMk cId="1028382505" sldId="259"/>
            <ac:picMk id="7" creationId="{772AA76F-8A91-45C5-BF66-5AE095F2CBCB}"/>
          </ac:picMkLst>
        </pc:picChg>
        <pc:picChg chg="add del mod">
          <ac:chgData name="Agrahari, Arti (AR)" userId="aad97a67-f50a-4e93-8753-6e539deccfb6" providerId="ADAL" clId="{3F09E8DF-7508-4AAD-83E4-5D6862BA2676}" dt="2020-08-25T14:16:02.023" v="1460"/>
          <ac:picMkLst>
            <pc:docMk/>
            <pc:sldMk cId="1028382505" sldId="259"/>
            <ac:picMk id="8" creationId="{ADC9D3E4-59F7-4D44-A26A-2B55FAE4AECA}"/>
          </ac:picMkLst>
        </pc:picChg>
        <pc:picChg chg="add del mod">
          <ac:chgData name="Agrahari, Arti (AR)" userId="aad97a67-f50a-4e93-8753-6e539deccfb6" providerId="ADAL" clId="{3F09E8DF-7508-4AAD-83E4-5D6862BA2676}" dt="2020-08-25T14:17:02.205" v="1462"/>
          <ac:picMkLst>
            <pc:docMk/>
            <pc:sldMk cId="1028382505" sldId="259"/>
            <ac:picMk id="9" creationId="{D4E37FE1-6268-441F-8F2A-1ED5FDCF643C}"/>
          </ac:picMkLst>
        </pc:picChg>
        <pc:picChg chg="add del mod">
          <ac:chgData name="Agrahari, Arti (AR)" userId="aad97a67-f50a-4e93-8753-6e539deccfb6" providerId="ADAL" clId="{3F09E8DF-7508-4AAD-83E4-5D6862BA2676}" dt="2020-08-25T14:57:35.925" v="1480" actId="478"/>
          <ac:picMkLst>
            <pc:docMk/>
            <pc:sldMk cId="1028382505" sldId="259"/>
            <ac:picMk id="11" creationId="{D9D25035-FB64-4811-8E65-E2249B1AA090}"/>
          </ac:picMkLst>
        </pc:picChg>
        <pc:cxnChg chg="add">
          <ac:chgData name="Agrahari, Arti (AR)" userId="aad97a67-f50a-4e93-8753-6e539deccfb6" providerId="ADAL" clId="{3F09E8DF-7508-4AAD-83E4-5D6862BA2676}" dt="2020-08-24T17:14:11.891" v="318" actId="26606"/>
          <ac:cxnSpMkLst>
            <pc:docMk/>
            <pc:sldMk cId="1028382505" sldId="259"/>
            <ac:cxnSpMk id="14" creationId="{F5486A9D-1265-4B57-91E6-68E666B978BC}"/>
          </ac:cxnSpMkLst>
        </pc:cxnChg>
      </pc:sldChg>
      <pc:sldChg chg="addSp delSp modSp add mod modTransition setBg delAnim modAnim">
        <pc:chgData name="Agrahari, Arti (AR)" userId="aad97a67-f50a-4e93-8753-6e539deccfb6" providerId="ADAL" clId="{3F09E8DF-7508-4AAD-83E4-5D6862BA2676}" dt="2020-08-25T14:57:25.643" v="1478" actId="478"/>
        <pc:sldMkLst>
          <pc:docMk/>
          <pc:sldMk cId="3202935178" sldId="260"/>
        </pc:sldMkLst>
        <pc:spChg chg="mod ord">
          <ac:chgData name="Agrahari, Arti (AR)" userId="aad97a67-f50a-4e93-8753-6e539deccfb6" providerId="ADAL" clId="{3F09E8DF-7508-4AAD-83E4-5D6862BA2676}" dt="2020-08-24T17:14:41.289" v="322" actId="26606"/>
          <ac:spMkLst>
            <pc:docMk/>
            <pc:sldMk cId="3202935178" sldId="260"/>
            <ac:spMk id="2" creationId="{E9AF2479-E789-4986-AA0A-EAB30BCC0A40}"/>
          </ac:spMkLst>
        </pc:spChg>
        <pc:spChg chg="del">
          <ac:chgData name="Agrahari, Arti (AR)" userId="aad97a67-f50a-4e93-8753-6e539deccfb6" providerId="ADAL" clId="{3F09E8DF-7508-4AAD-83E4-5D6862BA2676}" dt="2020-08-24T17:02:53.648" v="152"/>
          <ac:spMkLst>
            <pc:docMk/>
            <pc:sldMk cId="3202935178" sldId="260"/>
            <ac:spMk id="3" creationId="{9CD40C7A-5ED4-4D5D-AB76-7D0AC5292A75}"/>
          </ac:spMkLst>
        </pc:spChg>
        <pc:spChg chg="add mod">
          <ac:chgData name="Agrahari, Arti (AR)" userId="aad97a67-f50a-4e93-8753-6e539deccfb6" providerId="ADAL" clId="{3F09E8DF-7508-4AAD-83E4-5D6862BA2676}" dt="2020-08-24T17:14:41.289" v="322" actId="26606"/>
          <ac:spMkLst>
            <pc:docMk/>
            <pc:sldMk cId="3202935178" sldId="260"/>
            <ac:spMk id="4" creationId="{97401D7E-EEFA-453A-B215-2B7F253CB378}"/>
          </ac:spMkLst>
        </pc:spChg>
        <pc:spChg chg="add">
          <ac:chgData name="Agrahari, Arti (AR)" userId="aad97a67-f50a-4e93-8753-6e539deccfb6" providerId="ADAL" clId="{3F09E8DF-7508-4AAD-83E4-5D6862BA2676}" dt="2020-08-24T17:14:41.289" v="322" actId="26606"/>
          <ac:spMkLst>
            <pc:docMk/>
            <pc:sldMk cId="3202935178" sldId="260"/>
            <ac:spMk id="10" creationId="{25C8D2C1-DA83-420D-9635-D52CE066B5DA}"/>
          </ac:spMkLst>
        </pc:spChg>
        <pc:spChg chg="add">
          <ac:chgData name="Agrahari, Arti (AR)" userId="aad97a67-f50a-4e93-8753-6e539deccfb6" providerId="ADAL" clId="{3F09E8DF-7508-4AAD-83E4-5D6862BA2676}" dt="2020-08-24T17:14:41.289" v="322" actId="26606"/>
          <ac:spMkLst>
            <pc:docMk/>
            <pc:sldMk cId="3202935178" sldId="260"/>
            <ac:spMk id="12" creationId="{434F74C9-6A0B-409E-AD1C-45B58BE91BB8}"/>
          </ac:spMkLst>
        </pc:spChg>
        <pc:spChg chg="add">
          <ac:chgData name="Agrahari, Arti (AR)" userId="aad97a67-f50a-4e93-8753-6e539deccfb6" providerId="ADAL" clId="{3F09E8DF-7508-4AAD-83E4-5D6862BA2676}" dt="2020-08-24T17:14:41.289" v="322" actId="26606"/>
          <ac:spMkLst>
            <pc:docMk/>
            <pc:sldMk cId="3202935178" sldId="260"/>
            <ac:spMk id="16" creationId="{B76D919A-FC3E-4B4E-BAF0-ED6CFB8DC4AE}"/>
          </ac:spMkLst>
        </pc:spChg>
        <pc:spChg chg="add">
          <ac:chgData name="Agrahari, Arti (AR)" userId="aad97a67-f50a-4e93-8753-6e539deccfb6" providerId="ADAL" clId="{3F09E8DF-7508-4AAD-83E4-5D6862BA2676}" dt="2020-08-24T17:14:41.289" v="322" actId="26606"/>
          <ac:spMkLst>
            <pc:docMk/>
            <pc:sldMk cId="3202935178" sldId="260"/>
            <ac:spMk id="18" creationId="{8F66ACBD-1C82-4782-AA7C-05504DD7DE77}"/>
          </ac:spMkLst>
        </pc:spChg>
        <pc:picChg chg="add del mod">
          <ac:chgData name="Agrahari, Arti (AR)" userId="aad97a67-f50a-4e93-8753-6e539deccfb6" providerId="ADAL" clId="{3F09E8DF-7508-4AAD-83E4-5D6862BA2676}" dt="2020-08-25T14:03:20.187" v="1446"/>
          <ac:picMkLst>
            <pc:docMk/>
            <pc:sldMk cId="3202935178" sldId="260"/>
            <ac:picMk id="3" creationId="{8294937C-FD5E-4B45-93DC-51B01B7932DB}"/>
          </ac:picMkLst>
        </pc:picChg>
        <pc:picChg chg="add mod">
          <ac:chgData name="Agrahari, Arti (AR)" userId="aad97a67-f50a-4e93-8753-6e539deccfb6" providerId="ADAL" clId="{3F09E8DF-7508-4AAD-83E4-5D6862BA2676}" dt="2020-08-24T17:14:41.289" v="322" actId="26606"/>
          <ac:picMkLst>
            <pc:docMk/>
            <pc:sldMk cId="3202935178" sldId="260"/>
            <ac:picMk id="5" creationId="{25B8619F-4B1F-43F4-A2F0-126D0D3D59FE}"/>
          </ac:picMkLst>
        </pc:picChg>
        <pc:picChg chg="add del mod">
          <ac:chgData name="Agrahari, Arti (AR)" userId="aad97a67-f50a-4e93-8753-6e539deccfb6" providerId="ADAL" clId="{3F09E8DF-7508-4AAD-83E4-5D6862BA2676}" dt="2020-08-25T14:20:07.404" v="1467"/>
          <ac:picMkLst>
            <pc:docMk/>
            <pc:sldMk cId="3202935178" sldId="260"/>
            <ac:picMk id="6" creationId="{2C4E4DF1-C808-44C9-A1C1-F4281DFBDD8E}"/>
          </ac:picMkLst>
        </pc:picChg>
        <pc:picChg chg="add del mod">
          <ac:chgData name="Agrahari, Arti (AR)" userId="aad97a67-f50a-4e93-8753-6e539deccfb6" providerId="ADAL" clId="{3F09E8DF-7508-4AAD-83E4-5D6862BA2676}" dt="2020-08-25T14:20:11.881" v="1468"/>
          <ac:picMkLst>
            <pc:docMk/>
            <pc:sldMk cId="3202935178" sldId="260"/>
            <ac:picMk id="7" creationId="{86CC55CD-5BA3-467B-B0A9-18AD8049360A}"/>
          </ac:picMkLst>
        </pc:picChg>
        <pc:picChg chg="add del mod">
          <ac:chgData name="Agrahari, Arti (AR)" userId="aad97a67-f50a-4e93-8753-6e539deccfb6" providerId="ADAL" clId="{3F09E8DF-7508-4AAD-83E4-5D6862BA2676}" dt="2020-08-25T14:20:49.333" v="1470"/>
          <ac:picMkLst>
            <pc:docMk/>
            <pc:sldMk cId="3202935178" sldId="260"/>
            <ac:picMk id="8" creationId="{183834D0-83D9-4531-B977-1C5A4E2C3A99}"/>
          </ac:picMkLst>
        </pc:picChg>
        <pc:picChg chg="add del mod">
          <ac:chgData name="Agrahari, Arti (AR)" userId="aad97a67-f50a-4e93-8753-6e539deccfb6" providerId="ADAL" clId="{3F09E8DF-7508-4AAD-83E4-5D6862BA2676}" dt="2020-08-25T14:21:23.683" v="1472"/>
          <ac:picMkLst>
            <pc:docMk/>
            <pc:sldMk cId="3202935178" sldId="260"/>
            <ac:picMk id="9" creationId="{87B961EE-96A9-49EF-BD04-31A02140F001}"/>
          </ac:picMkLst>
        </pc:picChg>
        <pc:picChg chg="add del mod">
          <ac:chgData name="Agrahari, Arti (AR)" userId="aad97a67-f50a-4e93-8753-6e539deccfb6" providerId="ADAL" clId="{3F09E8DF-7508-4AAD-83E4-5D6862BA2676}" dt="2020-08-25T14:21:55.468" v="1474"/>
          <ac:picMkLst>
            <pc:docMk/>
            <pc:sldMk cId="3202935178" sldId="260"/>
            <ac:picMk id="11" creationId="{80BD41D6-E58D-4D23-99A9-6BB077333CEC}"/>
          </ac:picMkLst>
        </pc:picChg>
        <pc:picChg chg="add del mod">
          <ac:chgData name="Agrahari, Arti (AR)" userId="aad97a67-f50a-4e93-8753-6e539deccfb6" providerId="ADAL" clId="{3F09E8DF-7508-4AAD-83E4-5D6862BA2676}" dt="2020-08-25T14:57:25.643" v="1478" actId="478"/>
          <ac:picMkLst>
            <pc:docMk/>
            <pc:sldMk cId="3202935178" sldId="260"/>
            <ac:picMk id="13" creationId="{EE249CE8-78F7-4267-998C-796FE78EFE7F}"/>
          </ac:picMkLst>
        </pc:picChg>
        <pc:cxnChg chg="add">
          <ac:chgData name="Agrahari, Arti (AR)" userId="aad97a67-f50a-4e93-8753-6e539deccfb6" providerId="ADAL" clId="{3F09E8DF-7508-4AAD-83E4-5D6862BA2676}" dt="2020-08-24T17:14:41.289" v="322" actId="26606"/>
          <ac:cxnSpMkLst>
            <pc:docMk/>
            <pc:sldMk cId="3202935178" sldId="260"/>
            <ac:cxnSpMk id="14" creationId="{F5486A9D-1265-4B57-91E6-68E666B978BC}"/>
          </ac:cxnSpMkLst>
        </pc:cxnChg>
      </pc:sldChg>
      <pc:sldChg chg="addSp delSp modSp add mod modTransition setBg delAnim modAnim">
        <pc:chgData name="Agrahari, Arti (AR)" userId="aad97a67-f50a-4e93-8753-6e539deccfb6" providerId="ADAL" clId="{3F09E8DF-7508-4AAD-83E4-5D6862BA2676}" dt="2020-08-25T14:57:31.773" v="1479" actId="478"/>
        <pc:sldMkLst>
          <pc:docMk/>
          <pc:sldMk cId="445612268" sldId="261"/>
        </pc:sldMkLst>
        <pc:spChg chg="mod ord">
          <ac:chgData name="Agrahari, Arti (AR)" userId="aad97a67-f50a-4e93-8753-6e539deccfb6" providerId="ADAL" clId="{3F09E8DF-7508-4AAD-83E4-5D6862BA2676}" dt="2020-08-24T17:14:25.505" v="321" actId="26606"/>
          <ac:spMkLst>
            <pc:docMk/>
            <pc:sldMk cId="445612268" sldId="261"/>
            <ac:spMk id="2" creationId="{24D44B23-E93F-44E6-918E-A6C507357566}"/>
          </ac:spMkLst>
        </pc:spChg>
        <pc:spChg chg="del">
          <ac:chgData name="Agrahari, Arti (AR)" userId="aad97a67-f50a-4e93-8753-6e539deccfb6" providerId="ADAL" clId="{3F09E8DF-7508-4AAD-83E4-5D6862BA2676}" dt="2020-08-24T17:08:14.015" v="262"/>
          <ac:spMkLst>
            <pc:docMk/>
            <pc:sldMk cId="445612268" sldId="261"/>
            <ac:spMk id="3" creationId="{98C1B97C-31A6-493C-B1DE-3FF2A7D0729D}"/>
          </ac:spMkLst>
        </pc:spChg>
        <pc:spChg chg="add mod">
          <ac:chgData name="Agrahari, Arti (AR)" userId="aad97a67-f50a-4e93-8753-6e539deccfb6" providerId="ADAL" clId="{3F09E8DF-7508-4AAD-83E4-5D6862BA2676}" dt="2020-08-24T17:14:25.505" v="321" actId="26606"/>
          <ac:spMkLst>
            <pc:docMk/>
            <pc:sldMk cId="445612268" sldId="261"/>
            <ac:spMk id="4" creationId="{BD5860AC-0846-44BD-B09C-77F558B81A82}"/>
          </ac:spMkLst>
        </pc:spChg>
        <pc:spChg chg="add del">
          <ac:chgData name="Agrahari, Arti (AR)" userId="aad97a67-f50a-4e93-8753-6e539deccfb6" providerId="ADAL" clId="{3F09E8DF-7508-4AAD-83E4-5D6862BA2676}" dt="2020-08-24T17:14:25.488" v="320" actId="26606"/>
          <ac:spMkLst>
            <pc:docMk/>
            <pc:sldMk cId="445612268" sldId="261"/>
            <ac:spMk id="10" creationId="{4E4490D0-3672-446A-AC12-B4830333BDDD}"/>
          </ac:spMkLst>
        </pc:spChg>
        <pc:spChg chg="add del">
          <ac:chgData name="Agrahari, Arti (AR)" userId="aad97a67-f50a-4e93-8753-6e539deccfb6" providerId="ADAL" clId="{3F09E8DF-7508-4AAD-83E4-5D6862BA2676}" dt="2020-08-24T17:14:25.488" v="320" actId="26606"/>
          <ac:spMkLst>
            <pc:docMk/>
            <pc:sldMk cId="445612268" sldId="261"/>
            <ac:spMk id="12" creationId="{39CB82C2-DF65-4EC1-8280-F201D50F570B}"/>
          </ac:spMkLst>
        </pc:spChg>
        <pc:spChg chg="add del">
          <ac:chgData name="Agrahari, Arti (AR)" userId="aad97a67-f50a-4e93-8753-6e539deccfb6" providerId="ADAL" clId="{3F09E8DF-7508-4AAD-83E4-5D6862BA2676}" dt="2020-08-24T17:14:25.488" v="320" actId="26606"/>
          <ac:spMkLst>
            <pc:docMk/>
            <pc:sldMk cId="445612268" sldId="261"/>
            <ac:spMk id="16" creationId="{8D0DE514-8876-4D18-A995-61A5C1F813F1}"/>
          </ac:spMkLst>
        </pc:spChg>
        <pc:spChg chg="add del">
          <ac:chgData name="Agrahari, Arti (AR)" userId="aad97a67-f50a-4e93-8753-6e539deccfb6" providerId="ADAL" clId="{3F09E8DF-7508-4AAD-83E4-5D6862BA2676}" dt="2020-08-24T17:14:25.488" v="320" actId="26606"/>
          <ac:spMkLst>
            <pc:docMk/>
            <pc:sldMk cId="445612268" sldId="261"/>
            <ac:spMk id="18" creationId="{09DA791C-FFCF-422E-8775-BDA6C0E5ECF0}"/>
          </ac:spMkLst>
        </pc:spChg>
        <pc:spChg chg="add del">
          <ac:chgData name="Agrahari, Arti (AR)" userId="aad97a67-f50a-4e93-8753-6e539deccfb6" providerId="ADAL" clId="{3F09E8DF-7508-4AAD-83E4-5D6862BA2676}" dt="2020-08-24T17:14:25.488" v="320" actId="26606"/>
          <ac:spMkLst>
            <pc:docMk/>
            <pc:sldMk cId="445612268" sldId="261"/>
            <ac:spMk id="20" creationId="{0DCF8855-3530-4F46-A4CB-3B6686EEE4BD}"/>
          </ac:spMkLst>
        </pc:spChg>
        <pc:spChg chg="add">
          <ac:chgData name="Agrahari, Arti (AR)" userId="aad97a67-f50a-4e93-8753-6e539deccfb6" providerId="ADAL" clId="{3F09E8DF-7508-4AAD-83E4-5D6862BA2676}" dt="2020-08-24T17:14:25.505" v="321" actId="26606"/>
          <ac:spMkLst>
            <pc:docMk/>
            <pc:sldMk cId="445612268" sldId="261"/>
            <ac:spMk id="22" creationId="{25C8D2C1-DA83-420D-9635-D52CE066B5DA}"/>
          </ac:spMkLst>
        </pc:spChg>
        <pc:spChg chg="add">
          <ac:chgData name="Agrahari, Arti (AR)" userId="aad97a67-f50a-4e93-8753-6e539deccfb6" providerId="ADAL" clId="{3F09E8DF-7508-4AAD-83E4-5D6862BA2676}" dt="2020-08-24T17:14:25.505" v="321" actId="26606"/>
          <ac:spMkLst>
            <pc:docMk/>
            <pc:sldMk cId="445612268" sldId="261"/>
            <ac:spMk id="23" creationId="{434F74C9-6A0B-409E-AD1C-45B58BE91BB8}"/>
          </ac:spMkLst>
        </pc:spChg>
        <pc:spChg chg="add">
          <ac:chgData name="Agrahari, Arti (AR)" userId="aad97a67-f50a-4e93-8753-6e539deccfb6" providerId="ADAL" clId="{3F09E8DF-7508-4AAD-83E4-5D6862BA2676}" dt="2020-08-24T17:14:25.505" v="321" actId="26606"/>
          <ac:spMkLst>
            <pc:docMk/>
            <pc:sldMk cId="445612268" sldId="261"/>
            <ac:spMk id="25" creationId="{B76D919A-FC3E-4B4E-BAF0-ED6CFB8DC4AE}"/>
          </ac:spMkLst>
        </pc:spChg>
        <pc:spChg chg="add">
          <ac:chgData name="Agrahari, Arti (AR)" userId="aad97a67-f50a-4e93-8753-6e539deccfb6" providerId="ADAL" clId="{3F09E8DF-7508-4AAD-83E4-5D6862BA2676}" dt="2020-08-24T17:14:25.505" v="321" actId="26606"/>
          <ac:spMkLst>
            <pc:docMk/>
            <pc:sldMk cId="445612268" sldId="261"/>
            <ac:spMk id="26" creationId="{8F66ACBD-1C82-4782-AA7C-05504DD7DE77}"/>
          </ac:spMkLst>
        </pc:spChg>
        <pc:picChg chg="add del mod">
          <ac:chgData name="Agrahari, Arti (AR)" userId="aad97a67-f50a-4e93-8753-6e539deccfb6" providerId="ADAL" clId="{3F09E8DF-7508-4AAD-83E4-5D6862BA2676}" dt="2020-08-25T14:03:20.187" v="1446"/>
          <ac:picMkLst>
            <pc:docMk/>
            <pc:sldMk cId="445612268" sldId="261"/>
            <ac:picMk id="3" creationId="{43241079-1F30-40B0-BF77-13C00CD59A2D}"/>
          </ac:picMkLst>
        </pc:picChg>
        <pc:picChg chg="add mod">
          <ac:chgData name="Agrahari, Arti (AR)" userId="aad97a67-f50a-4e93-8753-6e539deccfb6" providerId="ADAL" clId="{3F09E8DF-7508-4AAD-83E4-5D6862BA2676}" dt="2020-08-24T17:14:25.505" v="321" actId="26606"/>
          <ac:picMkLst>
            <pc:docMk/>
            <pc:sldMk cId="445612268" sldId="261"/>
            <ac:picMk id="5" creationId="{7218E007-14A9-4F94-8CF8-77CCDC539153}"/>
          </ac:picMkLst>
        </pc:picChg>
        <pc:picChg chg="add del mod">
          <ac:chgData name="Agrahari, Arti (AR)" userId="aad97a67-f50a-4e93-8753-6e539deccfb6" providerId="ADAL" clId="{3F09E8DF-7508-4AAD-83E4-5D6862BA2676}" dt="2020-08-25T14:07:02.811" v="1452"/>
          <ac:picMkLst>
            <pc:docMk/>
            <pc:sldMk cId="445612268" sldId="261"/>
            <ac:picMk id="6" creationId="{116638D9-D05C-4043-BFDC-ACE6EE02EEFB}"/>
          </ac:picMkLst>
        </pc:picChg>
        <pc:picChg chg="add del mod">
          <ac:chgData name="Agrahari, Arti (AR)" userId="aad97a67-f50a-4e93-8753-6e539deccfb6" providerId="ADAL" clId="{3F09E8DF-7508-4AAD-83E4-5D6862BA2676}" dt="2020-08-25T14:18:05.334" v="1463"/>
          <ac:picMkLst>
            <pc:docMk/>
            <pc:sldMk cId="445612268" sldId="261"/>
            <ac:picMk id="7" creationId="{AFE2ECBA-AD4A-488E-ACAC-AAA15A1E8E6C}"/>
          </ac:picMkLst>
        </pc:picChg>
        <pc:picChg chg="add del mod">
          <ac:chgData name="Agrahari, Arti (AR)" userId="aad97a67-f50a-4e93-8753-6e539deccfb6" providerId="ADAL" clId="{3F09E8DF-7508-4AAD-83E4-5D6862BA2676}" dt="2020-08-25T14:18:17.848" v="1464"/>
          <ac:picMkLst>
            <pc:docMk/>
            <pc:sldMk cId="445612268" sldId="261"/>
            <ac:picMk id="8" creationId="{61F4E1DF-165A-4C00-A733-CF6E0E0E5DAD}"/>
          </ac:picMkLst>
        </pc:picChg>
        <pc:picChg chg="add del mod">
          <ac:chgData name="Agrahari, Arti (AR)" userId="aad97a67-f50a-4e93-8753-6e539deccfb6" providerId="ADAL" clId="{3F09E8DF-7508-4AAD-83E4-5D6862BA2676}" dt="2020-08-25T14:19:12.033" v="1466"/>
          <ac:picMkLst>
            <pc:docMk/>
            <pc:sldMk cId="445612268" sldId="261"/>
            <ac:picMk id="9" creationId="{6654F4F4-7328-4A34-BC91-5EF1AAD81554}"/>
          </ac:picMkLst>
        </pc:picChg>
        <pc:picChg chg="add del mod">
          <ac:chgData name="Agrahari, Arti (AR)" userId="aad97a67-f50a-4e93-8753-6e539deccfb6" providerId="ADAL" clId="{3F09E8DF-7508-4AAD-83E4-5D6862BA2676}" dt="2020-08-25T14:57:31.773" v="1479" actId="478"/>
          <ac:picMkLst>
            <pc:docMk/>
            <pc:sldMk cId="445612268" sldId="261"/>
            <ac:picMk id="10" creationId="{9683BA87-CA8B-4450-8067-D1A2D066FDE9}"/>
          </ac:picMkLst>
        </pc:picChg>
        <pc:cxnChg chg="add del">
          <ac:chgData name="Agrahari, Arti (AR)" userId="aad97a67-f50a-4e93-8753-6e539deccfb6" providerId="ADAL" clId="{3F09E8DF-7508-4AAD-83E4-5D6862BA2676}" dt="2020-08-24T17:14:25.488" v="320" actId="26606"/>
          <ac:cxnSpMkLst>
            <pc:docMk/>
            <pc:sldMk cId="445612268" sldId="261"/>
            <ac:cxnSpMk id="14" creationId="{7E1D4427-852B-4B37-8E76-0E9F1810BA2A}"/>
          </ac:cxnSpMkLst>
        </pc:cxnChg>
        <pc:cxnChg chg="add">
          <ac:chgData name="Agrahari, Arti (AR)" userId="aad97a67-f50a-4e93-8753-6e539deccfb6" providerId="ADAL" clId="{3F09E8DF-7508-4AAD-83E4-5D6862BA2676}" dt="2020-08-24T17:14:25.505" v="321" actId="26606"/>
          <ac:cxnSpMkLst>
            <pc:docMk/>
            <pc:sldMk cId="445612268" sldId="261"/>
            <ac:cxnSpMk id="24" creationId="{F5486A9D-1265-4B57-91E6-68E666B978BC}"/>
          </ac:cxnSpMkLst>
        </pc:cxnChg>
      </pc:sldChg>
      <pc:sldChg chg="addSp delSp modSp add mod modTransition setBg delAnim modAnim">
        <pc:chgData name="Agrahari, Arti (AR)" userId="aad97a67-f50a-4e93-8753-6e539deccfb6" providerId="ADAL" clId="{3F09E8DF-7508-4AAD-83E4-5D6862BA2676}" dt="2020-08-25T14:57:21.399" v="1477" actId="478"/>
        <pc:sldMkLst>
          <pc:docMk/>
          <pc:sldMk cId="2560994691" sldId="262"/>
        </pc:sldMkLst>
        <pc:spChg chg="mod">
          <ac:chgData name="Agrahari, Arti (AR)" userId="aad97a67-f50a-4e93-8753-6e539deccfb6" providerId="ADAL" clId="{3F09E8DF-7508-4AAD-83E4-5D6862BA2676}" dt="2020-08-24T17:59:41.499" v="1439" actId="26606"/>
          <ac:spMkLst>
            <pc:docMk/>
            <pc:sldMk cId="2560994691" sldId="262"/>
            <ac:spMk id="2" creationId="{8451343A-FC80-4508-9E7B-1016B5A80A67}"/>
          </ac:spMkLst>
        </pc:spChg>
        <pc:spChg chg="add del mod">
          <ac:chgData name="Agrahari, Arti (AR)" userId="aad97a67-f50a-4e93-8753-6e539deccfb6" providerId="ADAL" clId="{3F09E8DF-7508-4AAD-83E4-5D6862BA2676}" dt="2020-08-24T17:56:24.247" v="1403" actId="26606"/>
          <ac:spMkLst>
            <pc:docMk/>
            <pc:sldMk cId="2560994691" sldId="262"/>
            <ac:spMk id="3" creationId="{138E4626-3BB9-4395-8C48-5771A0F6E226}"/>
          </ac:spMkLst>
        </pc:spChg>
        <pc:spChg chg="add mod">
          <ac:chgData name="Agrahari, Arti (AR)" userId="aad97a67-f50a-4e93-8753-6e539deccfb6" providerId="ADAL" clId="{3F09E8DF-7508-4AAD-83E4-5D6862BA2676}" dt="2020-08-24T17:59:41.499" v="1439" actId="26606"/>
          <ac:spMkLst>
            <pc:docMk/>
            <pc:sldMk cId="2560994691" sldId="262"/>
            <ac:spMk id="4" creationId="{6FB3A2E3-36B0-44D2-BD4C-37DB8DFADED7}"/>
          </ac:spMkLst>
        </pc:spChg>
        <pc:spChg chg="add del">
          <ac:chgData name="Agrahari, Arti (AR)" userId="aad97a67-f50a-4e93-8753-6e539deccfb6" providerId="ADAL" clId="{3F09E8DF-7508-4AAD-83E4-5D6862BA2676}" dt="2020-08-24T17:55:02.918" v="1390" actId="26606"/>
          <ac:spMkLst>
            <pc:docMk/>
            <pc:sldMk cId="2560994691" sldId="262"/>
            <ac:spMk id="7" creationId="{FB5993E2-C02B-4335-ABA5-D8EC465551E3}"/>
          </ac:spMkLst>
        </pc:spChg>
        <pc:spChg chg="add del">
          <ac:chgData name="Agrahari, Arti (AR)" userId="aad97a67-f50a-4e93-8753-6e539deccfb6" providerId="ADAL" clId="{3F09E8DF-7508-4AAD-83E4-5D6862BA2676}" dt="2020-08-24T17:55:02.918" v="1390" actId="26606"/>
          <ac:spMkLst>
            <pc:docMk/>
            <pc:sldMk cId="2560994691" sldId="262"/>
            <ac:spMk id="8" creationId="{C0B801A2-5622-4BE8-9AD2-C337A2CD0022}"/>
          </ac:spMkLst>
        </pc:spChg>
        <pc:spChg chg="add del">
          <ac:chgData name="Agrahari, Arti (AR)" userId="aad97a67-f50a-4e93-8753-6e539deccfb6" providerId="ADAL" clId="{3F09E8DF-7508-4AAD-83E4-5D6862BA2676}" dt="2020-08-24T17:55:02.918" v="1390" actId="26606"/>
          <ac:spMkLst>
            <pc:docMk/>
            <pc:sldMk cId="2560994691" sldId="262"/>
            <ac:spMk id="9" creationId="{B7AF614F-5BC3-4086-99F5-B87C5847A071}"/>
          </ac:spMkLst>
        </pc:spChg>
        <pc:spChg chg="add del">
          <ac:chgData name="Agrahari, Arti (AR)" userId="aad97a67-f50a-4e93-8753-6e539deccfb6" providerId="ADAL" clId="{3F09E8DF-7508-4AAD-83E4-5D6862BA2676}" dt="2020-08-24T17:53:38.593" v="1309" actId="26606"/>
          <ac:spMkLst>
            <pc:docMk/>
            <pc:sldMk cId="2560994691" sldId="262"/>
            <ac:spMk id="10" creationId="{FB5993E2-C02B-4335-ABA5-D8EC465551E3}"/>
          </ac:spMkLst>
        </pc:spChg>
        <pc:spChg chg="add del">
          <ac:chgData name="Agrahari, Arti (AR)" userId="aad97a67-f50a-4e93-8753-6e539deccfb6" providerId="ADAL" clId="{3F09E8DF-7508-4AAD-83E4-5D6862BA2676}" dt="2020-08-24T17:53:38.593" v="1309" actId="26606"/>
          <ac:spMkLst>
            <pc:docMk/>
            <pc:sldMk cId="2560994691" sldId="262"/>
            <ac:spMk id="12" creationId="{C0B801A2-5622-4BE8-9AD2-C337A2CD0022}"/>
          </ac:spMkLst>
        </pc:spChg>
        <pc:spChg chg="add del">
          <ac:chgData name="Agrahari, Arti (AR)" userId="aad97a67-f50a-4e93-8753-6e539deccfb6" providerId="ADAL" clId="{3F09E8DF-7508-4AAD-83E4-5D6862BA2676}" dt="2020-08-24T17:55:11.102" v="1392" actId="26606"/>
          <ac:spMkLst>
            <pc:docMk/>
            <pc:sldMk cId="2560994691" sldId="262"/>
            <ac:spMk id="13" creationId="{A6B16355-27FB-445B-B646-02AB73637459}"/>
          </ac:spMkLst>
        </pc:spChg>
        <pc:spChg chg="add del">
          <ac:chgData name="Agrahari, Arti (AR)" userId="aad97a67-f50a-4e93-8753-6e539deccfb6" providerId="ADAL" clId="{3F09E8DF-7508-4AAD-83E4-5D6862BA2676}" dt="2020-08-24T17:53:38.593" v="1309" actId="26606"/>
          <ac:spMkLst>
            <pc:docMk/>
            <pc:sldMk cId="2560994691" sldId="262"/>
            <ac:spMk id="14" creationId="{B7AF614F-5BC3-4086-99F5-B87C5847A071}"/>
          </ac:spMkLst>
        </pc:spChg>
        <pc:spChg chg="add del">
          <ac:chgData name="Agrahari, Arti (AR)" userId="aad97a67-f50a-4e93-8753-6e539deccfb6" providerId="ADAL" clId="{3F09E8DF-7508-4AAD-83E4-5D6862BA2676}" dt="2020-08-24T17:55:11.102" v="1392" actId="26606"/>
          <ac:spMkLst>
            <pc:docMk/>
            <pc:sldMk cId="2560994691" sldId="262"/>
            <ac:spMk id="16" creationId="{DD07C90B-B81A-473B-8919-CA924E61FFCF}"/>
          </ac:spMkLst>
        </pc:spChg>
        <pc:spChg chg="add del">
          <ac:chgData name="Agrahari, Arti (AR)" userId="aad97a67-f50a-4e93-8753-6e539deccfb6" providerId="ADAL" clId="{3F09E8DF-7508-4AAD-83E4-5D6862BA2676}" dt="2020-08-24T17:55:11.102" v="1392" actId="26606"/>
          <ac:spMkLst>
            <pc:docMk/>
            <pc:sldMk cId="2560994691" sldId="262"/>
            <ac:spMk id="17" creationId="{6B3BF2E5-C3AB-441F-A430-491119C56D26}"/>
          </ac:spMkLst>
        </pc:spChg>
        <pc:spChg chg="add del">
          <ac:chgData name="Agrahari, Arti (AR)" userId="aad97a67-f50a-4e93-8753-6e539deccfb6" providerId="ADAL" clId="{3F09E8DF-7508-4AAD-83E4-5D6862BA2676}" dt="2020-08-24T17:55:13.770" v="1394" actId="26606"/>
          <ac:spMkLst>
            <pc:docMk/>
            <pc:sldMk cId="2560994691" sldId="262"/>
            <ac:spMk id="20" creationId="{FB5993E2-C02B-4335-ABA5-D8EC465551E3}"/>
          </ac:spMkLst>
        </pc:spChg>
        <pc:spChg chg="add del">
          <ac:chgData name="Agrahari, Arti (AR)" userId="aad97a67-f50a-4e93-8753-6e539deccfb6" providerId="ADAL" clId="{3F09E8DF-7508-4AAD-83E4-5D6862BA2676}" dt="2020-08-24T17:55:13.770" v="1394" actId="26606"/>
          <ac:spMkLst>
            <pc:docMk/>
            <pc:sldMk cId="2560994691" sldId="262"/>
            <ac:spMk id="21" creationId="{C0B801A2-5622-4BE8-9AD2-C337A2CD0022}"/>
          </ac:spMkLst>
        </pc:spChg>
        <pc:spChg chg="add del">
          <ac:chgData name="Agrahari, Arti (AR)" userId="aad97a67-f50a-4e93-8753-6e539deccfb6" providerId="ADAL" clId="{3F09E8DF-7508-4AAD-83E4-5D6862BA2676}" dt="2020-08-24T17:55:13.770" v="1394" actId="26606"/>
          <ac:spMkLst>
            <pc:docMk/>
            <pc:sldMk cId="2560994691" sldId="262"/>
            <ac:spMk id="22" creationId="{B7AF614F-5BC3-4086-99F5-B87C5847A071}"/>
          </ac:spMkLst>
        </pc:spChg>
        <pc:spChg chg="add del">
          <ac:chgData name="Agrahari, Arti (AR)" userId="aad97a67-f50a-4e93-8753-6e539deccfb6" providerId="ADAL" clId="{3F09E8DF-7508-4AAD-83E4-5D6862BA2676}" dt="2020-08-24T17:55:17.427" v="1396" actId="26606"/>
          <ac:spMkLst>
            <pc:docMk/>
            <pc:sldMk cId="2560994691" sldId="262"/>
            <ac:spMk id="25" creationId="{A6B16355-27FB-445B-B646-02AB73637459}"/>
          </ac:spMkLst>
        </pc:spChg>
        <pc:spChg chg="add del">
          <ac:chgData name="Agrahari, Arti (AR)" userId="aad97a67-f50a-4e93-8753-6e539deccfb6" providerId="ADAL" clId="{3F09E8DF-7508-4AAD-83E4-5D6862BA2676}" dt="2020-08-24T17:55:17.427" v="1396" actId="26606"/>
          <ac:spMkLst>
            <pc:docMk/>
            <pc:sldMk cId="2560994691" sldId="262"/>
            <ac:spMk id="27" creationId="{6B3BF2E5-C3AB-441F-A430-491119C56D26}"/>
          </ac:spMkLst>
        </pc:spChg>
        <pc:spChg chg="add del">
          <ac:chgData name="Agrahari, Arti (AR)" userId="aad97a67-f50a-4e93-8753-6e539deccfb6" providerId="ADAL" clId="{3F09E8DF-7508-4AAD-83E4-5D6862BA2676}" dt="2020-08-24T17:55:17.427" v="1396" actId="26606"/>
          <ac:spMkLst>
            <pc:docMk/>
            <pc:sldMk cId="2560994691" sldId="262"/>
            <ac:spMk id="28" creationId="{DD07C90B-B81A-473B-8919-CA924E61FFCF}"/>
          </ac:spMkLst>
        </pc:spChg>
        <pc:spChg chg="add del">
          <ac:chgData name="Agrahari, Arti (AR)" userId="aad97a67-f50a-4e93-8753-6e539deccfb6" providerId="ADAL" clId="{3F09E8DF-7508-4AAD-83E4-5D6862BA2676}" dt="2020-08-24T17:56:17.780" v="1400" actId="26606"/>
          <ac:spMkLst>
            <pc:docMk/>
            <pc:sldMk cId="2560994691" sldId="262"/>
            <ac:spMk id="33" creationId="{A6B16355-27FB-445B-B646-02AB73637459}"/>
          </ac:spMkLst>
        </pc:spChg>
        <pc:spChg chg="add del">
          <ac:chgData name="Agrahari, Arti (AR)" userId="aad97a67-f50a-4e93-8753-6e539deccfb6" providerId="ADAL" clId="{3F09E8DF-7508-4AAD-83E4-5D6862BA2676}" dt="2020-08-24T17:56:17.780" v="1400" actId="26606"/>
          <ac:spMkLst>
            <pc:docMk/>
            <pc:sldMk cId="2560994691" sldId="262"/>
            <ac:spMk id="35" creationId="{6B3BF2E5-C3AB-441F-A430-491119C56D26}"/>
          </ac:spMkLst>
        </pc:spChg>
        <pc:spChg chg="add del">
          <ac:chgData name="Agrahari, Arti (AR)" userId="aad97a67-f50a-4e93-8753-6e539deccfb6" providerId="ADAL" clId="{3F09E8DF-7508-4AAD-83E4-5D6862BA2676}" dt="2020-08-24T17:56:17.780" v="1400" actId="26606"/>
          <ac:spMkLst>
            <pc:docMk/>
            <pc:sldMk cId="2560994691" sldId="262"/>
            <ac:spMk id="36" creationId="{DD07C90B-B81A-473B-8919-CA924E61FFCF}"/>
          </ac:spMkLst>
        </pc:spChg>
        <pc:spChg chg="add del">
          <ac:chgData name="Agrahari, Arti (AR)" userId="aad97a67-f50a-4e93-8753-6e539deccfb6" providerId="ADAL" clId="{3F09E8DF-7508-4AAD-83E4-5D6862BA2676}" dt="2020-08-24T17:59:41.499" v="1439" actId="26606"/>
          <ac:spMkLst>
            <pc:docMk/>
            <pc:sldMk cId="2560994691" sldId="262"/>
            <ac:spMk id="41" creationId="{A6B16355-27FB-445B-B646-02AB73637459}"/>
          </ac:spMkLst>
        </pc:spChg>
        <pc:spChg chg="add del">
          <ac:chgData name="Agrahari, Arti (AR)" userId="aad97a67-f50a-4e93-8753-6e539deccfb6" providerId="ADAL" clId="{3F09E8DF-7508-4AAD-83E4-5D6862BA2676}" dt="2020-08-24T17:59:41.499" v="1439" actId="26606"/>
          <ac:spMkLst>
            <pc:docMk/>
            <pc:sldMk cId="2560994691" sldId="262"/>
            <ac:spMk id="43" creationId="{6B3BF2E5-C3AB-441F-A430-491119C56D26}"/>
          </ac:spMkLst>
        </pc:spChg>
        <pc:spChg chg="add del">
          <ac:chgData name="Agrahari, Arti (AR)" userId="aad97a67-f50a-4e93-8753-6e539deccfb6" providerId="ADAL" clId="{3F09E8DF-7508-4AAD-83E4-5D6862BA2676}" dt="2020-08-24T17:59:41.499" v="1439" actId="26606"/>
          <ac:spMkLst>
            <pc:docMk/>
            <pc:sldMk cId="2560994691" sldId="262"/>
            <ac:spMk id="44" creationId="{DD07C90B-B81A-473B-8919-CA924E61FFCF}"/>
          </ac:spMkLst>
        </pc:spChg>
        <pc:spChg chg="add del">
          <ac:chgData name="Agrahari, Arti (AR)" userId="aad97a67-f50a-4e93-8753-6e539deccfb6" providerId="ADAL" clId="{3F09E8DF-7508-4AAD-83E4-5D6862BA2676}" dt="2020-08-24T17:57:10.922" v="1420" actId="26606"/>
          <ac:spMkLst>
            <pc:docMk/>
            <pc:sldMk cId="2560994691" sldId="262"/>
            <ac:spMk id="47" creationId="{63E00694-E403-4987-8634-15F6D8E4C38C}"/>
          </ac:spMkLst>
        </pc:spChg>
        <pc:spChg chg="add del">
          <ac:chgData name="Agrahari, Arti (AR)" userId="aad97a67-f50a-4e93-8753-6e539deccfb6" providerId="ADAL" clId="{3F09E8DF-7508-4AAD-83E4-5D6862BA2676}" dt="2020-08-24T17:59:37.874" v="1437" actId="26606"/>
          <ac:spMkLst>
            <pc:docMk/>
            <pc:sldMk cId="2560994691" sldId="262"/>
            <ac:spMk id="48" creationId="{F9E80720-23E6-4B89-B77E-04A7689F1BA8}"/>
          </ac:spMkLst>
        </pc:spChg>
        <pc:spChg chg="add del">
          <ac:chgData name="Agrahari, Arti (AR)" userId="aad97a67-f50a-4e93-8753-6e539deccfb6" providerId="ADAL" clId="{3F09E8DF-7508-4AAD-83E4-5D6862BA2676}" dt="2020-08-24T17:59:37.874" v="1437" actId="26606"/>
          <ac:spMkLst>
            <pc:docMk/>
            <pc:sldMk cId="2560994691" sldId="262"/>
            <ac:spMk id="49" creationId="{CD1D3CA1-3EB6-41F3-A419-8424B56BE63A}"/>
          </ac:spMkLst>
        </pc:spChg>
        <pc:spChg chg="add del">
          <ac:chgData name="Agrahari, Arti (AR)" userId="aad97a67-f50a-4e93-8753-6e539deccfb6" providerId="ADAL" clId="{3F09E8DF-7508-4AAD-83E4-5D6862BA2676}" dt="2020-08-24T17:57:03.989" v="1416" actId="26606"/>
          <ac:spMkLst>
            <pc:docMk/>
            <pc:sldMk cId="2560994691" sldId="262"/>
            <ac:spMk id="50" creationId="{F9E80720-23E6-4B89-B77E-04A7689F1BA8}"/>
          </ac:spMkLst>
        </pc:spChg>
        <pc:spChg chg="add del">
          <ac:chgData name="Agrahari, Arti (AR)" userId="aad97a67-f50a-4e93-8753-6e539deccfb6" providerId="ADAL" clId="{3F09E8DF-7508-4AAD-83E4-5D6862BA2676}" dt="2020-08-24T17:59:37.874" v="1437" actId="26606"/>
          <ac:spMkLst>
            <pc:docMk/>
            <pc:sldMk cId="2560994691" sldId="262"/>
            <ac:spMk id="51" creationId="{4D87F7B2-AA36-4B58-BC2C-1BBA135E8B6B}"/>
          </ac:spMkLst>
        </pc:spChg>
        <pc:spChg chg="add del">
          <ac:chgData name="Agrahari, Arti (AR)" userId="aad97a67-f50a-4e93-8753-6e539deccfb6" providerId="ADAL" clId="{3F09E8DF-7508-4AAD-83E4-5D6862BA2676}" dt="2020-08-24T17:57:03.989" v="1416" actId="26606"/>
          <ac:spMkLst>
            <pc:docMk/>
            <pc:sldMk cId="2560994691" sldId="262"/>
            <ac:spMk id="52" creationId="{CD1D3CA1-3EB6-41F3-A419-8424B56BE63A}"/>
          </ac:spMkLst>
        </pc:spChg>
        <pc:spChg chg="add del">
          <ac:chgData name="Agrahari, Arti (AR)" userId="aad97a67-f50a-4e93-8753-6e539deccfb6" providerId="ADAL" clId="{3F09E8DF-7508-4AAD-83E4-5D6862BA2676}" dt="2020-08-24T17:59:41.499" v="1439" actId="26606"/>
          <ac:spMkLst>
            <pc:docMk/>
            <pc:sldMk cId="2560994691" sldId="262"/>
            <ac:spMk id="53" creationId="{FB5993E2-C02B-4335-ABA5-D8EC465551E3}"/>
          </ac:spMkLst>
        </pc:spChg>
        <pc:spChg chg="add del">
          <ac:chgData name="Agrahari, Arti (AR)" userId="aad97a67-f50a-4e93-8753-6e539deccfb6" providerId="ADAL" clId="{3F09E8DF-7508-4AAD-83E4-5D6862BA2676}" dt="2020-08-24T17:57:03.989" v="1416" actId="26606"/>
          <ac:spMkLst>
            <pc:docMk/>
            <pc:sldMk cId="2560994691" sldId="262"/>
            <ac:spMk id="54" creationId="{4D87F7B2-AA36-4B58-BC2C-1BBA135E8B6B}"/>
          </ac:spMkLst>
        </pc:spChg>
        <pc:spChg chg="add del">
          <ac:chgData name="Agrahari, Arti (AR)" userId="aad97a67-f50a-4e93-8753-6e539deccfb6" providerId="ADAL" clId="{3F09E8DF-7508-4AAD-83E4-5D6862BA2676}" dt="2020-08-24T17:59:41.499" v="1439" actId="26606"/>
          <ac:spMkLst>
            <pc:docMk/>
            <pc:sldMk cId="2560994691" sldId="262"/>
            <ac:spMk id="55" creationId="{C0B801A2-5622-4BE8-9AD2-C337A2CD0022}"/>
          </ac:spMkLst>
        </pc:spChg>
        <pc:spChg chg="add del">
          <ac:chgData name="Agrahari, Arti (AR)" userId="aad97a67-f50a-4e93-8753-6e539deccfb6" providerId="ADAL" clId="{3F09E8DF-7508-4AAD-83E4-5D6862BA2676}" dt="2020-08-24T17:59:41.499" v="1439" actId="26606"/>
          <ac:spMkLst>
            <pc:docMk/>
            <pc:sldMk cId="2560994691" sldId="262"/>
            <ac:spMk id="56" creationId="{B7AF614F-5BC3-4086-99F5-B87C5847A071}"/>
          </ac:spMkLst>
        </pc:spChg>
        <pc:graphicFrameChg chg="add del mod">
          <ac:chgData name="Agrahari, Arti (AR)" userId="aad97a67-f50a-4e93-8753-6e539deccfb6" providerId="ADAL" clId="{3F09E8DF-7508-4AAD-83E4-5D6862BA2676}" dt="2020-08-24T17:53:38.593" v="1309" actId="26606"/>
          <ac:graphicFrameMkLst>
            <pc:docMk/>
            <pc:sldMk cId="2560994691" sldId="262"/>
            <ac:graphicFrameMk id="6" creationId="{97481534-F1CC-431B-B5E6-8CD86058F75C}"/>
          </ac:graphicFrameMkLst>
        </pc:graphicFrameChg>
        <pc:graphicFrameChg chg="add del">
          <ac:chgData name="Agrahari, Arti (AR)" userId="aad97a67-f50a-4e93-8753-6e539deccfb6" providerId="ADAL" clId="{3F09E8DF-7508-4AAD-83E4-5D6862BA2676}" dt="2020-08-24T17:55:02.918" v="1390" actId="26606"/>
          <ac:graphicFrameMkLst>
            <pc:docMk/>
            <pc:sldMk cId="2560994691" sldId="262"/>
            <ac:graphicFrameMk id="11" creationId="{E21B4FA2-DDE9-47AC-A25F-E84E9EFCA86A}"/>
          </ac:graphicFrameMkLst>
        </pc:graphicFrameChg>
        <pc:graphicFrameChg chg="add del">
          <ac:chgData name="Agrahari, Arti (AR)" userId="aad97a67-f50a-4e93-8753-6e539deccfb6" providerId="ADAL" clId="{3F09E8DF-7508-4AAD-83E4-5D6862BA2676}" dt="2020-08-24T17:55:11.102" v="1392" actId="26606"/>
          <ac:graphicFrameMkLst>
            <pc:docMk/>
            <pc:sldMk cId="2560994691" sldId="262"/>
            <ac:graphicFrameMk id="18" creationId="{F52B06DD-A57A-4972-A3E0-BDD7546F3D83}"/>
          </ac:graphicFrameMkLst>
        </pc:graphicFrameChg>
        <pc:graphicFrameChg chg="add del">
          <ac:chgData name="Agrahari, Arti (AR)" userId="aad97a67-f50a-4e93-8753-6e539deccfb6" providerId="ADAL" clId="{3F09E8DF-7508-4AAD-83E4-5D6862BA2676}" dt="2020-08-24T17:55:13.770" v="1394" actId="26606"/>
          <ac:graphicFrameMkLst>
            <pc:docMk/>
            <pc:sldMk cId="2560994691" sldId="262"/>
            <ac:graphicFrameMk id="23" creationId="{C2C857C3-8E65-4173-AE0F-5A0194C72E1C}"/>
          </ac:graphicFrameMkLst>
        </pc:graphicFrameChg>
        <pc:graphicFrameChg chg="add del">
          <ac:chgData name="Agrahari, Arti (AR)" userId="aad97a67-f50a-4e93-8753-6e539deccfb6" providerId="ADAL" clId="{3F09E8DF-7508-4AAD-83E4-5D6862BA2676}" dt="2020-08-24T17:55:17.427" v="1396" actId="26606"/>
          <ac:graphicFrameMkLst>
            <pc:docMk/>
            <pc:sldMk cId="2560994691" sldId="262"/>
            <ac:graphicFrameMk id="29" creationId="{F52B06DD-A57A-4972-A3E0-BDD7546F3D83}"/>
          </ac:graphicFrameMkLst>
        </pc:graphicFrameChg>
        <pc:graphicFrameChg chg="add del">
          <ac:chgData name="Agrahari, Arti (AR)" userId="aad97a67-f50a-4e93-8753-6e539deccfb6" providerId="ADAL" clId="{3F09E8DF-7508-4AAD-83E4-5D6862BA2676}" dt="2020-08-24T17:55:22.007" v="1398" actId="26606"/>
          <ac:graphicFrameMkLst>
            <pc:docMk/>
            <pc:sldMk cId="2560994691" sldId="262"/>
            <ac:graphicFrameMk id="31" creationId="{4C8983AC-1D01-459E-8EF1-3EDA4F8C997D}"/>
          </ac:graphicFrameMkLst>
        </pc:graphicFrameChg>
        <pc:graphicFrameChg chg="add del">
          <ac:chgData name="Agrahari, Arti (AR)" userId="aad97a67-f50a-4e93-8753-6e539deccfb6" providerId="ADAL" clId="{3F09E8DF-7508-4AAD-83E4-5D6862BA2676}" dt="2020-08-24T17:56:17.780" v="1400" actId="26606"/>
          <ac:graphicFrameMkLst>
            <pc:docMk/>
            <pc:sldMk cId="2560994691" sldId="262"/>
            <ac:graphicFrameMk id="37" creationId="{F52B06DD-A57A-4972-A3E0-BDD7546F3D83}"/>
          </ac:graphicFrameMkLst>
        </pc:graphicFrameChg>
        <pc:graphicFrameChg chg="add del">
          <ac:chgData name="Agrahari, Arti (AR)" userId="aad97a67-f50a-4e93-8753-6e539deccfb6" providerId="ADAL" clId="{3F09E8DF-7508-4AAD-83E4-5D6862BA2676}" dt="2020-08-24T17:56:24.191" v="1402" actId="26606"/>
          <ac:graphicFrameMkLst>
            <pc:docMk/>
            <pc:sldMk cId="2560994691" sldId="262"/>
            <ac:graphicFrameMk id="39" creationId="{8B2DBBB7-DB95-4EB3-8EE9-FC7A8BC3FBA1}"/>
          </ac:graphicFrameMkLst>
        </pc:graphicFrameChg>
        <pc:graphicFrameChg chg="add mod modGraphic">
          <ac:chgData name="Agrahari, Arti (AR)" userId="aad97a67-f50a-4e93-8753-6e539deccfb6" providerId="ADAL" clId="{3F09E8DF-7508-4AAD-83E4-5D6862BA2676}" dt="2020-08-24T17:59:41.499" v="1439" actId="26606"/>
          <ac:graphicFrameMkLst>
            <pc:docMk/>
            <pc:sldMk cId="2560994691" sldId="262"/>
            <ac:graphicFrameMk id="45" creationId="{F52B06DD-A57A-4972-A3E0-BDD7546F3D83}"/>
          </ac:graphicFrameMkLst>
        </pc:graphicFrameChg>
        <pc:picChg chg="add del mod">
          <ac:chgData name="Agrahari, Arti (AR)" userId="aad97a67-f50a-4e93-8753-6e539deccfb6" providerId="ADAL" clId="{3F09E8DF-7508-4AAD-83E4-5D6862BA2676}" dt="2020-08-25T14:03:20.187" v="1446"/>
          <ac:picMkLst>
            <pc:docMk/>
            <pc:sldMk cId="2560994691" sldId="262"/>
            <ac:picMk id="3" creationId="{109C97EC-B53E-453E-B280-B89099B01BEB}"/>
          </ac:picMkLst>
        </pc:picChg>
        <pc:picChg chg="add del mod">
          <ac:chgData name="Agrahari, Arti (AR)" userId="aad97a67-f50a-4e93-8753-6e539deccfb6" providerId="ADAL" clId="{3F09E8DF-7508-4AAD-83E4-5D6862BA2676}" dt="2020-08-25T14:23:26.881" v="1475"/>
          <ac:picMkLst>
            <pc:docMk/>
            <pc:sldMk cId="2560994691" sldId="262"/>
            <ac:picMk id="5" creationId="{70951910-2847-4025-BAC5-F113ECB8B5D5}"/>
          </ac:picMkLst>
        </pc:picChg>
        <pc:picChg chg="add del mod">
          <ac:chgData name="Agrahari, Arti (AR)" userId="aad97a67-f50a-4e93-8753-6e539deccfb6" providerId="ADAL" clId="{3F09E8DF-7508-4AAD-83E4-5D6862BA2676}" dt="2020-08-25T14:57:21.399" v="1477" actId="478"/>
          <ac:picMkLst>
            <pc:docMk/>
            <pc:sldMk cId="2560994691" sldId="262"/>
            <ac:picMk id="6" creationId="{D5B3DE6B-ED00-4134-858A-49D8F375D5E4}"/>
          </ac:picMkLst>
        </pc:picChg>
        <pc:cxnChg chg="add del">
          <ac:chgData name="Agrahari, Arti (AR)" userId="aad97a67-f50a-4e93-8753-6e539deccfb6" providerId="ADAL" clId="{3F09E8DF-7508-4AAD-83E4-5D6862BA2676}" dt="2020-08-24T17:55:11.102" v="1392" actId="26606"/>
          <ac:cxnSpMkLst>
            <pc:docMk/>
            <pc:sldMk cId="2560994691" sldId="262"/>
            <ac:cxnSpMk id="15" creationId="{06DA680F-F6AC-453E-A8BF-C5BDED2851DE}"/>
          </ac:cxnSpMkLst>
        </pc:cxnChg>
        <pc:cxnChg chg="add del">
          <ac:chgData name="Agrahari, Arti (AR)" userId="aad97a67-f50a-4e93-8753-6e539deccfb6" providerId="ADAL" clId="{3F09E8DF-7508-4AAD-83E4-5D6862BA2676}" dt="2020-08-24T17:55:17.427" v="1396" actId="26606"/>
          <ac:cxnSpMkLst>
            <pc:docMk/>
            <pc:sldMk cId="2560994691" sldId="262"/>
            <ac:cxnSpMk id="26" creationId="{06DA680F-F6AC-453E-A8BF-C5BDED2851DE}"/>
          </ac:cxnSpMkLst>
        </pc:cxnChg>
        <pc:cxnChg chg="add del">
          <ac:chgData name="Agrahari, Arti (AR)" userId="aad97a67-f50a-4e93-8753-6e539deccfb6" providerId="ADAL" clId="{3F09E8DF-7508-4AAD-83E4-5D6862BA2676}" dt="2020-08-24T17:56:17.780" v="1400" actId="26606"/>
          <ac:cxnSpMkLst>
            <pc:docMk/>
            <pc:sldMk cId="2560994691" sldId="262"/>
            <ac:cxnSpMk id="34" creationId="{06DA680F-F6AC-453E-A8BF-C5BDED2851DE}"/>
          </ac:cxnSpMkLst>
        </pc:cxnChg>
        <pc:cxnChg chg="add del">
          <ac:chgData name="Agrahari, Arti (AR)" userId="aad97a67-f50a-4e93-8753-6e539deccfb6" providerId="ADAL" clId="{3F09E8DF-7508-4AAD-83E4-5D6862BA2676}" dt="2020-08-24T17:59:41.499" v="1439" actId="26606"/>
          <ac:cxnSpMkLst>
            <pc:docMk/>
            <pc:sldMk cId="2560994691" sldId="262"/>
            <ac:cxnSpMk id="42" creationId="{06DA680F-F6AC-453E-A8BF-C5BDED2851DE}"/>
          </ac:cxnSpMkLst>
        </pc:cxnChg>
      </pc:sldChg>
      <pc:sldChg chg="addSp modSp add del">
        <pc:chgData name="Agrahari, Arti (AR)" userId="aad97a67-f50a-4e93-8753-6e539deccfb6" providerId="ADAL" clId="{3F09E8DF-7508-4AAD-83E4-5D6862BA2676}" dt="2020-08-24T17:22:46.316" v="332" actId="2696"/>
        <pc:sldMkLst>
          <pc:docMk/>
          <pc:sldMk cId="2961669794" sldId="262"/>
        </pc:sldMkLst>
        <pc:spChg chg="add mod">
          <ac:chgData name="Agrahari, Arti (AR)" userId="aad97a67-f50a-4e93-8753-6e539deccfb6" providerId="ADAL" clId="{3F09E8DF-7508-4AAD-83E4-5D6862BA2676}" dt="2020-08-24T17:22:38.776" v="331"/>
          <ac:spMkLst>
            <pc:docMk/>
            <pc:sldMk cId="2961669794" sldId="262"/>
            <ac:spMk id="4" creationId="{4632EC80-AEEB-4C4F-80B7-1D9FE86CBE09}"/>
          </ac:spMkLst>
        </pc:spChg>
      </pc:sldChg>
      <pc:sldChg chg="addSp delSp modSp add mod modTransition setBg delAnim setClrOvrMap">
        <pc:chgData name="Agrahari, Arti (AR)" userId="aad97a67-f50a-4e93-8753-6e539deccfb6" providerId="ADAL" clId="{3F09E8DF-7508-4AAD-83E4-5D6862BA2676}" dt="2020-08-25T14:57:14.819" v="1476" actId="478"/>
        <pc:sldMkLst>
          <pc:docMk/>
          <pc:sldMk cId="4243877190" sldId="263"/>
        </pc:sldMkLst>
        <pc:spChg chg="mod">
          <ac:chgData name="Agrahari, Arti (AR)" userId="aad97a67-f50a-4e93-8753-6e539deccfb6" providerId="ADAL" clId="{3F09E8DF-7508-4AAD-83E4-5D6862BA2676}" dt="2020-08-24T17:58:13.671" v="1435" actId="26606"/>
          <ac:spMkLst>
            <pc:docMk/>
            <pc:sldMk cId="4243877190" sldId="263"/>
            <ac:spMk id="2" creationId="{3455B650-F0A8-49A5-A730-552239C3F59D}"/>
          </ac:spMkLst>
        </pc:spChg>
        <pc:spChg chg="add mod">
          <ac:chgData name="Agrahari, Arti (AR)" userId="aad97a67-f50a-4e93-8753-6e539deccfb6" providerId="ADAL" clId="{3F09E8DF-7508-4AAD-83E4-5D6862BA2676}" dt="2020-08-24T17:58:13.671" v="1435" actId="26606"/>
          <ac:spMkLst>
            <pc:docMk/>
            <pc:sldMk cId="4243877190" sldId="263"/>
            <ac:spMk id="3" creationId="{3EC5F932-F4D7-4FE2-957A-1F590166C11F}"/>
          </ac:spMkLst>
        </pc:spChg>
        <pc:spChg chg="add del">
          <ac:chgData name="Agrahari, Arti (AR)" userId="aad97a67-f50a-4e93-8753-6e539deccfb6" providerId="ADAL" clId="{3F09E8DF-7508-4AAD-83E4-5D6862BA2676}" dt="2020-08-24T17:58:13.645" v="1434" actId="26606"/>
          <ac:spMkLst>
            <pc:docMk/>
            <pc:sldMk cId="4243877190" sldId="263"/>
            <ac:spMk id="8" creationId="{52C0B2E1-0268-42EC-ABD3-94F81A05BCBD}"/>
          </ac:spMkLst>
        </pc:spChg>
        <pc:spChg chg="add del">
          <ac:chgData name="Agrahari, Arti (AR)" userId="aad97a67-f50a-4e93-8753-6e539deccfb6" providerId="ADAL" clId="{3F09E8DF-7508-4AAD-83E4-5D6862BA2676}" dt="2020-08-24T17:58:13.645" v="1434" actId="26606"/>
          <ac:spMkLst>
            <pc:docMk/>
            <pc:sldMk cId="4243877190" sldId="263"/>
            <ac:spMk id="10" creationId="{7D2256B4-48EA-40FC-BBC0-AA1EE6E0080C}"/>
          </ac:spMkLst>
        </pc:spChg>
        <pc:spChg chg="add del">
          <ac:chgData name="Agrahari, Arti (AR)" userId="aad97a67-f50a-4e93-8753-6e539deccfb6" providerId="ADAL" clId="{3F09E8DF-7508-4AAD-83E4-5D6862BA2676}" dt="2020-08-24T17:58:13.645" v="1434" actId="26606"/>
          <ac:spMkLst>
            <pc:docMk/>
            <pc:sldMk cId="4243877190" sldId="263"/>
            <ac:spMk id="14" creationId="{FBDCECDC-EEE3-4128-AA5E-82A8C08796E8}"/>
          </ac:spMkLst>
        </pc:spChg>
        <pc:spChg chg="add del">
          <ac:chgData name="Agrahari, Arti (AR)" userId="aad97a67-f50a-4e93-8753-6e539deccfb6" providerId="ADAL" clId="{3F09E8DF-7508-4AAD-83E4-5D6862BA2676}" dt="2020-08-24T17:58:13.645" v="1434" actId="26606"/>
          <ac:spMkLst>
            <pc:docMk/>
            <pc:sldMk cId="4243877190" sldId="263"/>
            <ac:spMk id="16" creationId="{4260EDE0-989C-4E16-AF94-F652294D828E}"/>
          </ac:spMkLst>
        </pc:spChg>
        <pc:spChg chg="add del">
          <ac:chgData name="Agrahari, Arti (AR)" userId="aad97a67-f50a-4e93-8753-6e539deccfb6" providerId="ADAL" clId="{3F09E8DF-7508-4AAD-83E4-5D6862BA2676}" dt="2020-08-24T17:58:13.645" v="1434" actId="26606"/>
          <ac:spMkLst>
            <pc:docMk/>
            <pc:sldMk cId="4243877190" sldId="263"/>
            <ac:spMk id="18" creationId="{1F3985C0-E548-44D2-B30E-F3E42DADE133}"/>
          </ac:spMkLst>
        </pc:spChg>
        <pc:spChg chg="add">
          <ac:chgData name="Agrahari, Arti (AR)" userId="aad97a67-f50a-4e93-8753-6e539deccfb6" providerId="ADAL" clId="{3F09E8DF-7508-4AAD-83E4-5D6862BA2676}" dt="2020-08-24T17:58:13.671" v="1435" actId="26606"/>
          <ac:spMkLst>
            <pc:docMk/>
            <pc:sldMk cId="4243877190" sldId="263"/>
            <ac:spMk id="20" creationId="{52C0B2E1-0268-42EC-ABD3-94F81A05BCBD}"/>
          </ac:spMkLst>
        </pc:spChg>
        <pc:spChg chg="add">
          <ac:chgData name="Agrahari, Arti (AR)" userId="aad97a67-f50a-4e93-8753-6e539deccfb6" providerId="ADAL" clId="{3F09E8DF-7508-4AAD-83E4-5D6862BA2676}" dt="2020-08-24T17:58:13.671" v="1435" actId="26606"/>
          <ac:spMkLst>
            <pc:docMk/>
            <pc:sldMk cId="4243877190" sldId="263"/>
            <ac:spMk id="21" creationId="{7D2256B4-48EA-40FC-BBC0-AA1EE6E0080C}"/>
          </ac:spMkLst>
        </pc:spChg>
        <pc:spChg chg="add">
          <ac:chgData name="Agrahari, Arti (AR)" userId="aad97a67-f50a-4e93-8753-6e539deccfb6" providerId="ADAL" clId="{3F09E8DF-7508-4AAD-83E4-5D6862BA2676}" dt="2020-08-24T17:58:13.671" v="1435" actId="26606"/>
          <ac:spMkLst>
            <pc:docMk/>
            <pc:sldMk cId="4243877190" sldId="263"/>
            <ac:spMk id="23" creationId="{FBDCECDC-EEE3-4128-AA5E-82A8C08796E8}"/>
          </ac:spMkLst>
        </pc:spChg>
        <pc:spChg chg="add">
          <ac:chgData name="Agrahari, Arti (AR)" userId="aad97a67-f50a-4e93-8753-6e539deccfb6" providerId="ADAL" clId="{3F09E8DF-7508-4AAD-83E4-5D6862BA2676}" dt="2020-08-24T17:58:13.671" v="1435" actId="26606"/>
          <ac:spMkLst>
            <pc:docMk/>
            <pc:sldMk cId="4243877190" sldId="263"/>
            <ac:spMk id="24" creationId="{4260EDE0-989C-4E16-AF94-F652294D828E}"/>
          </ac:spMkLst>
        </pc:spChg>
        <pc:spChg chg="add">
          <ac:chgData name="Agrahari, Arti (AR)" userId="aad97a67-f50a-4e93-8753-6e539deccfb6" providerId="ADAL" clId="{3F09E8DF-7508-4AAD-83E4-5D6862BA2676}" dt="2020-08-24T17:58:13.671" v="1435" actId="26606"/>
          <ac:spMkLst>
            <pc:docMk/>
            <pc:sldMk cId="4243877190" sldId="263"/>
            <ac:spMk id="25" creationId="{1F3985C0-E548-44D2-B30E-F3E42DADE133}"/>
          </ac:spMkLst>
        </pc:spChg>
        <pc:picChg chg="add del mod">
          <ac:chgData name="Agrahari, Arti (AR)" userId="aad97a67-f50a-4e93-8753-6e539deccfb6" providerId="ADAL" clId="{3F09E8DF-7508-4AAD-83E4-5D6862BA2676}" dt="2020-08-25T14:57:14.819" v="1476" actId="478"/>
          <ac:picMkLst>
            <pc:docMk/>
            <pc:sldMk cId="4243877190" sldId="263"/>
            <ac:picMk id="4" creationId="{384F19EA-4A19-464C-9C97-ABC3DA695C52}"/>
          </ac:picMkLst>
        </pc:picChg>
        <pc:cxnChg chg="add del">
          <ac:chgData name="Agrahari, Arti (AR)" userId="aad97a67-f50a-4e93-8753-6e539deccfb6" providerId="ADAL" clId="{3F09E8DF-7508-4AAD-83E4-5D6862BA2676}" dt="2020-08-24T17:58:13.645" v="1434" actId="26606"/>
          <ac:cxnSpMkLst>
            <pc:docMk/>
            <pc:sldMk cId="4243877190" sldId="263"/>
            <ac:cxnSpMk id="12" creationId="{3D44BCCA-102D-4A9D-B1E4-2450CAF0B05E}"/>
          </ac:cxnSpMkLst>
        </pc:cxnChg>
        <pc:cxnChg chg="add">
          <ac:chgData name="Agrahari, Arti (AR)" userId="aad97a67-f50a-4e93-8753-6e539deccfb6" providerId="ADAL" clId="{3F09E8DF-7508-4AAD-83E4-5D6862BA2676}" dt="2020-08-24T17:58:13.671" v="1435" actId="26606"/>
          <ac:cxnSpMkLst>
            <pc:docMk/>
            <pc:sldMk cId="4243877190" sldId="263"/>
            <ac:cxnSpMk id="22" creationId="{3D44BCCA-102D-4A9D-B1E4-2450CAF0B05E}"/>
          </ac:cxnSpMkLst>
        </pc:cxnChg>
      </pc:sldChg>
    </pc:docChg>
  </pc:docChgLst>
  <pc:docChgLst>
    <pc:chgData name="Agrahari, Arti (AR)" userId="aad97a67-f50a-4e93-8753-6e539deccfb6" providerId="ADAL" clId="{E1F1CFFA-F0CA-4AA3-9921-E02A2A8495CF}"/>
    <pc:docChg chg="custSel modSld">
      <pc:chgData name="Agrahari, Arti (AR)" userId="aad97a67-f50a-4e93-8753-6e539deccfb6" providerId="ADAL" clId="{E1F1CFFA-F0CA-4AA3-9921-E02A2A8495CF}" dt="2020-09-10T06:00:19.013" v="85"/>
      <pc:docMkLst>
        <pc:docMk/>
      </pc:docMkLst>
      <pc:sldChg chg="addSp delSp modSp modTransition modAnim">
        <pc:chgData name="Agrahari, Arti (AR)" userId="aad97a67-f50a-4e93-8753-6e539deccfb6" providerId="ADAL" clId="{E1F1CFFA-F0CA-4AA3-9921-E02A2A8495CF}" dt="2020-09-10T06:00:19.013" v="85"/>
        <pc:sldMkLst>
          <pc:docMk/>
          <pc:sldMk cId="1747596767" sldId="256"/>
        </pc:sldMkLst>
        <pc:spChg chg="del mod">
          <ac:chgData name="Agrahari, Arti (AR)" userId="aad97a67-f50a-4e93-8753-6e539deccfb6" providerId="ADAL" clId="{E1F1CFFA-F0CA-4AA3-9921-E02A2A8495CF}" dt="2020-09-10T05:57:45.409" v="68" actId="478"/>
          <ac:spMkLst>
            <pc:docMk/>
            <pc:sldMk cId="1747596767" sldId="256"/>
            <ac:spMk id="4" creationId="{50B054B7-92C0-4CC0-8022-6F61F6F6AA48}"/>
          </ac:spMkLst>
        </pc:spChg>
        <pc:spChg chg="add mod">
          <ac:chgData name="Agrahari, Arti (AR)" userId="aad97a67-f50a-4e93-8753-6e539deccfb6" providerId="ADAL" clId="{E1F1CFFA-F0CA-4AA3-9921-E02A2A8495CF}" dt="2020-09-10T05:58:45.409" v="83"/>
          <ac:spMkLst>
            <pc:docMk/>
            <pc:sldMk cId="1747596767" sldId="256"/>
            <ac:spMk id="5" creationId="{B4615C62-13A8-4904-8CB2-8CF770C4C209}"/>
          </ac:spMkLst>
        </pc:spChg>
        <pc:picChg chg="add del mod">
          <ac:chgData name="Agrahari, Arti (AR)" userId="aad97a67-f50a-4e93-8753-6e539deccfb6" providerId="ADAL" clId="{E1F1CFFA-F0CA-4AA3-9921-E02A2A8495CF}" dt="2020-09-10T06:00:19.013" v="85"/>
          <ac:picMkLst>
            <pc:docMk/>
            <pc:sldMk cId="1747596767" sldId="256"/>
            <ac:picMk id="6" creationId="{32D90847-B4A7-47DF-AC32-6503BE3C1E17}"/>
          </ac:picMkLst>
        </pc:picChg>
      </pc:sldChg>
      <pc:sldChg chg="delSp modSp">
        <pc:chgData name="Agrahari, Arti (AR)" userId="aad97a67-f50a-4e93-8753-6e539deccfb6" providerId="ADAL" clId="{E1F1CFFA-F0CA-4AA3-9921-E02A2A8495CF}" dt="2020-09-10T05:57:51.746" v="69" actId="478"/>
        <pc:sldMkLst>
          <pc:docMk/>
          <pc:sldMk cId="1073692634" sldId="257"/>
        </pc:sldMkLst>
        <pc:spChg chg="mod">
          <ac:chgData name="Agrahari, Arti (AR)" userId="aad97a67-f50a-4e93-8753-6e539deccfb6" providerId="ADAL" clId="{E1F1CFFA-F0CA-4AA3-9921-E02A2A8495CF}" dt="2020-09-10T05:44:58.736" v="3" actId="20577"/>
          <ac:spMkLst>
            <pc:docMk/>
            <pc:sldMk cId="1073692634" sldId="257"/>
            <ac:spMk id="3" creationId="{5FB914A7-E165-45EF-8A47-DAA86E6FA59B}"/>
          </ac:spMkLst>
        </pc:spChg>
        <pc:spChg chg="del">
          <ac:chgData name="Agrahari, Arti (AR)" userId="aad97a67-f50a-4e93-8753-6e539deccfb6" providerId="ADAL" clId="{E1F1CFFA-F0CA-4AA3-9921-E02A2A8495CF}" dt="2020-09-10T05:57:51.746" v="69" actId="478"/>
          <ac:spMkLst>
            <pc:docMk/>
            <pc:sldMk cId="1073692634" sldId="257"/>
            <ac:spMk id="4" creationId="{173302D3-E023-4F09-9BDC-986C30769291}"/>
          </ac:spMkLst>
        </pc:spChg>
      </pc:sldChg>
      <pc:sldChg chg="delSp modSp">
        <pc:chgData name="Agrahari, Arti (AR)" userId="aad97a67-f50a-4e93-8753-6e539deccfb6" providerId="ADAL" clId="{E1F1CFFA-F0CA-4AA3-9921-E02A2A8495CF}" dt="2020-09-10T05:57:56.413" v="71" actId="478"/>
        <pc:sldMkLst>
          <pc:docMk/>
          <pc:sldMk cId="3705104640" sldId="258"/>
        </pc:sldMkLst>
        <pc:spChg chg="del mod">
          <ac:chgData name="Agrahari, Arti (AR)" userId="aad97a67-f50a-4e93-8753-6e539deccfb6" providerId="ADAL" clId="{E1F1CFFA-F0CA-4AA3-9921-E02A2A8495CF}" dt="2020-09-10T05:57:56.413" v="71" actId="478"/>
          <ac:spMkLst>
            <pc:docMk/>
            <pc:sldMk cId="3705104640" sldId="258"/>
            <ac:spMk id="4" creationId="{CD59A5E0-0534-4005-AE00-9474A6DCC030}"/>
          </ac:spMkLst>
        </pc:spChg>
        <pc:graphicFrameChg chg="mod">
          <ac:chgData name="Agrahari, Arti (AR)" userId="aad97a67-f50a-4e93-8753-6e539deccfb6" providerId="ADAL" clId="{E1F1CFFA-F0CA-4AA3-9921-E02A2A8495CF}" dt="2020-09-10T05:47:22.973" v="59" actId="20577"/>
          <ac:graphicFrameMkLst>
            <pc:docMk/>
            <pc:sldMk cId="3705104640" sldId="258"/>
            <ac:graphicFrameMk id="15" creationId="{31BFCD0A-6380-4A9A-9F33-AE1F187B61B7}"/>
          </ac:graphicFrameMkLst>
        </pc:graphicFrameChg>
      </pc:sldChg>
      <pc:sldChg chg="delSp modSp">
        <pc:chgData name="Agrahari, Arti (AR)" userId="aad97a67-f50a-4e93-8753-6e539deccfb6" providerId="ADAL" clId="{E1F1CFFA-F0CA-4AA3-9921-E02A2A8495CF}" dt="2020-09-10T05:58:01.494" v="73" actId="478"/>
        <pc:sldMkLst>
          <pc:docMk/>
          <pc:sldMk cId="1028382505" sldId="259"/>
        </pc:sldMkLst>
        <pc:spChg chg="del mod">
          <ac:chgData name="Agrahari, Arti (AR)" userId="aad97a67-f50a-4e93-8753-6e539deccfb6" providerId="ADAL" clId="{E1F1CFFA-F0CA-4AA3-9921-E02A2A8495CF}" dt="2020-09-10T05:58:01.494" v="73" actId="478"/>
          <ac:spMkLst>
            <pc:docMk/>
            <pc:sldMk cId="1028382505" sldId="259"/>
            <ac:spMk id="4" creationId="{987707CA-12D9-49F2-AF13-DFBF53572EF1}"/>
          </ac:spMkLst>
        </pc:spChg>
      </pc:sldChg>
      <pc:sldChg chg="delSp modSp">
        <pc:chgData name="Agrahari, Arti (AR)" userId="aad97a67-f50a-4e93-8753-6e539deccfb6" providerId="ADAL" clId="{E1F1CFFA-F0CA-4AA3-9921-E02A2A8495CF}" dt="2020-09-10T05:58:10.726" v="76" actId="478"/>
        <pc:sldMkLst>
          <pc:docMk/>
          <pc:sldMk cId="3202935178" sldId="260"/>
        </pc:sldMkLst>
        <pc:spChg chg="del mod">
          <ac:chgData name="Agrahari, Arti (AR)" userId="aad97a67-f50a-4e93-8753-6e539deccfb6" providerId="ADAL" clId="{E1F1CFFA-F0CA-4AA3-9921-E02A2A8495CF}" dt="2020-09-10T05:58:10.726" v="76" actId="478"/>
          <ac:spMkLst>
            <pc:docMk/>
            <pc:sldMk cId="3202935178" sldId="260"/>
            <ac:spMk id="4" creationId="{97401D7E-EEFA-453A-B215-2B7F253CB378}"/>
          </ac:spMkLst>
        </pc:spChg>
      </pc:sldChg>
      <pc:sldChg chg="delSp">
        <pc:chgData name="Agrahari, Arti (AR)" userId="aad97a67-f50a-4e93-8753-6e539deccfb6" providerId="ADAL" clId="{E1F1CFFA-F0CA-4AA3-9921-E02A2A8495CF}" dt="2020-09-10T05:58:05.841" v="74" actId="478"/>
        <pc:sldMkLst>
          <pc:docMk/>
          <pc:sldMk cId="445612268" sldId="261"/>
        </pc:sldMkLst>
        <pc:spChg chg="del">
          <ac:chgData name="Agrahari, Arti (AR)" userId="aad97a67-f50a-4e93-8753-6e539deccfb6" providerId="ADAL" clId="{E1F1CFFA-F0CA-4AA3-9921-E02A2A8495CF}" dt="2020-09-10T05:58:05.841" v="74" actId="478"/>
          <ac:spMkLst>
            <pc:docMk/>
            <pc:sldMk cId="445612268" sldId="261"/>
            <ac:spMk id="4" creationId="{BD5860AC-0846-44BD-B09C-77F558B81A82}"/>
          </ac:spMkLst>
        </pc:spChg>
      </pc:sldChg>
      <pc:sldChg chg="delSp modSp">
        <pc:chgData name="Agrahari, Arti (AR)" userId="aad97a67-f50a-4e93-8753-6e539deccfb6" providerId="ADAL" clId="{E1F1CFFA-F0CA-4AA3-9921-E02A2A8495CF}" dt="2020-09-10T05:58:17.798" v="79" actId="478"/>
        <pc:sldMkLst>
          <pc:docMk/>
          <pc:sldMk cId="2560994691" sldId="262"/>
        </pc:sldMkLst>
        <pc:spChg chg="del mod">
          <ac:chgData name="Agrahari, Arti (AR)" userId="aad97a67-f50a-4e93-8753-6e539deccfb6" providerId="ADAL" clId="{E1F1CFFA-F0CA-4AA3-9921-E02A2A8495CF}" dt="2020-09-10T05:58:17.798" v="79" actId="478"/>
          <ac:spMkLst>
            <pc:docMk/>
            <pc:sldMk cId="2560994691" sldId="262"/>
            <ac:spMk id="4" creationId="{6FB3A2E3-36B0-44D2-BD4C-37DB8DFADED7}"/>
          </ac:spMkLst>
        </pc:spChg>
        <pc:graphicFrameChg chg="mod">
          <ac:chgData name="Agrahari, Arti (AR)" userId="aad97a67-f50a-4e93-8753-6e539deccfb6" providerId="ADAL" clId="{E1F1CFFA-F0CA-4AA3-9921-E02A2A8495CF}" dt="2020-09-10T05:52:16.372" v="63" actId="20577"/>
          <ac:graphicFrameMkLst>
            <pc:docMk/>
            <pc:sldMk cId="2560994691" sldId="262"/>
            <ac:graphicFrameMk id="45" creationId="{F52B06DD-A57A-4972-A3E0-BDD7546F3D83}"/>
          </ac:graphicFrameMkLst>
        </pc:graphicFrameChg>
      </pc:sldChg>
      <pc:sldChg chg="addSp delSp modSp">
        <pc:chgData name="Agrahari, Arti (AR)" userId="aad97a67-f50a-4e93-8753-6e539deccfb6" providerId="ADAL" clId="{E1F1CFFA-F0CA-4AA3-9921-E02A2A8495CF}" dt="2020-09-10T05:58:28.137" v="82"/>
        <pc:sldMkLst>
          <pc:docMk/>
          <pc:sldMk cId="4243877190" sldId="263"/>
        </pc:sldMkLst>
        <pc:spChg chg="del mod">
          <ac:chgData name="Agrahari, Arti (AR)" userId="aad97a67-f50a-4e93-8753-6e539deccfb6" providerId="ADAL" clId="{E1F1CFFA-F0CA-4AA3-9921-E02A2A8495CF}" dt="2020-09-10T05:58:22.012" v="81" actId="478"/>
          <ac:spMkLst>
            <pc:docMk/>
            <pc:sldMk cId="4243877190" sldId="263"/>
            <ac:spMk id="3" creationId="{3EC5F932-F4D7-4FE2-957A-1F590166C11F}"/>
          </ac:spMkLst>
        </pc:spChg>
        <pc:spChg chg="add mod">
          <ac:chgData name="Agrahari, Arti (AR)" userId="aad97a67-f50a-4e93-8753-6e539deccfb6" providerId="ADAL" clId="{E1F1CFFA-F0CA-4AA3-9921-E02A2A8495CF}" dt="2020-09-10T05:58:28.137" v="82"/>
          <ac:spMkLst>
            <pc:docMk/>
            <pc:sldMk cId="4243877190" sldId="263"/>
            <ac:spMk id="4" creationId="{FD5AFA84-689E-4EB1-BBCD-EDB3576964CE}"/>
          </ac:spMkLst>
        </pc:spChg>
      </pc:sldChg>
      <pc:sldChg chg="addSp delSp modSp">
        <pc:chgData name="Agrahari, Arti (AR)" userId="aad97a67-f50a-4e93-8753-6e539deccfb6" providerId="ADAL" clId="{E1F1CFFA-F0CA-4AA3-9921-E02A2A8495CF}" dt="2020-09-10T05:58:13.730" v="77" actId="478"/>
        <pc:sldMkLst>
          <pc:docMk/>
          <pc:sldMk cId="3208886008" sldId="264"/>
        </pc:sldMkLst>
        <pc:spChg chg="add del mod">
          <ac:chgData name="Agrahari, Arti (AR)" userId="aad97a67-f50a-4e93-8753-6e539deccfb6" providerId="ADAL" clId="{E1F1CFFA-F0CA-4AA3-9921-E02A2A8495CF}" dt="2020-09-10T05:57:38.125" v="65" actId="478"/>
          <ac:spMkLst>
            <pc:docMk/>
            <pc:sldMk cId="3208886008" sldId="264"/>
            <ac:spMk id="2" creationId="{9186683C-98D2-480D-8CBE-82B01450B7B0}"/>
          </ac:spMkLst>
        </pc:spChg>
        <pc:spChg chg="add del mod">
          <ac:chgData name="Agrahari, Arti (AR)" userId="aad97a67-f50a-4e93-8753-6e539deccfb6" providerId="ADAL" clId="{E1F1CFFA-F0CA-4AA3-9921-E02A2A8495CF}" dt="2020-09-10T05:58:13.730" v="77" actId="478"/>
          <ac:spMkLst>
            <pc:docMk/>
            <pc:sldMk cId="3208886008" sldId="264"/>
            <ac:spMk id="4" creationId="{0AC2ED68-C0B6-4ABA-8A8D-C6932B07A481}"/>
          </ac:spMkLst>
        </pc:spChg>
      </pc:sldChg>
    </pc:docChg>
  </pc:docChgLst>
  <pc:docChgLst>
    <pc:chgData name="Agrahari, Arti (AR)" userId="aad97a67-f50a-4e93-8753-6e539deccfb6" providerId="ADAL" clId="{EC3CD810-448D-489B-97FF-9554F1A8992F}"/>
    <pc:docChg chg="custSel mod modSld">
      <pc:chgData name="Agrahari, Arti (AR)" userId="aad97a67-f50a-4e93-8753-6e539deccfb6" providerId="ADAL" clId="{EC3CD810-448D-489B-97FF-9554F1A8992F}" dt="2020-09-08T12:08:18.934" v="1023" actId="20577"/>
      <pc:docMkLst>
        <pc:docMk/>
      </pc:docMkLst>
      <pc:sldChg chg="modSp">
        <pc:chgData name="Agrahari, Arti (AR)" userId="aad97a67-f50a-4e93-8753-6e539deccfb6" providerId="ADAL" clId="{EC3CD810-448D-489B-97FF-9554F1A8992F}" dt="2020-09-08T11:37:24.944" v="17" actId="20577"/>
        <pc:sldMkLst>
          <pc:docMk/>
          <pc:sldMk cId="1747596767" sldId="256"/>
        </pc:sldMkLst>
        <pc:spChg chg="mod">
          <ac:chgData name="Agrahari, Arti (AR)" userId="aad97a67-f50a-4e93-8753-6e539deccfb6" providerId="ADAL" clId="{EC3CD810-448D-489B-97FF-9554F1A8992F}" dt="2020-09-08T11:37:24.944" v="17" actId="20577"/>
          <ac:spMkLst>
            <pc:docMk/>
            <pc:sldMk cId="1747596767" sldId="256"/>
            <ac:spMk id="2" creationId="{767441AC-044E-4901-93BD-F83EBFA2F69E}"/>
          </ac:spMkLst>
        </pc:spChg>
      </pc:sldChg>
      <pc:sldChg chg="modSp">
        <pc:chgData name="Agrahari, Arti (AR)" userId="aad97a67-f50a-4e93-8753-6e539deccfb6" providerId="ADAL" clId="{EC3CD810-448D-489B-97FF-9554F1A8992F}" dt="2020-09-08T11:40:01.475" v="34" actId="20577"/>
        <pc:sldMkLst>
          <pc:docMk/>
          <pc:sldMk cId="1073692634" sldId="257"/>
        </pc:sldMkLst>
        <pc:spChg chg="mod">
          <ac:chgData name="Agrahari, Arti (AR)" userId="aad97a67-f50a-4e93-8753-6e539deccfb6" providerId="ADAL" clId="{EC3CD810-448D-489B-97FF-9554F1A8992F}" dt="2020-09-08T11:40:01.475" v="34" actId="20577"/>
          <ac:spMkLst>
            <pc:docMk/>
            <pc:sldMk cId="1073692634" sldId="257"/>
            <ac:spMk id="3" creationId="{5FB914A7-E165-45EF-8A47-DAA86E6FA59B}"/>
          </ac:spMkLst>
        </pc:spChg>
      </pc:sldChg>
      <pc:sldChg chg="modSp">
        <pc:chgData name="Agrahari, Arti (AR)" userId="aad97a67-f50a-4e93-8753-6e539deccfb6" providerId="ADAL" clId="{EC3CD810-448D-489B-97FF-9554F1A8992F}" dt="2020-09-08T11:51:19.458" v="524" actId="20577"/>
        <pc:sldMkLst>
          <pc:docMk/>
          <pc:sldMk cId="3705104640" sldId="258"/>
        </pc:sldMkLst>
        <pc:graphicFrameChg chg="mod">
          <ac:chgData name="Agrahari, Arti (AR)" userId="aad97a67-f50a-4e93-8753-6e539deccfb6" providerId="ADAL" clId="{EC3CD810-448D-489B-97FF-9554F1A8992F}" dt="2020-09-08T11:51:19.458" v="524" actId="20577"/>
          <ac:graphicFrameMkLst>
            <pc:docMk/>
            <pc:sldMk cId="3705104640" sldId="258"/>
            <ac:graphicFrameMk id="15" creationId="{31BFCD0A-6380-4A9A-9F33-AE1F187B61B7}"/>
          </ac:graphicFrameMkLst>
        </pc:graphicFrameChg>
      </pc:sldChg>
      <pc:sldChg chg="delSp modSp">
        <pc:chgData name="Agrahari, Arti (AR)" userId="aad97a67-f50a-4e93-8753-6e539deccfb6" providerId="ADAL" clId="{EC3CD810-448D-489B-97FF-9554F1A8992F}" dt="2020-09-08T12:08:18.934" v="1023" actId="20577"/>
        <pc:sldMkLst>
          <pc:docMk/>
          <pc:sldMk cId="2560994691" sldId="262"/>
        </pc:sldMkLst>
        <pc:spChg chg="del">
          <ac:chgData name="Agrahari, Arti (AR)" userId="aad97a67-f50a-4e93-8753-6e539deccfb6" providerId="ADAL" clId="{EC3CD810-448D-489B-97FF-9554F1A8992F}" dt="2020-09-08T11:51:57.532" v="525" actId="26606"/>
          <ac:spMkLst>
            <pc:docMk/>
            <pc:sldMk cId="2560994691" sldId="262"/>
            <ac:spMk id="41" creationId="{A6B16355-27FB-445B-B646-02AB73637459}"/>
          </ac:spMkLst>
        </pc:spChg>
        <pc:spChg chg="del">
          <ac:chgData name="Agrahari, Arti (AR)" userId="aad97a67-f50a-4e93-8753-6e539deccfb6" providerId="ADAL" clId="{EC3CD810-448D-489B-97FF-9554F1A8992F}" dt="2020-09-08T11:51:57.532" v="525" actId="26606"/>
          <ac:spMkLst>
            <pc:docMk/>
            <pc:sldMk cId="2560994691" sldId="262"/>
            <ac:spMk id="43" creationId="{6B3BF2E5-C3AB-441F-A430-491119C56D26}"/>
          </ac:spMkLst>
        </pc:spChg>
        <pc:spChg chg="del">
          <ac:chgData name="Agrahari, Arti (AR)" userId="aad97a67-f50a-4e93-8753-6e539deccfb6" providerId="ADAL" clId="{EC3CD810-448D-489B-97FF-9554F1A8992F}" dt="2020-09-08T11:51:57.532" v="525" actId="26606"/>
          <ac:spMkLst>
            <pc:docMk/>
            <pc:sldMk cId="2560994691" sldId="262"/>
            <ac:spMk id="44" creationId="{DD07C90B-B81A-473B-8919-CA924E61FFCF}"/>
          </ac:spMkLst>
        </pc:spChg>
        <pc:graphicFrameChg chg="mod modGraphic">
          <ac:chgData name="Agrahari, Arti (AR)" userId="aad97a67-f50a-4e93-8753-6e539deccfb6" providerId="ADAL" clId="{EC3CD810-448D-489B-97FF-9554F1A8992F}" dt="2020-09-08T12:08:18.934" v="1023" actId="20577"/>
          <ac:graphicFrameMkLst>
            <pc:docMk/>
            <pc:sldMk cId="2560994691" sldId="262"/>
            <ac:graphicFrameMk id="45" creationId="{F52B06DD-A57A-4972-A3E0-BDD7546F3D83}"/>
          </ac:graphicFrameMkLst>
        </pc:graphicFrameChg>
        <pc:cxnChg chg="del">
          <ac:chgData name="Agrahari, Arti (AR)" userId="aad97a67-f50a-4e93-8753-6e539deccfb6" providerId="ADAL" clId="{EC3CD810-448D-489B-97FF-9554F1A8992F}" dt="2020-09-08T11:51:57.532" v="525" actId="26606"/>
          <ac:cxnSpMkLst>
            <pc:docMk/>
            <pc:sldMk cId="2560994691" sldId="262"/>
            <ac:cxnSpMk id="42" creationId="{06DA680F-F6AC-453E-A8BF-C5BDED2851DE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C66008-3AFF-4579-AFAB-1A4A8482766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032415-6D3F-4711-96A1-47B0FCAE764C}">
      <dgm:prSet/>
      <dgm:spPr/>
      <dgm:t>
        <a:bodyPr/>
        <a:lstStyle/>
        <a:p>
          <a:r>
            <a:rPr lang="en-US" dirty="0"/>
            <a:t>The dataset has 1,79,106 rows and 13 columns </a:t>
          </a:r>
        </a:p>
      </dgm:t>
    </dgm:pt>
    <dgm:pt modelId="{DFA6C113-5520-4FF2-A7DC-BE0C00A07A2A}" type="parTrans" cxnId="{7B253F76-BCF0-4FD0-9008-ADE27BBAB890}">
      <dgm:prSet/>
      <dgm:spPr/>
      <dgm:t>
        <a:bodyPr/>
        <a:lstStyle/>
        <a:p>
          <a:endParaRPr lang="en-US"/>
        </a:p>
      </dgm:t>
    </dgm:pt>
    <dgm:pt modelId="{B09F1117-5C6B-4FA6-9FC3-44C5516F0002}" type="sibTrans" cxnId="{7B253F76-BCF0-4FD0-9008-ADE27BBAB890}">
      <dgm:prSet/>
      <dgm:spPr/>
      <dgm:t>
        <a:bodyPr/>
        <a:lstStyle/>
        <a:p>
          <a:endParaRPr lang="en-US"/>
        </a:p>
      </dgm:t>
    </dgm:pt>
    <dgm:pt modelId="{D68757B7-10F5-4687-B497-8D49966AD50C}">
      <dgm:prSet/>
      <dgm:spPr/>
      <dgm:t>
        <a:bodyPr/>
        <a:lstStyle/>
        <a:p>
          <a:r>
            <a:rPr lang="en-US" dirty="0"/>
            <a:t>Each row represents a tweet with hashtag #covid19 during the coronavirus pandemic 2020 </a:t>
          </a:r>
        </a:p>
      </dgm:t>
    </dgm:pt>
    <dgm:pt modelId="{9687081C-DE6A-4BFC-8720-AFE970D66203}" type="parTrans" cxnId="{52CB60E7-2701-4722-93B4-7315659C7F3A}">
      <dgm:prSet/>
      <dgm:spPr/>
      <dgm:t>
        <a:bodyPr/>
        <a:lstStyle/>
        <a:p>
          <a:endParaRPr lang="en-US"/>
        </a:p>
      </dgm:t>
    </dgm:pt>
    <dgm:pt modelId="{DDD9FE10-0437-459A-AB17-85730C70F718}" type="sibTrans" cxnId="{52CB60E7-2701-4722-93B4-7315659C7F3A}">
      <dgm:prSet/>
      <dgm:spPr/>
      <dgm:t>
        <a:bodyPr/>
        <a:lstStyle/>
        <a:p>
          <a:endParaRPr lang="en-US"/>
        </a:p>
      </dgm:t>
    </dgm:pt>
    <dgm:pt modelId="{F889B6B1-5F24-48A0-9C07-2012163DA33E}">
      <dgm:prSet/>
      <dgm:spPr/>
      <dgm:t>
        <a:bodyPr/>
        <a:lstStyle/>
        <a:p>
          <a:r>
            <a:rPr lang="en-US" dirty="0"/>
            <a:t>The dataset has users, location information along with the followers and tweets</a:t>
          </a:r>
        </a:p>
      </dgm:t>
    </dgm:pt>
    <dgm:pt modelId="{51B6EB78-2D00-4F60-8207-6958CF30A347}" type="parTrans" cxnId="{7EC79F32-07B1-45BC-B717-DCC42E492D95}">
      <dgm:prSet/>
      <dgm:spPr/>
      <dgm:t>
        <a:bodyPr/>
        <a:lstStyle/>
        <a:p>
          <a:endParaRPr lang="en-US"/>
        </a:p>
      </dgm:t>
    </dgm:pt>
    <dgm:pt modelId="{9F898549-537B-41FD-8AEC-15B846317214}" type="sibTrans" cxnId="{7EC79F32-07B1-45BC-B717-DCC42E492D95}">
      <dgm:prSet/>
      <dgm:spPr/>
      <dgm:t>
        <a:bodyPr/>
        <a:lstStyle/>
        <a:p>
          <a:endParaRPr lang="en-US"/>
        </a:p>
      </dgm:t>
    </dgm:pt>
    <dgm:pt modelId="{F744AA46-A372-409D-BAC1-3B88241C1C47}">
      <dgm:prSet/>
      <dgm:spPr/>
      <dgm:t>
        <a:bodyPr/>
        <a:lstStyle/>
        <a:p>
          <a:r>
            <a:rPr lang="en-US" dirty="0"/>
            <a:t>Analyze the user and geographical distribution of dataset</a:t>
          </a:r>
        </a:p>
      </dgm:t>
    </dgm:pt>
    <dgm:pt modelId="{533B9DAF-0A2B-44FD-9DC5-5E98AE480A8F}" type="parTrans" cxnId="{6658E62C-6EC7-463F-BE90-E6D6E80F4C89}">
      <dgm:prSet/>
      <dgm:spPr/>
      <dgm:t>
        <a:bodyPr/>
        <a:lstStyle/>
        <a:p>
          <a:endParaRPr lang="en-US"/>
        </a:p>
      </dgm:t>
    </dgm:pt>
    <dgm:pt modelId="{6EF92235-4087-4A2C-9572-CA0F435C87D1}" type="sibTrans" cxnId="{6658E62C-6EC7-463F-BE90-E6D6E80F4C89}">
      <dgm:prSet/>
      <dgm:spPr/>
      <dgm:t>
        <a:bodyPr/>
        <a:lstStyle/>
        <a:p>
          <a:endParaRPr lang="en-US"/>
        </a:p>
      </dgm:t>
    </dgm:pt>
    <dgm:pt modelId="{CBCA6AE0-B533-458B-9582-31C2EC1AE0AC}">
      <dgm:prSet/>
      <dgm:spPr/>
      <dgm:t>
        <a:bodyPr/>
        <a:lstStyle/>
        <a:p>
          <a:r>
            <a:rPr lang="en-US" dirty="0"/>
            <a:t>Look for subjects, trends and sentiments during the pandemic</a:t>
          </a:r>
        </a:p>
      </dgm:t>
    </dgm:pt>
    <dgm:pt modelId="{284C60B1-3CFC-4001-BC09-08897522BBEE}" type="parTrans" cxnId="{47D0311C-E3FF-4081-9C18-11EED0C66A5D}">
      <dgm:prSet/>
      <dgm:spPr/>
      <dgm:t>
        <a:bodyPr/>
        <a:lstStyle/>
        <a:p>
          <a:endParaRPr lang="en-US"/>
        </a:p>
      </dgm:t>
    </dgm:pt>
    <dgm:pt modelId="{684F6B66-217B-4145-A145-40D937BE67A3}" type="sibTrans" cxnId="{47D0311C-E3FF-4081-9C18-11EED0C66A5D}">
      <dgm:prSet/>
      <dgm:spPr/>
      <dgm:t>
        <a:bodyPr/>
        <a:lstStyle/>
        <a:p>
          <a:endParaRPr lang="en-US"/>
        </a:p>
      </dgm:t>
    </dgm:pt>
    <dgm:pt modelId="{E2DEDA96-B37F-4220-8537-27A4CBFA2C6D}" type="pres">
      <dgm:prSet presAssocID="{8CC66008-3AFF-4579-AFAB-1A4A84827668}" presName="linear" presStyleCnt="0">
        <dgm:presLayoutVars>
          <dgm:animLvl val="lvl"/>
          <dgm:resizeHandles val="exact"/>
        </dgm:presLayoutVars>
      </dgm:prSet>
      <dgm:spPr/>
    </dgm:pt>
    <dgm:pt modelId="{A88B494D-F8C1-4EA9-ACDE-DAFC3BDC3584}" type="pres">
      <dgm:prSet presAssocID="{D8032415-6D3F-4711-96A1-47B0FCAE764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F56E7C0-7CAB-4E89-8F60-2B2F8088E42C}" type="pres">
      <dgm:prSet presAssocID="{B09F1117-5C6B-4FA6-9FC3-44C5516F0002}" presName="spacer" presStyleCnt="0"/>
      <dgm:spPr/>
    </dgm:pt>
    <dgm:pt modelId="{311CF388-C13E-4506-BC5D-BD972DE907C9}" type="pres">
      <dgm:prSet presAssocID="{D68757B7-10F5-4687-B497-8D49966AD50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2A3FB4A-5D8A-42C0-A312-6DE605F6B4CD}" type="pres">
      <dgm:prSet presAssocID="{DDD9FE10-0437-459A-AB17-85730C70F718}" presName="spacer" presStyleCnt="0"/>
      <dgm:spPr/>
    </dgm:pt>
    <dgm:pt modelId="{4CE583D8-3928-4D2F-B67C-B50D20A62999}" type="pres">
      <dgm:prSet presAssocID="{F889B6B1-5F24-48A0-9C07-2012163DA33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BCDB8FA-20C9-407D-8CDB-012910F7038F}" type="pres">
      <dgm:prSet presAssocID="{9F898549-537B-41FD-8AEC-15B846317214}" presName="spacer" presStyleCnt="0"/>
      <dgm:spPr/>
    </dgm:pt>
    <dgm:pt modelId="{3CF6FFDF-4996-4504-B90A-F2D906F54699}" type="pres">
      <dgm:prSet presAssocID="{F744AA46-A372-409D-BAC1-3B88241C1C4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E865CD8-886E-41C9-92EC-2E4F6E180418}" type="pres">
      <dgm:prSet presAssocID="{6EF92235-4087-4A2C-9572-CA0F435C87D1}" presName="spacer" presStyleCnt="0"/>
      <dgm:spPr/>
    </dgm:pt>
    <dgm:pt modelId="{A9636F0E-A881-4923-862C-4B9D522F0520}" type="pres">
      <dgm:prSet presAssocID="{CBCA6AE0-B533-458B-9582-31C2EC1AE0A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7D0311C-E3FF-4081-9C18-11EED0C66A5D}" srcId="{8CC66008-3AFF-4579-AFAB-1A4A84827668}" destId="{CBCA6AE0-B533-458B-9582-31C2EC1AE0AC}" srcOrd="4" destOrd="0" parTransId="{284C60B1-3CFC-4001-BC09-08897522BBEE}" sibTransId="{684F6B66-217B-4145-A145-40D937BE67A3}"/>
    <dgm:cxn modelId="{6658E62C-6EC7-463F-BE90-E6D6E80F4C89}" srcId="{8CC66008-3AFF-4579-AFAB-1A4A84827668}" destId="{F744AA46-A372-409D-BAC1-3B88241C1C47}" srcOrd="3" destOrd="0" parTransId="{533B9DAF-0A2B-44FD-9DC5-5E98AE480A8F}" sibTransId="{6EF92235-4087-4A2C-9572-CA0F435C87D1}"/>
    <dgm:cxn modelId="{7EC79F32-07B1-45BC-B717-DCC42E492D95}" srcId="{8CC66008-3AFF-4579-AFAB-1A4A84827668}" destId="{F889B6B1-5F24-48A0-9C07-2012163DA33E}" srcOrd="2" destOrd="0" parTransId="{51B6EB78-2D00-4F60-8207-6958CF30A347}" sibTransId="{9F898549-537B-41FD-8AEC-15B846317214}"/>
    <dgm:cxn modelId="{FC24B842-4F74-4C99-BF73-1933F2484834}" type="presOf" srcId="{D8032415-6D3F-4711-96A1-47B0FCAE764C}" destId="{A88B494D-F8C1-4EA9-ACDE-DAFC3BDC3584}" srcOrd="0" destOrd="0" presId="urn:microsoft.com/office/officeart/2005/8/layout/vList2"/>
    <dgm:cxn modelId="{B0B76D44-2295-4804-B1AF-87CF5257ADC6}" type="presOf" srcId="{F889B6B1-5F24-48A0-9C07-2012163DA33E}" destId="{4CE583D8-3928-4D2F-B67C-B50D20A62999}" srcOrd="0" destOrd="0" presId="urn:microsoft.com/office/officeart/2005/8/layout/vList2"/>
    <dgm:cxn modelId="{01D11546-0D82-46DA-B88A-765B193381FE}" type="presOf" srcId="{CBCA6AE0-B533-458B-9582-31C2EC1AE0AC}" destId="{A9636F0E-A881-4923-862C-4B9D522F0520}" srcOrd="0" destOrd="0" presId="urn:microsoft.com/office/officeart/2005/8/layout/vList2"/>
    <dgm:cxn modelId="{7B253F76-BCF0-4FD0-9008-ADE27BBAB890}" srcId="{8CC66008-3AFF-4579-AFAB-1A4A84827668}" destId="{D8032415-6D3F-4711-96A1-47B0FCAE764C}" srcOrd="0" destOrd="0" parTransId="{DFA6C113-5520-4FF2-A7DC-BE0C00A07A2A}" sibTransId="{B09F1117-5C6B-4FA6-9FC3-44C5516F0002}"/>
    <dgm:cxn modelId="{F31DAF81-D502-457A-A8E7-E15C021DACBD}" type="presOf" srcId="{F744AA46-A372-409D-BAC1-3B88241C1C47}" destId="{3CF6FFDF-4996-4504-B90A-F2D906F54699}" srcOrd="0" destOrd="0" presId="urn:microsoft.com/office/officeart/2005/8/layout/vList2"/>
    <dgm:cxn modelId="{D9F87FA6-D2AF-4A97-8063-2035D111431F}" type="presOf" srcId="{8CC66008-3AFF-4579-AFAB-1A4A84827668}" destId="{E2DEDA96-B37F-4220-8537-27A4CBFA2C6D}" srcOrd="0" destOrd="0" presId="urn:microsoft.com/office/officeart/2005/8/layout/vList2"/>
    <dgm:cxn modelId="{52CB60E7-2701-4722-93B4-7315659C7F3A}" srcId="{8CC66008-3AFF-4579-AFAB-1A4A84827668}" destId="{D68757B7-10F5-4687-B497-8D49966AD50C}" srcOrd="1" destOrd="0" parTransId="{9687081C-DE6A-4BFC-8720-AFE970D66203}" sibTransId="{DDD9FE10-0437-459A-AB17-85730C70F718}"/>
    <dgm:cxn modelId="{27487BF9-56DF-4C18-A531-4AFEF47DC992}" type="presOf" srcId="{D68757B7-10F5-4687-B497-8D49966AD50C}" destId="{311CF388-C13E-4506-BC5D-BD972DE907C9}" srcOrd="0" destOrd="0" presId="urn:microsoft.com/office/officeart/2005/8/layout/vList2"/>
    <dgm:cxn modelId="{6F1AA903-A9F8-4CE1-B066-732AF59AA6BF}" type="presParOf" srcId="{E2DEDA96-B37F-4220-8537-27A4CBFA2C6D}" destId="{A88B494D-F8C1-4EA9-ACDE-DAFC3BDC3584}" srcOrd="0" destOrd="0" presId="urn:microsoft.com/office/officeart/2005/8/layout/vList2"/>
    <dgm:cxn modelId="{6D4EA58A-FFBC-4293-B8E0-2FF70E8B1E65}" type="presParOf" srcId="{E2DEDA96-B37F-4220-8537-27A4CBFA2C6D}" destId="{0F56E7C0-7CAB-4E89-8F60-2B2F8088E42C}" srcOrd="1" destOrd="0" presId="urn:microsoft.com/office/officeart/2005/8/layout/vList2"/>
    <dgm:cxn modelId="{DFD6986E-C84A-45B0-9953-19BA73718D31}" type="presParOf" srcId="{E2DEDA96-B37F-4220-8537-27A4CBFA2C6D}" destId="{311CF388-C13E-4506-BC5D-BD972DE907C9}" srcOrd="2" destOrd="0" presId="urn:microsoft.com/office/officeart/2005/8/layout/vList2"/>
    <dgm:cxn modelId="{E593E498-C5C8-42D6-BECF-A4EF5E0F3AAC}" type="presParOf" srcId="{E2DEDA96-B37F-4220-8537-27A4CBFA2C6D}" destId="{62A3FB4A-5D8A-42C0-A312-6DE605F6B4CD}" srcOrd="3" destOrd="0" presId="urn:microsoft.com/office/officeart/2005/8/layout/vList2"/>
    <dgm:cxn modelId="{E140E780-13FA-425E-8A4F-979F7ED68B82}" type="presParOf" srcId="{E2DEDA96-B37F-4220-8537-27A4CBFA2C6D}" destId="{4CE583D8-3928-4D2F-B67C-B50D20A62999}" srcOrd="4" destOrd="0" presId="urn:microsoft.com/office/officeart/2005/8/layout/vList2"/>
    <dgm:cxn modelId="{934B25EA-65C1-4C67-B773-7E570C16485D}" type="presParOf" srcId="{E2DEDA96-B37F-4220-8537-27A4CBFA2C6D}" destId="{DBCDB8FA-20C9-407D-8CDB-012910F7038F}" srcOrd="5" destOrd="0" presId="urn:microsoft.com/office/officeart/2005/8/layout/vList2"/>
    <dgm:cxn modelId="{022D0B47-6C24-4944-886D-401F908C0317}" type="presParOf" srcId="{E2DEDA96-B37F-4220-8537-27A4CBFA2C6D}" destId="{3CF6FFDF-4996-4504-B90A-F2D906F54699}" srcOrd="6" destOrd="0" presId="urn:microsoft.com/office/officeart/2005/8/layout/vList2"/>
    <dgm:cxn modelId="{BF024B78-2FAB-4076-A8BF-F374F0DE6F84}" type="presParOf" srcId="{E2DEDA96-B37F-4220-8537-27A4CBFA2C6D}" destId="{0E865CD8-886E-41C9-92EC-2E4F6E180418}" srcOrd="7" destOrd="0" presId="urn:microsoft.com/office/officeart/2005/8/layout/vList2"/>
    <dgm:cxn modelId="{E6A4D4C7-78E2-4AFC-82C1-82A59A5E2BF8}" type="presParOf" srcId="{E2DEDA96-B37F-4220-8537-27A4CBFA2C6D}" destId="{A9636F0E-A881-4923-862C-4B9D522F052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E035D4-1109-4659-A8E9-90206D7A44F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4AB8301-3C36-4EF4-9FB2-653AFE16882D}">
      <dgm:prSet/>
      <dgm:spPr/>
      <dgm:t>
        <a:bodyPr/>
        <a:lstStyle/>
        <a:p>
          <a:r>
            <a:rPr lang="en-US" dirty="0"/>
            <a:t>How many post are made with Covid19? </a:t>
          </a:r>
        </a:p>
        <a:p>
          <a:r>
            <a:rPr lang="en-US" dirty="0"/>
            <a:t>- 1,79,106</a:t>
          </a:r>
        </a:p>
      </dgm:t>
    </dgm:pt>
    <dgm:pt modelId="{9011ECC5-81F9-4E3F-86A8-93506DE14A49}" type="parTrans" cxnId="{C4E932B4-C6B7-42C4-BB0A-95E575543E8E}">
      <dgm:prSet/>
      <dgm:spPr/>
      <dgm:t>
        <a:bodyPr/>
        <a:lstStyle/>
        <a:p>
          <a:endParaRPr lang="en-US"/>
        </a:p>
      </dgm:t>
    </dgm:pt>
    <dgm:pt modelId="{50023D75-7634-4B74-A1B7-B9C84523FDA7}" type="sibTrans" cxnId="{C4E932B4-C6B7-42C4-BB0A-95E575543E8E}">
      <dgm:prSet/>
      <dgm:spPr/>
      <dgm:t>
        <a:bodyPr/>
        <a:lstStyle/>
        <a:p>
          <a:endParaRPr lang="en-US"/>
        </a:p>
      </dgm:t>
    </dgm:pt>
    <dgm:pt modelId="{6A4C0026-1D31-4AAE-B6E6-53502651D74A}">
      <dgm:prSet/>
      <dgm:spPr/>
      <dgm:t>
        <a:bodyPr/>
        <a:lstStyle/>
        <a:p>
          <a:r>
            <a:rPr lang="en-US" dirty="0"/>
            <a:t>How many unique users have posted? </a:t>
          </a:r>
        </a:p>
        <a:p>
          <a:r>
            <a:rPr lang="en-US" dirty="0"/>
            <a:t>- 91,835</a:t>
          </a:r>
        </a:p>
      </dgm:t>
    </dgm:pt>
    <dgm:pt modelId="{CF45F9F9-AA6C-4DF0-9CE7-2F3B49245714}" type="parTrans" cxnId="{050BE85F-1FDA-41CC-ACE2-AD49F0583043}">
      <dgm:prSet/>
      <dgm:spPr/>
      <dgm:t>
        <a:bodyPr/>
        <a:lstStyle/>
        <a:p>
          <a:endParaRPr lang="en-US"/>
        </a:p>
      </dgm:t>
    </dgm:pt>
    <dgm:pt modelId="{28A6F400-3936-4987-8017-1DD9F3421DE2}" type="sibTrans" cxnId="{050BE85F-1FDA-41CC-ACE2-AD49F0583043}">
      <dgm:prSet/>
      <dgm:spPr/>
      <dgm:t>
        <a:bodyPr/>
        <a:lstStyle/>
        <a:p>
          <a:endParaRPr lang="en-US"/>
        </a:p>
      </dgm:t>
    </dgm:pt>
    <dgm:pt modelId="{06FD3F93-1564-45E9-B9CF-644768328D42}">
      <dgm:prSet/>
      <dgm:spPr/>
      <dgm:t>
        <a:bodyPr/>
        <a:lstStyle/>
        <a:p>
          <a:r>
            <a:rPr lang="en-US" dirty="0"/>
            <a:t>How many unique locations were posted from? </a:t>
          </a:r>
        </a:p>
        <a:p>
          <a:r>
            <a:rPr lang="en-US" dirty="0"/>
            <a:t>- 20,961</a:t>
          </a:r>
        </a:p>
      </dgm:t>
    </dgm:pt>
    <dgm:pt modelId="{C0F31DDE-9ACD-4D37-9EE3-0228FC6F839C}" type="parTrans" cxnId="{C8097506-FE72-45A4-B7F4-A4C964539775}">
      <dgm:prSet/>
      <dgm:spPr/>
      <dgm:t>
        <a:bodyPr/>
        <a:lstStyle/>
        <a:p>
          <a:endParaRPr lang="en-US"/>
        </a:p>
      </dgm:t>
    </dgm:pt>
    <dgm:pt modelId="{92EA3493-1968-4313-9130-D4C05D17F63A}" type="sibTrans" cxnId="{C8097506-FE72-45A4-B7F4-A4C964539775}">
      <dgm:prSet/>
      <dgm:spPr/>
      <dgm:t>
        <a:bodyPr/>
        <a:lstStyle/>
        <a:p>
          <a:endParaRPr lang="en-US"/>
        </a:p>
      </dgm:t>
    </dgm:pt>
    <dgm:pt modelId="{85246BE8-B6E0-4DE7-A88A-E6C9ED1673B2}">
      <dgm:prSet/>
      <dgm:spPr/>
      <dgm:t>
        <a:bodyPr/>
        <a:lstStyle/>
        <a:p>
          <a:r>
            <a:rPr lang="en-US" dirty="0"/>
            <a:t>How many users have more than 1 million followers(higher chances of spread)?</a:t>
          </a:r>
        </a:p>
        <a:p>
          <a:r>
            <a:rPr lang="en-US" dirty="0"/>
            <a:t> - 3,433</a:t>
          </a:r>
        </a:p>
      </dgm:t>
    </dgm:pt>
    <dgm:pt modelId="{6B2D6B73-07B4-408B-9A83-B599BD3F72B2}" type="parTrans" cxnId="{F814CB2F-0A83-4DBF-AF4B-5810FFBF290C}">
      <dgm:prSet/>
      <dgm:spPr/>
      <dgm:t>
        <a:bodyPr/>
        <a:lstStyle/>
        <a:p>
          <a:endParaRPr lang="en-US"/>
        </a:p>
      </dgm:t>
    </dgm:pt>
    <dgm:pt modelId="{23F2E927-4A93-4847-8C51-DC5FE3CE44D1}" type="sibTrans" cxnId="{F814CB2F-0A83-4DBF-AF4B-5810FFBF290C}">
      <dgm:prSet/>
      <dgm:spPr/>
      <dgm:t>
        <a:bodyPr/>
        <a:lstStyle/>
        <a:p>
          <a:endParaRPr lang="en-US"/>
        </a:p>
      </dgm:t>
    </dgm:pt>
    <dgm:pt modelId="{B4F19546-A5A6-419E-8795-2E1A5A2F8296}">
      <dgm:prSet/>
      <dgm:spPr/>
      <dgm:t>
        <a:bodyPr/>
        <a:lstStyle/>
        <a:p>
          <a:r>
            <a:rPr lang="en-US" dirty="0"/>
            <a:t>How many users are verified(denoting a known person)? </a:t>
          </a:r>
        </a:p>
        <a:p>
          <a:r>
            <a:rPr lang="en-US" dirty="0"/>
            <a:t>- 6,223</a:t>
          </a:r>
        </a:p>
      </dgm:t>
    </dgm:pt>
    <dgm:pt modelId="{45650C7F-78FC-45D1-B041-2285ED9BCB9D}" type="parTrans" cxnId="{9BCA579E-681E-469B-9C99-4F3E65A5BBEE}">
      <dgm:prSet/>
      <dgm:spPr/>
      <dgm:t>
        <a:bodyPr/>
        <a:lstStyle/>
        <a:p>
          <a:endParaRPr lang="en-US"/>
        </a:p>
      </dgm:t>
    </dgm:pt>
    <dgm:pt modelId="{5362891B-1FA0-4CAB-B78A-D5DE7B9EAFF7}" type="sibTrans" cxnId="{9BCA579E-681E-469B-9C99-4F3E65A5BBEE}">
      <dgm:prSet/>
      <dgm:spPr/>
      <dgm:t>
        <a:bodyPr/>
        <a:lstStyle/>
        <a:p>
          <a:endParaRPr lang="en-US"/>
        </a:p>
      </dgm:t>
    </dgm:pt>
    <dgm:pt modelId="{FE7D7220-0354-4874-9274-D654CD618C98}">
      <dgm:prSet/>
      <dgm:spPr/>
      <dgm:t>
        <a:bodyPr/>
        <a:lstStyle/>
        <a:p>
          <a:r>
            <a:rPr lang="en-US" dirty="0"/>
            <a:t>How many tweets are re-tweeted? </a:t>
          </a:r>
        </a:p>
        <a:p>
          <a:r>
            <a:rPr lang="en-US" dirty="0"/>
            <a:t>- 0</a:t>
          </a:r>
        </a:p>
      </dgm:t>
    </dgm:pt>
    <dgm:pt modelId="{4223221E-713E-48BD-8BD3-299A5E916D54}" type="parTrans" cxnId="{6154A4DC-5CB5-4EF2-BA1C-83E7BCFD0309}">
      <dgm:prSet/>
      <dgm:spPr/>
      <dgm:t>
        <a:bodyPr/>
        <a:lstStyle/>
        <a:p>
          <a:endParaRPr lang="en-US"/>
        </a:p>
      </dgm:t>
    </dgm:pt>
    <dgm:pt modelId="{A407B24C-AE2A-45F1-B1C8-4013B47995B3}" type="sibTrans" cxnId="{6154A4DC-5CB5-4EF2-BA1C-83E7BCFD0309}">
      <dgm:prSet/>
      <dgm:spPr/>
      <dgm:t>
        <a:bodyPr/>
        <a:lstStyle/>
        <a:p>
          <a:endParaRPr lang="en-US"/>
        </a:p>
      </dgm:t>
    </dgm:pt>
    <dgm:pt modelId="{CF63DBC3-C0A6-4D71-ADE7-F647C352CC6D}">
      <dgm:prSet/>
      <dgm:spPr/>
      <dgm:t>
        <a:bodyPr/>
        <a:lstStyle/>
        <a:p>
          <a:r>
            <a:rPr lang="en-US" dirty="0"/>
            <a:t>What are top 2 locations were posted from? </a:t>
          </a:r>
        </a:p>
        <a:p>
          <a:r>
            <a:rPr lang="en-US" dirty="0"/>
            <a:t>– India, US </a:t>
          </a:r>
        </a:p>
      </dgm:t>
    </dgm:pt>
    <dgm:pt modelId="{99308556-1170-49A5-B4E1-9753DC7C02E7}" type="parTrans" cxnId="{D9A68504-CB77-4230-BF92-6A90E41A2166}">
      <dgm:prSet/>
      <dgm:spPr/>
      <dgm:t>
        <a:bodyPr/>
        <a:lstStyle/>
        <a:p>
          <a:endParaRPr lang="en-US"/>
        </a:p>
      </dgm:t>
    </dgm:pt>
    <dgm:pt modelId="{643525C3-61CD-4852-9EDA-FDC05EE0FC4D}" type="sibTrans" cxnId="{D9A68504-CB77-4230-BF92-6A90E41A2166}">
      <dgm:prSet/>
      <dgm:spPr/>
      <dgm:t>
        <a:bodyPr/>
        <a:lstStyle/>
        <a:p>
          <a:endParaRPr lang="en-US"/>
        </a:p>
      </dgm:t>
    </dgm:pt>
    <dgm:pt modelId="{F8CB9263-8165-4E95-AD3D-E3DAC9BE6885}">
      <dgm:prSet/>
      <dgm:spPr/>
      <dgm:t>
        <a:bodyPr/>
        <a:lstStyle/>
        <a:p>
          <a:r>
            <a:rPr lang="en-US" dirty="0"/>
            <a:t>Next Step : Sentiment Analysis</a:t>
          </a:r>
        </a:p>
      </dgm:t>
    </dgm:pt>
    <dgm:pt modelId="{0371C4F7-DAAC-4658-9120-C85DD1A45E1E}" type="parTrans" cxnId="{65A232BE-B6D6-4737-81EC-9FCBA81ADC81}">
      <dgm:prSet/>
      <dgm:spPr/>
      <dgm:t>
        <a:bodyPr/>
        <a:lstStyle/>
        <a:p>
          <a:endParaRPr lang="en-US"/>
        </a:p>
      </dgm:t>
    </dgm:pt>
    <dgm:pt modelId="{C6FFCF33-9E53-47D1-B782-F4CD1BE6777F}" type="sibTrans" cxnId="{65A232BE-B6D6-4737-81EC-9FCBA81ADC81}">
      <dgm:prSet/>
      <dgm:spPr/>
      <dgm:t>
        <a:bodyPr/>
        <a:lstStyle/>
        <a:p>
          <a:endParaRPr lang="en-US"/>
        </a:p>
      </dgm:t>
    </dgm:pt>
    <dgm:pt modelId="{116109BC-4689-4D1D-A871-BC974CAFAF31}" type="pres">
      <dgm:prSet presAssocID="{0BE035D4-1109-4659-A8E9-90206D7A44F6}" presName="diagram" presStyleCnt="0">
        <dgm:presLayoutVars>
          <dgm:dir/>
          <dgm:resizeHandles val="exact"/>
        </dgm:presLayoutVars>
      </dgm:prSet>
      <dgm:spPr/>
    </dgm:pt>
    <dgm:pt modelId="{1CB066F6-B638-462F-B252-0649923E24F6}" type="pres">
      <dgm:prSet presAssocID="{34AB8301-3C36-4EF4-9FB2-653AFE16882D}" presName="node" presStyleLbl="node1" presStyleIdx="0" presStyleCnt="8">
        <dgm:presLayoutVars>
          <dgm:bulletEnabled val="1"/>
        </dgm:presLayoutVars>
      </dgm:prSet>
      <dgm:spPr/>
    </dgm:pt>
    <dgm:pt modelId="{13C0FA8E-8D93-4BC7-835D-3E98C0BFE42D}" type="pres">
      <dgm:prSet presAssocID="{50023D75-7634-4B74-A1B7-B9C84523FDA7}" presName="sibTrans" presStyleCnt="0"/>
      <dgm:spPr/>
    </dgm:pt>
    <dgm:pt modelId="{DDC9F2BD-41C5-4D8F-8F47-60462DBED4A2}" type="pres">
      <dgm:prSet presAssocID="{6A4C0026-1D31-4AAE-B6E6-53502651D74A}" presName="node" presStyleLbl="node1" presStyleIdx="1" presStyleCnt="8">
        <dgm:presLayoutVars>
          <dgm:bulletEnabled val="1"/>
        </dgm:presLayoutVars>
      </dgm:prSet>
      <dgm:spPr/>
    </dgm:pt>
    <dgm:pt modelId="{4CE69286-FD55-4D62-BB28-7A23ACDBB45B}" type="pres">
      <dgm:prSet presAssocID="{28A6F400-3936-4987-8017-1DD9F3421DE2}" presName="sibTrans" presStyleCnt="0"/>
      <dgm:spPr/>
    </dgm:pt>
    <dgm:pt modelId="{24C66854-425E-4EB3-997D-44072DE17F40}" type="pres">
      <dgm:prSet presAssocID="{06FD3F93-1564-45E9-B9CF-644768328D42}" presName="node" presStyleLbl="node1" presStyleIdx="2" presStyleCnt="8">
        <dgm:presLayoutVars>
          <dgm:bulletEnabled val="1"/>
        </dgm:presLayoutVars>
      </dgm:prSet>
      <dgm:spPr/>
    </dgm:pt>
    <dgm:pt modelId="{F6268E21-8EB1-42DF-B3F3-46FD9E7B90D0}" type="pres">
      <dgm:prSet presAssocID="{92EA3493-1968-4313-9130-D4C05D17F63A}" presName="sibTrans" presStyleCnt="0"/>
      <dgm:spPr/>
    </dgm:pt>
    <dgm:pt modelId="{45029576-80BD-4D99-9296-1260EF8497E8}" type="pres">
      <dgm:prSet presAssocID="{85246BE8-B6E0-4DE7-A88A-E6C9ED1673B2}" presName="node" presStyleLbl="node1" presStyleIdx="3" presStyleCnt="8">
        <dgm:presLayoutVars>
          <dgm:bulletEnabled val="1"/>
        </dgm:presLayoutVars>
      </dgm:prSet>
      <dgm:spPr/>
    </dgm:pt>
    <dgm:pt modelId="{371ED14C-73E9-49C8-B186-DD89184A18B0}" type="pres">
      <dgm:prSet presAssocID="{23F2E927-4A93-4847-8C51-DC5FE3CE44D1}" presName="sibTrans" presStyleCnt="0"/>
      <dgm:spPr/>
    </dgm:pt>
    <dgm:pt modelId="{C1C16A8E-9501-428A-9080-AF6449249927}" type="pres">
      <dgm:prSet presAssocID="{B4F19546-A5A6-419E-8795-2E1A5A2F8296}" presName="node" presStyleLbl="node1" presStyleIdx="4" presStyleCnt="8">
        <dgm:presLayoutVars>
          <dgm:bulletEnabled val="1"/>
        </dgm:presLayoutVars>
      </dgm:prSet>
      <dgm:spPr/>
    </dgm:pt>
    <dgm:pt modelId="{C9EC65C4-F4C3-4CDA-B4B9-7971168C07B5}" type="pres">
      <dgm:prSet presAssocID="{5362891B-1FA0-4CAB-B78A-D5DE7B9EAFF7}" presName="sibTrans" presStyleCnt="0"/>
      <dgm:spPr/>
    </dgm:pt>
    <dgm:pt modelId="{747951D1-6782-4195-82AD-64213E7EDF91}" type="pres">
      <dgm:prSet presAssocID="{FE7D7220-0354-4874-9274-D654CD618C98}" presName="node" presStyleLbl="node1" presStyleIdx="5" presStyleCnt="8">
        <dgm:presLayoutVars>
          <dgm:bulletEnabled val="1"/>
        </dgm:presLayoutVars>
      </dgm:prSet>
      <dgm:spPr/>
    </dgm:pt>
    <dgm:pt modelId="{78EC2771-2C70-4526-BAF0-E0AB4F8269D1}" type="pres">
      <dgm:prSet presAssocID="{A407B24C-AE2A-45F1-B1C8-4013B47995B3}" presName="sibTrans" presStyleCnt="0"/>
      <dgm:spPr/>
    </dgm:pt>
    <dgm:pt modelId="{88A84B93-D09C-4C17-A25C-7D8865DE83D2}" type="pres">
      <dgm:prSet presAssocID="{CF63DBC3-C0A6-4D71-ADE7-F647C352CC6D}" presName="node" presStyleLbl="node1" presStyleIdx="6" presStyleCnt="8">
        <dgm:presLayoutVars>
          <dgm:bulletEnabled val="1"/>
        </dgm:presLayoutVars>
      </dgm:prSet>
      <dgm:spPr/>
    </dgm:pt>
    <dgm:pt modelId="{27B647B4-35EC-473A-B723-DB1B65243EA4}" type="pres">
      <dgm:prSet presAssocID="{643525C3-61CD-4852-9EDA-FDC05EE0FC4D}" presName="sibTrans" presStyleCnt="0"/>
      <dgm:spPr/>
    </dgm:pt>
    <dgm:pt modelId="{4B189DA5-01DE-4879-9134-8E7EF44138BE}" type="pres">
      <dgm:prSet presAssocID="{F8CB9263-8165-4E95-AD3D-E3DAC9BE6885}" presName="node" presStyleLbl="node1" presStyleIdx="7" presStyleCnt="8">
        <dgm:presLayoutVars>
          <dgm:bulletEnabled val="1"/>
        </dgm:presLayoutVars>
      </dgm:prSet>
      <dgm:spPr/>
    </dgm:pt>
  </dgm:ptLst>
  <dgm:cxnLst>
    <dgm:cxn modelId="{D9A68504-CB77-4230-BF92-6A90E41A2166}" srcId="{0BE035D4-1109-4659-A8E9-90206D7A44F6}" destId="{CF63DBC3-C0A6-4D71-ADE7-F647C352CC6D}" srcOrd="6" destOrd="0" parTransId="{99308556-1170-49A5-B4E1-9753DC7C02E7}" sibTransId="{643525C3-61CD-4852-9EDA-FDC05EE0FC4D}"/>
    <dgm:cxn modelId="{C8097506-FE72-45A4-B7F4-A4C964539775}" srcId="{0BE035D4-1109-4659-A8E9-90206D7A44F6}" destId="{06FD3F93-1564-45E9-B9CF-644768328D42}" srcOrd="2" destOrd="0" parTransId="{C0F31DDE-9ACD-4D37-9EE3-0228FC6F839C}" sibTransId="{92EA3493-1968-4313-9130-D4C05D17F63A}"/>
    <dgm:cxn modelId="{44944C08-2AF6-4282-A763-4299CFBB21A6}" type="presOf" srcId="{85246BE8-B6E0-4DE7-A88A-E6C9ED1673B2}" destId="{45029576-80BD-4D99-9296-1260EF8497E8}" srcOrd="0" destOrd="0" presId="urn:microsoft.com/office/officeart/2005/8/layout/default"/>
    <dgm:cxn modelId="{F814CB2F-0A83-4DBF-AF4B-5810FFBF290C}" srcId="{0BE035D4-1109-4659-A8E9-90206D7A44F6}" destId="{85246BE8-B6E0-4DE7-A88A-E6C9ED1673B2}" srcOrd="3" destOrd="0" parTransId="{6B2D6B73-07B4-408B-9A83-B599BD3F72B2}" sibTransId="{23F2E927-4A93-4847-8C51-DC5FE3CE44D1}"/>
    <dgm:cxn modelId="{050BE85F-1FDA-41CC-ACE2-AD49F0583043}" srcId="{0BE035D4-1109-4659-A8E9-90206D7A44F6}" destId="{6A4C0026-1D31-4AAE-B6E6-53502651D74A}" srcOrd="1" destOrd="0" parTransId="{CF45F9F9-AA6C-4DF0-9CE7-2F3B49245714}" sibTransId="{28A6F400-3936-4987-8017-1DD9F3421DE2}"/>
    <dgm:cxn modelId="{934A1652-5D28-4735-BE73-E7766EFA346A}" type="presOf" srcId="{06FD3F93-1564-45E9-B9CF-644768328D42}" destId="{24C66854-425E-4EB3-997D-44072DE17F40}" srcOrd="0" destOrd="0" presId="urn:microsoft.com/office/officeart/2005/8/layout/default"/>
    <dgm:cxn modelId="{4161A756-134A-41DD-8D98-61C7ECF320E9}" type="presOf" srcId="{B4F19546-A5A6-419E-8795-2E1A5A2F8296}" destId="{C1C16A8E-9501-428A-9080-AF6449249927}" srcOrd="0" destOrd="0" presId="urn:microsoft.com/office/officeart/2005/8/layout/default"/>
    <dgm:cxn modelId="{9BCA579E-681E-469B-9C99-4F3E65A5BBEE}" srcId="{0BE035D4-1109-4659-A8E9-90206D7A44F6}" destId="{B4F19546-A5A6-419E-8795-2E1A5A2F8296}" srcOrd="4" destOrd="0" parTransId="{45650C7F-78FC-45D1-B041-2285ED9BCB9D}" sibTransId="{5362891B-1FA0-4CAB-B78A-D5DE7B9EAFF7}"/>
    <dgm:cxn modelId="{C4E932B4-C6B7-42C4-BB0A-95E575543E8E}" srcId="{0BE035D4-1109-4659-A8E9-90206D7A44F6}" destId="{34AB8301-3C36-4EF4-9FB2-653AFE16882D}" srcOrd="0" destOrd="0" parTransId="{9011ECC5-81F9-4E3F-86A8-93506DE14A49}" sibTransId="{50023D75-7634-4B74-A1B7-B9C84523FDA7}"/>
    <dgm:cxn modelId="{F4E3F9B6-B924-49A6-BE91-BDA618A16C9D}" type="presOf" srcId="{CF63DBC3-C0A6-4D71-ADE7-F647C352CC6D}" destId="{88A84B93-D09C-4C17-A25C-7D8865DE83D2}" srcOrd="0" destOrd="0" presId="urn:microsoft.com/office/officeart/2005/8/layout/default"/>
    <dgm:cxn modelId="{CA8BA5B7-2449-47FB-8801-E0CDD8AF9339}" type="presOf" srcId="{0BE035D4-1109-4659-A8E9-90206D7A44F6}" destId="{116109BC-4689-4D1D-A871-BC974CAFAF31}" srcOrd="0" destOrd="0" presId="urn:microsoft.com/office/officeart/2005/8/layout/default"/>
    <dgm:cxn modelId="{B9E46BB9-2651-45D1-A594-99CA261D672C}" type="presOf" srcId="{F8CB9263-8165-4E95-AD3D-E3DAC9BE6885}" destId="{4B189DA5-01DE-4879-9134-8E7EF44138BE}" srcOrd="0" destOrd="0" presId="urn:microsoft.com/office/officeart/2005/8/layout/default"/>
    <dgm:cxn modelId="{65A232BE-B6D6-4737-81EC-9FCBA81ADC81}" srcId="{0BE035D4-1109-4659-A8E9-90206D7A44F6}" destId="{F8CB9263-8165-4E95-AD3D-E3DAC9BE6885}" srcOrd="7" destOrd="0" parTransId="{0371C4F7-DAAC-4658-9120-C85DD1A45E1E}" sibTransId="{C6FFCF33-9E53-47D1-B782-F4CD1BE6777F}"/>
    <dgm:cxn modelId="{9FBA6BCE-5E61-4372-A77C-419B5A20E7A4}" type="presOf" srcId="{FE7D7220-0354-4874-9274-D654CD618C98}" destId="{747951D1-6782-4195-82AD-64213E7EDF91}" srcOrd="0" destOrd="0" presId="urn:microsoft.com/office/officeart/2005/8/layout/default"/>
    <dgm:cxn modelId="{6154A4DC-5CB5-4EF2-BA1C-83E7BCFD0309}" srcId="{0BE035D4-1109-4659-A8E9-90206D7A44F6}" destId="{FE7D7220-0354-4874-9274-D654CD618C98}" srcOrd="5" destOrd="0" parTransId="{4223221E-713E-48BD-8BD3-299A5E916D54}" sibTransId="{A407B24C-AE2A-45F1-B1C8-4013B47995B3}"/>
    <dgm:cxn modelId="{1EA0A7ED-A2E6-4429-9A44-BC25EFF9E70B}" type="presOf" srcId="{6A4C0026-1D31-4AAE-B6E6-53502651D74A}" destId="{DDC9F2BD-41C5-4D8F-8F47-60462DBED4A2}" srcOrd="0" destOrd="0" presId="urn:microsoft.com/office/officeart/2005/8/layout/default"/>
    <dgm:cxn modelId="{254BABF0-E8EC-4CE2-A68F-67A52048700B}" type="presOf" srcId="{34AB8301-3C36-4EF4-9FB2-653AFE16882D}" destId="{1CB066F6-B638-462F-B252-0649923E24F6}" srcOrd="0" destOrd="0" presId="urn:microsoft.com/office/officeart/2005/8/layout/default"/>
    <dgm:cxn modelId="{B6B910EA-5E27-462C-AA62-1707E299D3FD}" type="presParOf" srcId="{116109BC-4689-4D1D-A871-BC974CAFAF31}" destId="{1CB066F6-B638-462F-B252-0649923E24F6}" srcOrd="0" destOrd="0" presId="urn:microsoft.com/office/officeart/2005/8/layout/default"/>
    <dgm:cxn modelId="{F7CCD39C-194D-4681-9761-E5B563F78140}" type="presParOf" srcId="{116109BC-4689-4D1D-A871-BC974CAFAF31}" destId="{13C0FA8E-8D93-4BC7-835D-3E98C0BFE42D}" srcOrd="1" destOrd="0" presId="urn:microsoft.com/office/officeart/2005/8/layout/default"/>
    <dgm:cxn modelId="{31EC9185-ED72-4290-B5F5-99DA514E18F8}" type="presParOf" srcId="{116109BC-4689-4D1D-A871-BC974CAFAF31}" destId="{DDC9F2BD-41C5-4D8F-8F47-60462DBED4A2}" srcOrd="2" destOrd="0" presId="urn:microsoft.com/office/officeart/2005/8/layout/default"/>
    <dgm:cxn modelId="{4CE9B526-DBBF-44D0-B42A-7E5F7E403E2C}" type="presParOf" srcId="{116109BC-4689-4D1D-A871-BC974CAFAF31}" destId="{4CE69286-FD55-4D62-BB28-7A23ACDBB45B}" srcOrd="3" destOrd="0" presId="urn:microsoft.com/office/officeart/2005/8/layout/default"/>
    <dgm:cxn modelId="{FDED35F9-68F7-4843-9738-5C0A7E0B5094}" type="presParOf" srcId="{116109BC-4689-4D1D-A871-BC974CAFAF31}" destId="{24C66854-425E-4EB3-997D-44072DE17F40}" srcOrd="4" destOrd="0" presId="urn:microsoft.com/office/officeart/2005/8/layout/default"/>
    <dgm:cxn modelId="{5A733E00-1F6E-4CAD-A850-8B9B0946C69C}" type="presParOf" srcId="{116109BC-4689-4D1D-A871-BC974CAFAF31}" destId="{F6268E21-8EB1-42DF-B3F3-46FD9E7B90D0}" srcOrd="5" destOrd="0" presId="urn:microsoft.com/office/officeart/2005/8/layout/default"/>
    <dgm:cxn modelId="{D597C034-90E6-4529-B596-EF91F21D1BFD}" type="presParOf" srcId="{116109BC-4689-4D1D-A871-BC974CAFAF31}" destId="{45029576-80BD-4D99-9296-1260EF8497E8}" srcOrd="6" destOrd="0" presId="urn:microsoft.com/office/officeart/2005/8/layout/default"/>
    <dgm:cxn modelId="{FBA28683-59EE-459C-8DBA-8C0902F2689C}" type="presParOf" srcId="{116109BC-4689-4D1D-A871-BC974CAFAF31}" destId="{371ED14C-73E9-49C8-B186-DD89184A18B0}" srcOrd="7" destOrd="0" presId="urn:microsoft.com/office/officeart/2005/8/layout/default"/>
    <dgm:cxn modelId="{C6C1806E-6AE2-476B-B1FA-D5058085DFD4}" type="presParOf" srcId="{116109BC-4689-4D1D-A871-BC974CAFAF31}" destId="{C1C16A8E-9501-428A-9080-AF6449249927}" srcOrd="8" destOrd="0" presId="urn:microsoft.com/office/officeart/2005/8/layout/default"/>
    <dgm:cxn modelId="{635A0ABB-4CFC-4C01-B40B-8739D6EDB05D}" type="presParOf" srcId="{116109BC-4689-4D1D-A871-BC974CAFAF31}" destId="{C9EC65C4-F4C3-4CDA-B4B9-7971168C07B5}" srcOrd="9" destOrd="0" presId="urn:microsoft.com/office/officeart/2005/8/layout/default"/>
    <dgm:cxn modelId="{94AF0509-9CF6-4406-BC4F-C88AC1BDE48F}" type="presParOf" srcId="{116109BC-4689-4D1D-A871-BC974CAFAF31}" destId="{747951D1-6782-4195-82AD-64213E7EDF91}" srcOrd="10" destOrd="0" presId="urn:microsoft.com/office/officeart/2005/8/layout/default"/>
    <dgm:cxn modelId="{F8533FEF-19D7-4F50-818E-8F8DBDEA8441}" type="presParOf" srcId="{116109BC-4689-4D1D-A871-BC974CAFAF31}" destId="{78EC2771-2C70-4526-BAF0-E0AB4F8269D1}" srcOrd="11" destOrd="0" presId="urn:microsoft.com/office/officeart/2005/8/layout/default"/>
    <dgm:cxn modelId="{FB7F6F94-82F0-41C4-BB4A-7F08A7CF48A5}" type="presParOf" srcId="{116109BC-4689-4D1D-A871-BC974CAFAF31}" destId="{88A84B93-D09C-4C17-A25C-7D8865DE83D2}" srcOrd="12" destOrd="0" presId="urn:microsoft.com/office/officeart/2005/8/layout/default"/>
    <dgm:cxn modelId="{DA519C15-9A9E-4B38-8B6F-92955D311186}" type="presParOf" srcId="{116109BC-4689-4D1D-A871-BC974CAFAF31}" destId="{27B647B4-35EC-473A-B723-DB1B65243EA4}" srcOrd="13" destOrd="0" presId="urn:microsoft.com/office/officeart/2005/8/layout/default"/>
    <dgm:cxn modelId="{0667914F-B6E9-4F04-BC8A-3F15C9005298}" type="presParOf" srcId="{116109BC-4689-4D1D-A871-BC974CAFAF31}" destId="{4B189DA5-01DE-4879-9134-8E7EF44138B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B494D-F8C1-4EA9-ACDE-DAFC3BDC3584}">
      <dsp:nvSpPr>
        <dsp:cNvPr id="0" name=""/>
        <dsp:cNvSpPr/>
      </dsp:nvSpPr>
      <dsp:spPr>
        <a:xfrm>
          <a:off x="0" y="72056"/>
          <a:ext cx="6797675" cy="9534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dataset has 1,79,106 rows and 13 columns </a:t>
          </a:r>
        </a:p>
      </dsp:txBody>
      <dsp:txXfrm>
        <a:off x="46541" y="118597"/>
        <a:ext cx="6704593" cy="860321"/>
      </dsp:txXfrm>
    </dsp:sp>
    <dsp:sp modelId="{311CF388-C13E-4506-BC5D-BD972DE907C9}">
      <dsp:nvSpPr>
        <dsp:cNvPr id="0" name=""/>
        <dsp:cNvSpPr/>
      </dsp:nvSpPr>
      <dsp:spPr>
        <a:xfrm>
          <a:off x="0" y="1094579"/>
          <a:ext cx="6797675" cy="953403"/>
        </a:xfrm>
        <a:prstGeom prst="roundRect">
          <a:avLst/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Each row represents a tweet with hashtag #covid19 during the coronavirus pandemic 2020 </a:t>
          </a:r>
        </a:p>
      </dsp:txBody>
      <dsp:txXfrm>
        <a:off x="46541" y="1141120"/>
        <a:ext cx="6704593" cy="860321"/>
      </dsp:txXfrm>
    </dsp:sp>
    <dsp:sp modelId="{4CE583D8-3928-4D2F-B67C-B50D20A62999}">
      <dsp:nvSpPr>
        <dsp:cNvPr id="0" name=""/>
        <dsp:cNvSpPr/>
      </dsp:nvSpPr>
      <dsp:spPr>
        <a:xfrm>
          <a:off x="0" y="2117103"/>
          <a:ext cx="6797675" cy="953403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dataset has users, location information along with the followers and tweets</a:t>
          </a:r>
        </a:p>
      </dsp:txBody>
      <dsp:txXfrm>
        <a:off x="46541" y="2163644"/>
        <a:ext cx="6704593" cy="860321"/>
      </dsp:txXfrm>
    </dsp:sp>
    <dsp:sp modelId="{3CF6FFDF-4996-4504-B90A-F2D906F54699}">
      <dsp:nvSpPr>
        <dsp:cNvPr id="0" name=""/>
        <dsp:cNvSpPr/>
      </dsp:nvSpPr>
      <dsp:spPr>
        <a:xfrm>
          <a:off x="0" y="3139627"/>
          <a:ext cx="6797675" cy="953403"/>
        </a:xfrm>
        <a:prstGeom prst="roundRect">
          <a:avLst/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Analyze the user and geographical distribution of dataset</a:t>
          </a:r>
        </a:p>
      </dsp:txBody>
      <dsp:txXfrm>
        <a:off x="46541" y="3186168"/>
        <a:ext cx="6704593" cy="860321"/>
      </dsp:txXfrm>
    </dsp:sp>
    <dsp:sp modelId="{A9636F0E-A881-4923-862C-4B9D522F0520}">
      <dsp:nvSpPr>
        <dsp:cNvPr id="0" name=""/>
        <dsp:cNvSpPr/>
      </dsp:nvSpPr>
      <dsp:spPr>
        <a:xfrm>
          <a:off x="0" y="4162151"/>
          <a:ext cx="6797675" cy="953403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Look for subjects, trends and sentiments during the pandemic</a:t>
          </a:r>
        </a:p>
      </dsp:txBody>
      <dsp:txXfrm>
        <a:off x="46541" y="4208692"/>
        <a:ext cx="6704593" cy="8603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066F6-B638-462F-B252-0649923E24F6}">
      <dsp:nvSpPr>
        <dsp:cNvPr id="0" name=""/>
        <dsp:cNvSpPr/>
      </dsp:nvSpPr>
      <dsp:spPr>
        <a:xfrm>
          <a:off x="0" y="366216"/>
          <a:ext cx="2159495" cy="12956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 many post are made with Covid19?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- 1,79,106</a:t>
          </a:r>
        </a:p>
      </dsp:txBody>
      <dsp:txXfrm>
        <a:off x="0" y="366216"/>
        <a:ext cx="2159495" cy="1295697"/>
      </dsp:txXfrm>
    </dsp:sp>
    <dsp:sp modelId="{DDC9F2BD-41C5-4D8F-8F47-60462DBED4A2}">
      <dsp:nvSpPr>
        <dsp:cNvPr id="0" name=""/>
        <dsp:cNvSpPr/>
      </dsp:nvSpPr>
      <dsp:spPr>
        <a:xfrm>
          <a:off x="2375445" y="366216"/>
          <a:ext cx="2159495" cy="12956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 many unique users have posted?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- 91,835</a:t>
          </a:r>
        </a:p>
      </dsp:txBody>
      <dsp:txXfrm>
        <a:off x="2375445" y="366216"/>
        <a:ext cx="2159495" cy="1295697"/>
      </dsp:txXfrm>
    </dsp:sp>
    <dsp:sp modelId="{24C66854-425E-4EB3-997D-44072DE17F40}">
      <dsp:nvSpPr>
        <dsp:cNvPr id="0" name=""/>
        <dsp:cNvSpPr/>
      </dsp:nvSpPr>
      <dsp:spPr>
        <a:xfrm>
          <a:off x="4750891" y="366216"/>
          <a:ext cx="2159495" cy="12956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 many unique locations were posted from?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- 20,961</a:t>
          </a:r>
        </a:p>
      </dsp:txBody>
      <dsp:txXfrm>
        <a:off x="4750891" y="366216"/>
        <a:ext cx="2159495" cy="1295697"/>
      </dsp:txXfrm>
    </dsp:sp>
    <dsp:sp modelId="{45029576-80BD-4D99-9296-1260EF8497E8}">
      <dsp:nvSpPr>
        <dsp:cNvPr id="0" name=""/>
        <dsp:cNvSpPr/>
      </dsp:nvSpPr>
      <dsp:spPr>
        <a:xfrm>
          <a:off x="0" y="1877863"/>
          <a:ext cx="2159495" cy="12956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 many users have more than 1 million followers(higher chances of spread)?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- 3,433</a:t>
          </a:r>
        </a:p>
      </dsp:txBody>
      <dsp:txXfrm>
        <a:off x="0" y="1877863"/>
        <a:ext cx="2159495" cy="1295697"/>
      </dsp:txXfrm>
    </dsp:sp>
    <dsp:sp modelId="{C1C16A8E-9501-428A-9080-AF6449249927}">
      <dsp:nvSpPr>
        <dsp:cNvPr id="0" name=""/>
        <dsp:cNvSpPr/>
      </dsp:nvSpPr>
      <dsp:spPr>
        <a:xfrm>
          <a:off x="2375445" y="1877863"/>
          <a:ext cx="2159495" cy="129569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 many users are verified(denoting a known person)?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- 6,223</a:t>
          </a:r>
        </a:p>
      </dsp:txBody>
      <dsp:txXfrm>
        <a:off x="2375445" y="1877863"/>
        <a:ext cx="2159495" cy="1295697"/>
      </dsp:txXfrm>
    </dsp:sp>
    <dsp:sp modelId="{747951D1-6782-4195-82AD-64213E7EDF91}">
      <dsp:nvSpPr>
        <dsp:cNvPr id="0" name=""/>
        <dsp:cNvSpPr/>
      </dsp:nvSpPr>
      <dsp:spPr>
        <a:xfrm>
          <a:off x="4750891" y="1877863"/>
          <a:ext cx="2159495" cy="12956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 many tweets are re-tweeted?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- 0</a:t>
          </a:r>
        </a:p>
      </dsp:txBody>
      <dsp:txXfrm>
        <a:off x="4750891" y="1877863"/>
        <a:ext cx="2159495" cy="1295697"/>
      </dsp:txXfrm>
    </dsp:sp>
    <dsp:sp modelId="{88A84B93-D09C-4C17-A25C-7D8865DE83D2}">
      <dsp:nvSpPr>
        <dsp:cNvPr id="0" name=""/>
        <dsp:cNvSpPr/>
      </dsp:nvSpPr>
      <dsp:spPr>
        <a:xfrm>
          <a:off x="1187722" y="3389510"/>
          <a:ext cx="2159495" cy="12956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What are top 2 locations were posted from?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– India, US </a:t>
          </a:r>
        </a:p>
      </dsp:txBody>
      <dsp:txXfrm>
        <a:off x="1187722" y="3389510"/>
        <a:ext cx="2159495" cy="1295697"/>
      </dsp:txXfrm>
    </dsp:sp>
    <dsp:sp modelId="{4B189DA5-01DE-4879-9134-8E7EF44138BE}">
      <dsp:nvSpPr>
        <dsp:cNvPr id="0" name=""/>
        <dsp:cNvSpPr/>
      </dsp:nvSpPr>
      <dsp:spPr>
        <a:xfrm>
          <a:off x="3563168" y="3389510"/>
          <a:ext cx="2159495" cy="12956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Next Step : Sentiment Analysis</a:t>
          </a:r>
        </a:p>
      </dsp:txBody>
      <dsp:txXfrm>
        <a:off x="3563168" y="3389510"/>
        <a:ext cx="2159495" cy="1295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416-F6C9-4906-AFCB-8F94BA23558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7428-C687-4AC0-941C-0AA99EAA0F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42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416-F6C9-4906-AFCB-8F94BA23558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7428-C687-4AC0-941C-0AA99EAA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3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416-F6C9-4906-AFCB-8F94BA23558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7428-C687-4AC0-941C-0AA99EAA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3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416-F6C9-4906-AFCB-8F94BA23558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7428-C687-4AC0-941C-0AA99EAA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4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416-F6C9-4906-AFCB-8F94BA23558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7428-C687-4AC0-941C-0AA99EAA0F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50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416-F6C9-4906-AFCB-8F94BA23558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7428-C687-4AC0-941C-0AA99EAA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3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416-F6C9-4906-AFCB-8F94BA23558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7428-C687-4AC0-941C-0AA99EAA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6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416-F6C9-4906-AFCB-8F94BA23558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7428-C687-4AC0-941C-0AA99EAA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9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416-F6C9-4906-AFCB-8F94BA23558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7428-C687-4AC0-941C-0AA99EAA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6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BDB416-F6C9-4906-AFCB-8F94BA23558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A07428-C687-4AC0-941C-0AA99EAA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8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416-F6C9-4906-AFCB-8F94BA23558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7428-C687-4AC0-941C-0AA99EAA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BDB416-F6C9-4906-AFCB-8F94BA23558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A07428-C687-4AC0-941C-0AA99EAA0F9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53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drive.google.com/drive/folders/1o9b95Is7Xwap7Ob9sa-DBKiIt2T_lAeY?usp=sharing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441AC-044E-4901-93BD-F83EBFA2F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dirty="0"/>
              <a:t>Tableau Project Report </a:t>
            </a: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9FE5B-AC2C-4555-A24D-4346671ED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Arti agrahari</a:t>
            </a: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15C62-13A8-4904-8CB2-8CF770C4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9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6937B-96A4-42F7-AF70-B1CAB30C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914A7-E165-45EF-8A47-DAA86E6F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The tweets are collected using Twitter API and a Python script. A query for this high-frequency hashtag (#covid19) is run on a daily basis for a certain time period, to collect a larger number of tweets samples. The tweets have #covid19 hashtag. Collection started on 25/7/2020, with an initial 17k batch and will continue on a daily basis. Use this data to dive into the subjects that use this hashtag, look to the geographical distribution, evaluate sentiments, looks to trends.</a:t>
            </a:r>
          </a:p>
          <a:p>
            <a:pPr algn="just"/>
            <a:r>
              <a:rPr lang="en-US" dirty="0"/>
              <a:t>Source of Data: Kaggle</a:t>
            </a:r>
          </a:p>
        </p:txBody>
      </p:sp>
    </p:spTree>
    <p:extLst>
      <p:ext uri="{BB962C8B-B14F-4D97-AF65-F5344CB8AC3E}">
        <p14:creationId xmlns:p14="http://schemas.microsoft.com/office/powerpoint/2010/main" val="107369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54"/>
    </mc:Choice>
    <mc:Fallback xmlns="">
      <p:transition spd="slow" advTm="2605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25D4C-0D78-4374-B4B2-76FF92CD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1BFCD0A-6380-4A9A-9F33-AE1F187B6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702806"/>
              </p:ext>
            </p:extLst>
          </p:nvPr>
        </p:nvGraphicFramePr>
        <p:xfrm>
          <a:off x="4741863" y="639763"/>
          <a:ext cx="6797675" cy="5187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C1E672-C5F4-4084-B48B-2E311BB031D9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933E9-0D4D-411A-9EB4-3F7B90569986}"/>
              </a:ext>
            </a:extLst>
          </p:cNvPr>
          <p:cNvSpPr txBox="1"/>
          <p:nvPr/>
        </p:nvSpPr>
        <p:spPr>
          <a:xfrm flipH="1">
            <a:off x="4693087" y="5860464"/>
            <a:ext cx="679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/>
              </a:rPr>
              <a:t>Project &amp; Video link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93F67-779D-405D-B950-2B3C50EE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67"/>
    </mc:Choice>
    <mc:Fallback xmlns="">
      <p:transition spd="slow" advTm="2536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5E90B-2866-4958-BE8C-8FC53A16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Distribution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" y="0"/>
            <a:ext cx="12188825" cy="491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8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82"/>
    </mc:Choice>
    <mc:Fallback xmlns="">
      <p:transition spd="slow" advTm="3528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5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44B23-E93F-44E6-918E-A6C50735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Geography &amp; Trend Analysis</a:t>
            </a: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9538"/>
            <a:ext cx="12192000" cy="497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13"/>
    </mc:Choice>
    <mc:Fallback xmlns="">
      <p:transition spd="slow" advTm="4061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F2479-E789-4986-AA0A-EAB30BCC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Trending Hashtags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88840" cy="49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3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28"/>
    </mc:Choice>
    <mc:Fallback xmlns="">
      <p:transition spd="slow" advTm="3072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4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86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343A-FC80-4508-9E7B-1016B5A8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F52B06DD-A57A-4972-A3E0-BDD7546F3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5318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099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227"/>
    </mc:Choice>
    <mc:Fallback xmlns="">
      <p:transition spd="slow" advTm="5122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5B650-F0A8-49A5-A730-552239C3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AFA84-689E-4EB1-BBCD-EDB35769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7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9"/>
    </mc:Choice>
    <mc:Fallback xmlns="">
      <p:transition spd="slow" advTm="2719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6BA0EA7AAD0C4CB34A6E68D2C8C9AC" ma:contentTypeVersion="13" ma:contentTypeDescription="Create a new document." ma:contentTypeScope="" ma:versionID="176b8e6681ef51f728d6014aaa73c564">
  <xsd:schema xmlns:xsd="http://www.w3.org/2001/XMLSchema" xmlns:xs="http://www.w3.org/2001/XMLSchema" xmlns:p="http://schemas.microsoft.com/office/2006/metadata/properties" xmlns:ns3="672298f3-16de-4061-841a-bb4e6b6ac2ad" xmlns:ns4="a0ba95c9-1dee-4491-9ce8-d283c63971e9" targetNamespace="http://schemas.microsoft.com/office/2006/metadata/properties" ma:root="true" ma:fieldsID="40a75f84e1af5064d49241c9ca5eed38" ns3:_="" ns4:_="">
    <xsd:import namespace="672298f3-16de-4061-841a-bb4e6b6ac2ad"/>
    <xsd:import namespace="a0ba95c9-1dee-4491-9ce8-d283c63971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298f3-16de-4061-841a-bb4e6b6ac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a95c9-1dee-4491-9ce8-d283c63971e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E0D5E2-F325-4626-9D87-835930FF2E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2298f3-16de-4061-841a-bb4e6b6ac2ad"/>
    <ds:schemaRef ds:uri="a0ba95c9-1dee-4491-9ce8-d283c6397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A2E553-15E4-46DE-A3A7-94BED943413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0ba95c9-1dee-4491-9ce8-d283c63971e9"/>
    <ds:schemaRef ds:uri="672298f3-16de-4061-841a-bb4e6b6ac2a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1BB86C8-5D80-4EF7-A798-520A852C64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260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Tableau Project Report </vt:lpstr>
      <vt:lpstr>Problem Statement</vt:lpstr>
      <vt:lpstr>Summary</vt:lpstr>
      <vt:lpstr>Distribution Analysis</vt:lpstr>
      <vt:lpstr>Geography &amp; Trend Analysis</vt:lpstr>
      <vt:lpstr>Trending Hashtags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Project Report </dc:title>
  <dc:creator>Agrahari, Arti (AR)</dc:creator>
  <cp:lastModifiedBy>Agrahari, Arti (AR)</cp:lastModifiedBy>
  <cp:revision>3</cp:revision>
  <dcterms:created xsi:type="dcterms:W3CDTF">2020-09-08T11:51:57Z</dcterms:created>
  <dcterms:modified xsi:type="dcterms:W3CDTF">2020-09-10T06:44:54Z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_Steward">
    <vt:lpwstr>Agrahari A ua27786</vt:lpwstr>
  </property>
  <property fmtid="{D5CDD505-2E9C-101B-9397-08002B2CF9AE}" pid="3" name="Update_Footer">
    <vt:lpwstr>No</vt:lpwstr>
  </property>
  <property fmtid="{D5CDD505-2E9C-101B-9397-08002B2CF9AE}" pid="4" name="Radio_Button">
    <vt:lpwstr>RadioButton2</vt:lpwstr>
  </property>
  <property fmtid="{D5CDD505-2E9C-101B-9397-08002B2CF9AE}" pid="5" name="Information_Classification">
    <vt:lpwstr/>
  </property>
  <property fmtid="{D5CDD505-2E9C-101B-9397-08002B2CF9AE}" pid="6" name="Record_Title_ID">
    <vt:lpwstr>72</vt:lpwstr>
  </property>
  <property fmtid="{D5CDD505-2E9C-101B-9397-08002B2CF9AE}" pid="7" name="Initial_Creation_Date">
    <vt:filetime>2020-09-08T11:51:57Z</vt:filetime>
  </property>
  <property fmtid="{D5CDD505-2E9C-101B-9397-08002B2CF9AE}" pid="8" name="Retention_Period_Start_Date">
    <vt:filetime>2020-09-10T06:44:40Z</vt:filetime>
  </property>
  <property fmtid="{D5CDD505-2E9C-101B-9397-08002B2CF9AE}" pid="9" name="Last_Reviewed_Date">
    <vt:lpwstr/>
  </property>
  <property fmtid="{D5CDD505-2E9C-101B-9397-08002B2CF9AE}" pid="10" name="Retention_Review_Frequency">
    <vt:lpwstr/>
  </property>
</Properties>
</file>