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https://medium.com/bb-tutorials-and-thoughts/docker-compose-part-1-development-environment-for-multi-container-applications-6e3ba461c219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https://dazzyddos.github.io/posts/Docker-Build-Stage-Security-Best-Practices/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https://github.com/magwyen/grafana-docker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https://mohittalniya.medium.com/overview-of-docker-networking-lets-connect-the-containers-39b34249ad91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https://www.clickittech.com/devops/docker-use-cases/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https://stackoverflow.com/questions/46211558/ulimits-in-docker-host-vs-container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https://cs-geonode.readthedocs.io/en/2.8_a/tutorials/install_and_admin/running_docker/setup_docker.html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https://thinkpalm.com/blogs/everything-need-know-docker-adoption-software-containerization/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https://securityboulevard.com/2022/03/the-benefits-and-challenges-of-containerized-microservices/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https://www.f5.com.cn/services/resources/white-papers/using-docker-container-technology-with-f5-products-and-services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https://www.whizlabs.com/blog/docker-fundamentals/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https://slidemodel.com/templates/formal-powerpoint-template/20907-01-formal-powerpoint-template-11-questions-answers/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https://design.udlvirtual.edu.pe/en/how-to-create-a-docker-container-in-azure.html?save=1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https://what-benefits.com/what-are-the-benefits-of-using-docker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https://iot.samteck.net/enablers/docker/docker-architecture-and-terms/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https://kodein.hashnode.dev/docker-engine-architecture-a-beginners-shallow-dive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https://learn.microsoft.com/en-us/dotnet/architecture/containerized-lifecycle/design-develop-containerized-apps/docker-apps-inner-loop-workflow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https://hangarau.space/running-docker-containers-on-ipv6/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https://dockertips.readthedocs.io/en/latest/docker-swarm/swarm-intro.html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Dockr Container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iro.medium.com/max/759/1*z7vVpt36vTMuOKVZEU_Dyw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Compose for Multi-Container Applications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Compose is a tool for defining and managing multi-container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allows defining complex application architectures using YAML files.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Compose simplifies the process of running and scaling multi-container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raw.githubusercontent.com/dazzyddos/dazzyddos.github.io/master/Images/DockerBuildSec/vmvsdock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Security Best Practices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container security requires keeping container images up to date.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least privilege principles and restricting container capabilities enhances security.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vulnerability scanning and compliance checks are essential for maintaining container security.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raw.githubusercontent.com/stefanprodan/dockprom/master/screens/Grafana_Docker_Hos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Monitoring and Logging Docker Containers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provides built-in logging capabilities for containers.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Third-party tools like ELK Stack (Elasticsearch, Logstash, Kibana) can be used for advanced log analysis.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Container monitoring tools like Prometheus and Grafana can be integrated to monitor container performance.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docker-k8s-lab.readthedocs.io/en/latest/_images/docker-overl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Container Networking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provides different networking options for containers, including bridge, host, and overlay networks.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Swarm and Kubernetes enable container networking across multiple hosts.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Container networking allows efficient communication between containers and with external services.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s.clickittech.com/2020/wp-content/uploads/2022/07/14164809/Docker-use-cases-diagram-47-scaled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Cases for Docker Container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containers are widely used for microservices architectures.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are used in CI/CD pipelines for consistent software testing and deployment.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containers are also used for creating portable development environments.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stack.imgur.com/vlos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Limitations of Docker Container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Containers share the host operating system, which can lead to security risks.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Containers have limited access to hardware devices.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Containers are not suitable for running applications with high-performance requirements.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s-geonode.readthedocs.io/en/2.8_a/_images/dock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Container Management Tools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provides a range of management tools like Docker Swarm and Kubernetes.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Swarm is a built-in orchestration tool for managing Docker containers.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Kubernetes is a container orchestration platform that supports Docker containers and other container runtimes.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hinkpalm.com/wp-content/uploads/2020/01/image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Docker Container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adoption of containerization is expected to continue growing rapidly.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Serverless computing and edge computing are driving the need for lightweight containers.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integration of AI and machine learning capabilities into container platforms is a future trend.</a:t>
            </a:r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thesslstore.com/blog/wp-content/uploads/2022/03/containerized-microservices-example-diagram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Containerization Challenges and Solutions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Container security challenges can be addressed with proper container hardening and vulnerability scanning.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Container orchestration challenges can be overcome by using tools like Docker Swarm and Kubernetes.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monitoring and observability can help solve container management and performance challenges.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f5.com.cn/content/dam/f5-com/page-assets-en/home-en/resources/white-papers/using-docker-container-technology-with-f5-products-and-services-wp-ag-amer-54662827-dockers-tech-diagrams-v7-diag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containers provide an efficient and scalable way to package, deploy, and manage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enable application portability, compatibility, and isolation.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future of containerization looks promising with ongoing advancements and adoption.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whizlabs.com/blog/wp-content/uploads/2019/08/Docker_Architecture-1024x7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Docker Container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container is a lightweight, portable, and self-sufficient software package.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enables applications and their dependencies to run consistently across different environments.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containers provide isolation, scalability, and easy deployment.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lidemodel.com/wp-content/uploads/20907-01-formal-powerpoint-template-11-questions-answer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Questions &amp; Answers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Allow time for audience questions and provide answers based on the presentation content.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second bullet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List all the references used for the presentation.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second bullet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inuxiac.com/wp-content/uploads/2021/06/what-is-docker-contain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Docker Container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containers use operating system-level virtualization to separate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utilize container images that include everything needed to run an application.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containers are fast to start, stop, and restart, enabling efficient resource utilization.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evopedia.org/images/article/101/8323.156528108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Docker Container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containers promote better application portability and compatibility.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simplify software development and deployment processes.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containers enable efficient utilization of system resources and scalability.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ot.samteck.net/wp-content/uploads/2018/10/vm-vs-dock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Container vs. Virtual Machines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containers share the host operating system, resulting in less resource overhead.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Containers require fewer system resources compared to virtual machines.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containers provide faster startup times and increased application density.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k21academy.com/wp-content/uploads/2020/05/2020-05-12-16_36_49-PowerPoint-Slide-Show-Azure_AZ104_M01_Compute_ed1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Container Architecture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containers are built on top of Docker Engine, which manages containers.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Engine consists of three main components: Docker Daemon, REST API, and Command Line Interface (CLI).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Containers are created from container images, which are built using Dockerfiles.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earn.microsoft.com/en-us/dotnet/architecture/containerized-lifecycle/design-develop-containerized-apps/media/docker-apps-inner-loop-workflow/life-cycle-containerized-apps-docker-cli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Creating Docker Container Images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Dockerfiles are text files that define steps to build container images.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images are built using a layered approach, allowing efficient reuse and sharing.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Hub and other registries provide a repository for sharing and distributing container images.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hangarau.space/content/images/size/w1920/2019/05/guillaume-bolduc-259596-unsplash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Running Docker Containers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containers are executed using the Docker CLI.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Containers can be started, stopped, and restarted easily.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CLI provides options to manage container networking, volumes, and environment variables.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ockertips.readthedocs.io/en/latest/_images/docker-compose_swarm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Container Orchestration with Docker Swarm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Docker Swarm enables the orchestration and management of multiple Docker containers across multiple hosts.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Swarm provides load balancing, high availability, and scaling capabilities.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simplifies the deployment and scaling of containerized applications.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Dockr Container</dc:title>
  <dc:subject>Dockr Container</dc:subject>
  <dc:creator>SlideMake.com</dc:creator>
  <cp:lastModifiedBy>SlideMake.com</cp:lastModifiedBy>
  <cp:revision>1</cp:revision>
  <dcterms:created xsi:type="dcterms:W3CDTF">2023-12-31T11:42:55Z</dcterms:created>
  <dcterms:modified xsi:type="dcterms:W3CDTF">2023-12-31T11:42:55Z</dcterms:modified>
</cp:coreProperties>
</file>