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DBF21-AC5B-4787-BF22-089110F1DFCC}" v="20" dt="2022-11-26T11:17:46.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ti Ambhore" userId="9ea3fc91272329fd" providerId="LiveId" clId="{9CFDBF21-AC5B-4787-BF22-089110F1DFCC}"/>
    <pc:docChg chg="undo custSel addSld modSld sldOrd">
      <pc:chgData name="Aarti Ambhore" userId="9ea3fc91272329fd" providerId="LiveId" clId="{9CFDBF21-AC5B-4787-BF22-089110F1DFCC}" dt="2022-11-26T11:26:09.675" v="971" actId="3062"/>
      <pc:docMkLst>
        <pc:docMk/>
      </pc:docMkLst>
      <pc:sldChg chg="addSp modSp new mod ord">
        <pc:chgData name="Aarti Ambhore" userId="9ea3fc91272329fd" providerId="LiveId" clId="{9CFDBF21-AC5B-4787-BF22-089110F1DFCC}" dt="2022-11-26T11:17:08.052" v="622" actId="255"/>
        <pc:sldMkLst>
          <pc:docMk/>
          <pc:sldMk cId="2851255376" sldId="256"/>
        </pc:sldMkLst>
        <pc:spChg chg="add mod">
          <ac:chgData name="Aarti Ambhore" userId="9ea3fc91272329fd" providerId="LiveId" clId="{9CFDBF21-AC5B-4787-BF22-089110F1DFCC}" dt="2022-11-26T11:17:08.052" v="622" actId="255"/>
          <ac:spMkLst>
            <pc:docMk/>
            <pc:sldMk cId="2851255376" sldId="256"/>
            <ac:spMk id="3" creationId="{67B9EFF8-166E-D5E5-9396-5D191CD920B6}"/>
          </ac:spMkLst>
        </pc:spChg>
      </pc:sldChg>
      <pc:sldChg chg="addSp modSp new mod">
        <pc:chgData name="Aarti Ambhore" userId="9ea3fc91272329fd" providerId="LiveId" clId="{9CFDBF21-AC5B-4787-BF22-089110F1DFCC}" dt="2022-11-26T11:18:20.490" v="629" actId="113"/>
        <pc:sldMkLst>
          <pc:docMk/>
          <pc:sldMk cId="156136784" sldId="257"/>
        </pc:sldMkLst>
        <pc:spChg chg="add mod">
          <ac:chgData name="Aarti Ambhore" userId="9ea3fc91272329fd" providerId="LiveId" clId="{9CFDBF21-AC5B-4787-BF22-089110F1DFCC}" dt="2022-11-26T11:18:20.490" v="629" actId="113"/>
          <ac:spMkLst>
            <pc:docMk/>
            <pc:sldMk cId="156136784" sldId="257"/>
            <ac:spMk id="2" creationId="{83A30721-0B12-0F69-A12C-76012FDD982C}"/>
          </ac:spMkLst>
        </pc:spChg>
      </pc:sldChg>
      <pc:sldChg chg="addSp modSp new mod">
        <pc:chgData name="Aarti Ambhore" userId="9ea3fc91272329fd" providerId="LiveId" clId="{9CFDBF21-AC5B-4787-BF22-089110F1DFCC}" dt="2022-11-26T11:19:06.996" v="635" actId="14100"/>
        <pc:sldMkLst>
          <pc:docMk/>
          <pc:sldMk cId="921146720" sldId="258"/>
        </pc:sldMkLst>
        <pc:spChg chg="add mod">
          <ac:chgData name="Aarti Ambhore" userId="9ea3fc91272329fd" providerId="LiveId" clId="{9CFDBF21-AC5B-4787-BF22-089110F1DFCC}" dt="2022-11-26T11:19:06.996" v="635" actId="14100"/>
          <ac:spMkLst>
            <pc:docMk/>
            <pc:sldMk cId="921146720" sldId="258"/>
            <ac:spMk id="2" creationId="{A6574479-2D02-42AD-7ACF-4BDDDEC4793C}"/>
          </ac:spMkLst>
        </pc:spChg>
      </pc:sldChg>
      <pc:sldChg chg="addSp delSp modSp new mod">
        <pc:chgData name="Aarti Ambhore" userId="9ea3fc91272329fd" providerId="LiveId" clId="{9CFDBF21-AC5B-4787-BF22-089110F1DFCC}" dt="2022-11-26T11:21:32.464" v="856" actId="1037"/>
        <pc:sldMkLst>
          <pc:docMk/>
          <pc:sldMk cId="1827223223" sldId="259"/>
        </pc:sldMkLst>
        <pc:spChg chg="add mod">
          <ac:chgData name="Aarti Ambhore" userId="9ea3fc91272329fd" providerId="LiveId" clId="{9CFDBF21-AC5B-4787-BF22-089110F1DFCC}" dt="2022-11-26T11:21:32.464" v="856" actId="1037"/>
          <ac:spMkLst>
            <pc:docMk/>
            <pc:sldMk cId="1827223223" sldId="259"/>
            <ac:spMk id="3" creationId="{A83251AB-0F6C-A677-52CB-8BF302DD7198}"/>
          </ac:spMkLst>
        </pc:spChg>
        <pc:spChg chg="add mod">
          <ac:chgData name="Aarti Ambhore" userId="9ea3fc91272329fd" providerId="LiveId" clId="{9CFDBF21-AC5B-4787-BF22-089110F1DFCC}" dt="2022-11-26T11:21:11.879" v="805" actId="1035"/>
          <ac:spMkLst>
            <pc:docMk/>
            <pc:sldMk cId="1827223223" sldId="259"/>
            <ac:spMk id="5" creationId="{CE0732AB-9F71-68C2-F926-E975914E5AD6}"/>
          </ac:spMkLst>
        </pc:spChg>
        <pc:spChg chg="add mod">
          <ac:chgData name="Aarti Ambhore" userId="9ea3fc91272329fd" providerId="LiveId" clId="{9CFDBF21-AC5B-4787-BF22-089110F1DFCC}" dt="2022-11-26T11:21:22.176" v="834" actId="1036"/>
          <ac:spMkLst>
            <pc:docMk/>
            <pc:sldMk cId="1827223223" sldId="259"/>
            <ac:spMk id="8" creationId="{4FD81697-CA77-B11F-6302-D3190A2CCDAD}"/>
          </ac:spMkLst>
        </pc:spChg>
        <pc:spChg chg="add mod">
          <ac:chgData name="Aarti Ambhore" userId="9ea3fc91272329fd" providerId="LiveId" clId="{9CFDBF21-AC5B-4787-BF22-089110F1DFCC}" dt="2022-11-26T11:19:39.144" v="645" actId="1076"/>
          <ac:spMkLst>
            <pc:docMk/>
            <pc:sldMk cId="1827223223" sldId="259"/>
            <ac:spMk id="9" creationId="{BA290F85-BB02-9CA5-6F75-5146CC020A84}"/>
          </ac:spMkLst>
        </pc:spChg>
        <pc:picChg chg="add mod">
          <ac:chgData name="Aarti Ambhore" userId="9ea3fc91272329fd" providerId="LiveId" clId="{9CFDBF21-AC5B-4787-BF22-089110F1DFCC}" dt="2022-11-26T11:21:01.851" v="788" actId="14100"/>
          <ac:picMkLst>
            <pc:docMk/>
            <pc:sldMk cId="1827223223" sldId="259"/>
            <ac:picMk id="2" creationId="{BE86366F-BA82-C1E8-6728-EBB6A935AAF8}"/>
          </ac:picMkLst>
        </pc:picChg>
        <pc:picChg chg="add mod">
          <ac:chgData name="Aarti Ambhore" userId="9ea3fc91272329fd" providerId="LiveId" clId="{9CFDBF21-AC5B-4787-BF22-089110F1DFCC}" dt="2022-11-26T11:20:58.340" v="787" actId="14100"/>
          <ac:picMkLst>
            <pc:docMk/>
            <pc:sldMk cId="1827223223" sldId="259"/>
            <ac:picMk id="4" creationId="{BA12FE81-DDE6-B6F8-3C7E-0E140744BF35}"/>
          </ac:picMkLst>
        </pc:picChg>
        <pc:picChg chg="add del mod">
          <ac:chgData name="Aarti Ambhore" userId="9ea3fc91272329fd" providerId="LiveId" clId="{9CFDBF21-AC5B-4787-BF22-089110F1DFCC}" dt="2022-11-26T09:59:44.897" v="249" actId="478"/>
          <ac:picMkLst>
            <pc:docMk/>
            <pc:sldMk cId="1827223223" sldId="259"/>
            <ac:picMk id="6" creationId="{41F32B7F-93AB-A090-7463-E071918B385D}"/>
          </ac:picMkLst>
        </pc:picChg>
        <pc:picChg chg="add mod">
          <ac:chgData name="Aarti Ambhore" userId="9ea3fc91272329fd" providerId="LiveId" clId="{9CFDBF21-AC5B-4787-BF22-089110F1DFCC}" dt="2022-11-26T11:20:51.208" v="785" actId="14100"/>
          <ac:picMkLst>
            <pc:docMk/>
            <pc:sldMk cId="1827223223" sldId="259"/>
            <ac:picMk id="7" creationId="{4EC3B400-DC1C-0CA9-99EF-918A77A88D1D}"/>
          </ac:picMkLst>
        </pc:picChg>
      </pc:sldChg>
      <pc:sldChg chg="addSp modSp new mod">
        <pc:chgData name="Aarti Ambhore" userId="9ea3fc91272329fd" providerId="LiveId" clId="{9CFDBF21-AC5B-4787-BF22-089110F1DFCC}" dt="2022-11-26T11:22:20.318" v="887" actId="14100"/>
        <pc:sldMkLst>
          <pc:docMk/>
          <pc:sldMk cId="2895868312" sldId="260"/>
        </pc:sldMkLst>
        <pc:spChg chg="add mod">
          <ac:chgData name="Aarti Ambhore" userId="9ea3fc91272329fd" providerId="LiveId" clId="{9CFDBF21-AC5B-4787-BF22-089110F1DFCC}" dt="2022-11-26T11:22:07.283" v="863" actId="255"/>
          <ac:spMkLst>
            <pc:docMk/>
            <pc:sldMk cId="2895868312" sldId="260"/>
            <ac:spMk id="3" creationId="{6ACBE68A-89ED-D4E9-D42C-72658C074A41}"/>
          </ac:spMkLst>
        </pc:spChg>
        <pc:picChg chg="add mod">
          <ac:chgData name="Aarti Ambhore" userId="9ea3fc91272329fd" providerId="LiveId" clId="{9CFDBF21-AC5B-4787-BF22-089110F1DFCC}" dt="2022-11-26T11:22:20.318" v="887" actId="14100"/>
          <ac:picMkLst>
            <pc:docMk/>
            <pc:sldMk cId="2895868312" sldId="260"/>
            <ac:picMk id="2" creationId="{DD50CDB9-0229-39B9-AA66-8EA1417FCC07}"/>
          </ac:picMkLst>
        </pc:picChg>
      </pc:sldChg>
      <pc:sldChg chg="addSp modSp new mod">
        <pc:chgData name="Aarti Ambhore" userId="9ea3fc91272329fd" providerId="LiveId" clId="{9CFDBF21-AC5B-4787-BF22-089110F1DFCC}" dt="2022-11-26T11:23:18.985" v="927" actId="1037"/>
        <pc:sldMkLst>
          <pc:docMk/>
          <pc:sldMk cId="67855966" sldId="261"/>
        </pc:sldMkLst>
        <pc:spChg chg="add mod">
          <ac:chgData name="Aarti Ambhore" userId="9ea3fc91272329fd" providerId="LiveId" clId="{9CFDBF21-AC5B-4787-BF22-089110F1DFCC}" dt="2022-11-26T11:22:32.945" v="889" actId="255"/>
          <ac:spMkLst>
            <pc:docMk/>
            <pc:sldMk cId="67855966" sldId="261"/>
            <ac:spMk id="2" creationId="{B382B799-D742-D1EB-7AE0-2480BBA0E357}"/>
          </ac:spMkLst>
        </pc:spChg>
        <pc:picChg chg="add mod">
          <ac:chgData name="Aarti Ambhore" userId="9ea3fc91272329fd" providerId="LiveId" clId="{9CFDBF21-AC5B-4787-BF22-089110F1DFCC}" dt="2022-11-26T11:23:12.262" v="920" actId="1038"/>
          <ac:picMkLst>
            <pc:docMk/>
            <pc:sldMk cId="67855966" sldId="261"/>
            <ac:picMk id="3" creationId="{BE5AC0A1-8882-D56D-3597-220CE640FC63}"/>
          </ac:picMkLst>
        </pc:picChg>
        <pc:picChg chg="add mod">
          <ac:chgData name="Aarti Ambhore" userId="9ea3fc91272329fd" providerId="LiveId" clId="{9CFDBF21-AC5B-4787-BF22-089110F1DFCC}" dt="2022-11-26T11:23:15.589" v="924" actId="1037"/>
          <ac:picMkLst>
            <pc:docMk/>
            <pc:sldMk cId="67855966" sldId="261"/>
            <ac:picMk id="4" creationId="{739D35FB-CCB6-E40B-87FA-A72CB763F3AD}"/>
          </ac:picMkLst>
        </pc:picChg>
        <pc:picChg chg="add mod">
          <ac:chgData name="Aarti Ambhore" userId="9ea3fc91272329fd" providerId="LiveId" clId="{9CFDBF21-AC5B-4787-BF22-089110F1DFCC}" dt="2022-11-26T11:23:08.969" v="917" actId="1038"/>
          <ac:picMkLst>
            <pc:docMk/>
            <pc:sldMk cId="67855966" sldId="261"/>
            <ac:picMk id="5" creationId="{55D64ABB-C790-394D-DEF2-E255305D426C}"/>
          </ac:picMkLst>
        </pc:picChg>
        <pc:picChg chg="add mod">
          <ac:chgData name="Aarti Ambhore" userId="9ea3fc91272329fd" providerId="LiveId" clId="{9CFDBF21-AC5B-4787-BF22-089110F1DFCC}" dt="2022-11-26T11:23:18.985" v="927" actId="1037"/>
          <ac:picMkLst>
            <pc:docMk/>
            <pc:sldMk cId="67855966" sldId="261"/>
            <ac:picMk id="6" creationId="{4E257F24-34BA-01EF-5FF8-05CC4165DC32}"/>
          </ac:picMkLst>
        </pc:picChg>
      </pc:sldChg>
      <pc:sldChg chg="addSp modSp new mod">
        <pc:chgData name="Aarti Ambhore" userId="9ea3fc91272329fd" providerId="LiveId" clId="{9CFDBF21-AC5B-4787-BF22-089110F1DFCC}" dt="2022-11-26T11:23:41.351" v="931" actId="14100"/>
        <pc:sldMkLst>
          <pc:docMk/>
          <pc:sldMk cId="631673415" sldId="262"/>
        </pc:sldMkLst>
        <pc:spChg chg="add mod">
          <ac:chgData name="Aarti Ambhore" userId="9ea3fc91272329fd" providerId="LiveId" clId="{9CFDBF21-AC5B-4787-BF22-089110F1DFCC}" dt="2022-11-26T11:23:31.866" v="929" actId="113"/>
          <ac:spMkLst>
            <pc:docMk/>
            <pc:sldMk cId="631673415" sldId="262"/>
            <ac:spMk id="3" creationId="{929247B4-FE19-AAB0-70D2-80E3D2E7B911}"/>
          </ac:spMkLst>
        </pc:spChg>
        <pc:picChg chg="add mod">
          <ac:chgData name="Aarti Ambhore" userId="9ea3fc91272329fd" providerId="LiveId" clId="{9CFDBF21-AC5B-4787-BF22-089110F1DFCC}" dt="2022-11-26T11:23:41.351" v="931" actId="14100"/>
          <ac:picMkLst>
            <pc:docMk/>
            <pc:sldMk cId="631673415" sldId="262"/>
            <ac:picMk id="2" creationId="{A338D51F-FDA7-E25D-56DF-7D088ADF3423}"/>
          </ac:picMkLst>
        </pc:picChg>
      </pc:sldChg>
      <pc:sldChg chg="addSp modSp new mod">
        <pc:chgData name="Aarti Ambhore" userId="9ea3fc91272329fd" providerId="LiveId" clId="{9CFDBF21-AC5B-4787-BF22-089110F1DFCC}" dt="2022-11-26T11:24:08.006" v="935" actId="255"/>
        <pc:sldMkLst>
          <pc:docMk/>
          <pc:sldMk cId="3481919364" sldId="263"/>
        </pc:sldMkLst>
        <pc:spChg chg="add mod">
          <ac:chgData name="Aarti Ambhore" userId="9ea3fc91272329fd" providerId="LiveId" clId="{9CFDBF21-AC5B-4787-BF22-089110F1DFCC}" dt="2022-11-26T11:24:08.006" v="935" actId="255"/>
          <ac:spMkLst>
            <pc:docMk/>
            <pc:sldMk cId="3481919364" sldId="263"/>
            <ac:spMk id="3" creationId="{98371BA5-F9FD-504C-6FBB-E78B0F31A386}"/>
          </ac:spMkLst>
        </pc:spChg>
      </pc:sldChg>
      <pc:sldChg chg="addSp modSp new mod">
        <pc:chgData name="Aarti Ambhore" userId="9ea3fc91272329fd" providerId="LiveId" clId="{9CFDBF21-AC5B-4787-BF22-089110F1DFCC}" dt="2022-11-26T11:24:48.418" v="945" actId="20577"/>
        <pc:sldMkLst>
          <pc:docMk/>
          <pc:sldMk cId="3993904134" sldId="264"/>
        </pc:sldMkLst>
        <pc:spChg chg="add mod">
          <ac:chgData name="Aarti Ambhore" userId="9ea3fc91272329fd" providerId="LiveId" clId="{9CFDBF21-AC5B-4787-BF22-089110F1DFCC}" dt="2022-11-26T11:24:48.418" v="945" actId="20577"/>
          <ac:spMkLst>
            <pc:docMk/>
            <pc:sldMk cId="3993904134" sldId="264"/>
            <ac:spMk id="3" creationId="{08625552-3551-AAE9-6006-4D5208DC92D1}"/>
          </ac:spMkLst>
        </pc:spChg>
      </pc:sldChg>
      <pc:sldChg chg="addSp modSp new mod modClrScheme chgLayout">
        <pc:chgData name="Aarti Ambhore" userId="9ea3fc91272329fd" providerId="LiveId" clId="{9CFDBF21-AC5B-4787-BF22-089110F1DFCC}" dt="2022-11-26T11:26:09.675" v="971" actId="3062"/>
        <pc:sldMkLst>
          <pc:docMk/>
          <pc:sldMk cId="319638168" sldId="265"/>
        </pc:sldMkLst>
        <pc:spChg chg="add mod">
          <ac:chgData name="Aarti Ambhore" userId="9ea3fc91272329fd" providerId="LiveId" clId="{9CFDBF21-AC5B-4787-BF22-089110F1DFCC}" dt="2022-11-26T11:26:02.214" v="970" actId="3062"/>
          <ac:spMkLst>
            <pc:docMk/>
            <pc:sldMk cId="319638168" sldId="265"/>
            <ac:spMk id="2" creationId="{876952A6-C831-F08A-CBE6-17B74ED527C1}"/>
          </ac:spMkLst>
        </pc:spChg>
        <pc:spChg chg="add mod">
          <ac:chgData name="Aarti Ambhore" userId="9ea3fc91272329fd" providerId="LiveId" clId="{9CFDBF21-AC5B-4787-BF22-089110F1DFCC}" dt="2022-11-26T11:26:09.675" v="971" actId="3062"/>
          <ac:spMkLst>
            <pc:docMk/>
            <pc:sldMk cId="319638168" sldId="265"/>
            <ac:spMk id="3" creationId="{4B75C90F-3AAA-B3E5-2CDA-78CEA96C478C}"/>
          </ac:spMkLst>
        </pc:spChg>
      </pc:sldChg>
      <pc:sldChg chg="modSp new mod">
        <pc:chgData name="Aarti Ambhore" userId="9ea3fc91272329fd" providerId="LiveId" clId="{9CFDBF21-AC5B-4787-BF22-089110F1DFCC}" dt="2022-11-26T11:25:27.061" v="965" actId="255"/>
        <pc:sldMkLst>
          <pc:docMk/>
          <pc:sldMk cId="1793373311" sldId="266"/>
        </pc:sldMkLst>
        <pc:spChg chg="mod">
          <ac:chgData name="Aarti Ambhore" userId="9ea3fc91272329fd" providerId="LiveId" clId="{9CFDBF21-AC5B-4787-BF22-089110F1DFCC}" dt="2022-11-26T11:25:27.061" v="965" actId="255"/>
          <ac:spMkLst>
            <pc:docMk/>
            <pc:sldMk cId="1793373311" sldId="266"/>
            <ac:spMk id="2" creationId="{8F85C63E-8F1D-3BBA-CBB6-05F66049E5C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AA6C2-54DA-45D8-B55F-196F5C7BEF6C}"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45AD-35EB-407C-BD4E-F4DF84E720D3}"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6745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9BAA6C2-54DA-45D8-B55F-196F5C7BEF6C}"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3850566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AA6C2-54DA-45D8-B55F-196F5C7BEF6C}"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3254708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AA6C2-54DA-45D8-B55F-196F5C7BEF6C}"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45AD-35EB-407C-BD4E-F4DF84E720D3}"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80333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AA6C2-54DA-45D8-B55F-196F5C7BEF6C}"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1602470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AA6C2-54DA-45D8-B55F-196F5C7BEF6C}"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45AD-35EB-407C-BD4E-F4DF84E720D3}"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7625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AA6C2-54DA-45D8-B55F-196F5C7BEF6C}"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3425170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AA6C2-54DA-45D8-B55F-196F5C7BEF6C}"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1223198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AA6C2-54DA-45D8-B55F-196F5C7BEF6C}"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274772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AA6C2-54DA-45D8-B55F-196F5C7BEF6C}"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180651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AA6C2-54DA-45D8-B55F-196F5C7BEF6C}" type="datetimeFigureOut">
              <a:rPr lang="en-IN" smtClean="0"/>
              <a:t>26-11-2022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23193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AA6C2-54DA-45D8-B55F-196F5C7BEF6C}"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153585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AA6C2-54DA-45D8-B55F-196F5C7BEF6C}" type="datetimeFigureOut">
              <a:rPr lang="en-IN" smtClean="0"/>
              <a:t>26-11-2022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230703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BAA6C2-54DA-45D8-B55F-196F5C7BEF6C}" type="datetimeFigureOut">
              <a:rPr lang="en-IN" smtClean="0"/>
              <a:t>26-11-2022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330495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AA6C2-54DA-45D8-B55F-196F5C7BEF6C}" type="datetimeFigureOut">
              <a:rPr lang="en-IN" smtClean="0"/>
              <a:t>26-11-2022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288476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AA6C2-54DA-45D8-B55F-196F5C7BEF6C}"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371532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AA6C2-54DA-45D8-B55F-196F5C7BEF6C}" type="datetimeFigureOut">
              <a:rPr lang="en-IN" smtClean="0"/>
              <a:t>26-11-2022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4A45AD-35EB-407C-BD4E-F4DF84E720D3}" type="slidenum">
              <a:rPr lang="en-IN" smtClean="0"/>
              <a:t>‹#›</a:t>
            </a:fld>
            <a:endParaRPr lang="en-IN"/>
          </a:p>
        </p:txBody>
      </p:sp>
    </p:spTree>
    <p:extLst>
      <p:ext uri="{BB962C8B-B14F-4D97-AF65-F5344CB8AC3E}">
        <p14:creationId xmlns:p14="http://schemas.microsoft.com/office/powerpoint/2010/main" val="241440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9BAA6C2-54DA-45D8-B55F-196F5C7BEF6C}" type="datetimeFigureOut">
              <a:rPr lang="en-IN" smtClean="0"/>
              <a:t>26-11-2022</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24A45AD-35EB-407C-BD4E-F4DF84E720D3}" type="slidenum">
              <a:rPr lang="en-IN" smtClean="0"/>
              <a:t>‹#›</a:t>
            </a:fld>
            <a:endParaRPr lang="en-IN"/>
          </a:p>
        </p:txBody>
      </p:sp>
    </p:spTree>
    <p:extLst>
      <p:ext uri="{BB962C8B-B14F-4D97-AF65-F5344CB8AC3E}">
        <p14:creationId xmlns:p14="http://schemas.microsoft.com/office/powerpoint/2010/main" val="11702586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52A6-C831-F08A-CBE6-17B74ED527C1}"/>
              </a:ext>
            </a:extLst>
          </p:cNvPr>
          <p:cNvSpPr>
            <a:spLocks noGrp="1"/>
          </p:cNvSpPr>
          <p:nvPr>
            <p:ph type="title"/>
          </p:nvPr>
        </p:nvSpPr>
        <p:spPr/>
        <p:txBody>
          <a:bodyPr>
            <a:normAutofit/>
            <a:scene3d>
              <a:camera prst="orthographicFront"/>
              <a:lightRig rig="soft" dir="t">
                <a:rot lat="0" lon="0" rev="15600000"/>
              </a:lightRig>
            </a:scene3d>
            <a:sp3d extrusionH="57150" prstMaterial="softEdge">
              <a:bevelT w="25400" h="38100"/>
            </a:sp3d>
          </a:bodyPr>
          <a:lstStyle/>
          <a:p>
            <a:r>
              <a:rPr lang="en-IN" sz="4000" cap="none" dirty="0">
                <a:ln w="0"/>
                <a:effectLst>
                  <a:outerShdw blurRad="38100" dist="19050" dir="2700000" algn="tl" rotWithShape="0">
                    <a:schemeClr val="dk1">
                      <a:alpha val="40000"/>
                    </a:schemeClr>
                  </a:outerShdw>
                </a:effectLst>
              </a:rPr>
              <a:t>Housing Project</a:t>
            </a:r>
          </a:p>
        </p:txBody>
      </p:sp>
      <p:sp>
        <p:nvSpPr>
          <p:cNvPr id="3" name="Text Placeholder 2">
            <a:extLst>
              <a:ext uri="{FF2B5EF4-FFF2-40B4-BE49-F238E27FC236}">
                <a16:creationId xmlns:a16="http://schemas.microsoft.com/office/drawing/2014/main" id="{4B75C90F-3AAA-B3E5-2CDA-78CEA96C478C}"/>
              </a:ext>
            </a:extLst>
          </p:cNvPr>
          <p:cNvSpPr>
            <a:spLocks noGrp="1"/>
          </p:cNvSpPr>
          <p:nvPr>
            <p:ph type="body" idx="1"/>
          </p:nvPr>
        </p:nvSpPr>
        <p:spPr/>
        <p:txBody>
          <a:bodyPr/>
          <a:lstStyle/>
          <a:p>
            <a:endParaRPr lang="en-IN" dirty="0"/>
          </a:p>
          <a:p>
            <a:endParaRPr lang="en-IN" dirty="0"/>
          </a:p>
          <a:p>
            <a:r>
              <a:rPr lang="en-IN" dirty="0">
                <a:ln w="0"/>
                <a:solidFill>
                  <a:schemeClr val="tx1"/>
                </a:solidFill>
                <a:effectLst>
                  <a:outerShdw blurRad="38100" dist="19050" dir="2700000" algn="tl" rotWithShape="0">
                    <a:schemeClr val="dk1">
                      <a:alpha val="40000"/>
                    </a:schemeClr>
                  </a:outerShdw>
                </a:effectLst>
              </a:rPr>
              <a:t>Aarti A Ambhore</a:t>
            </a:r>
          </a:p>
        </p:txBody>
      </p:sp>
    </p:spTree>
    <p:extLst>
      <p:ext uri="{BB962C8B-B14F-4D97-AF65-F5344CB8AC3E}">
        <p14:creationId xmlns:p14="http://schemas.microsoft.com/office/powerpoint/2010/main" val="319638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625552-3551-AAE9-6006-4D5208DC92D1}"/>
              </a:ext>
            </a:extLst>
          </p:cNvPr>
          <p:cNvSpPr txBox="1"/>
          <p:nvPr/>
        </p:nvSpPr>
        <p:spPr>
          <a:xfrm>
            <a:off x="511277" y="226142"/>
            <a:ext cx="10687665" cy="4408515"/>
          </a:xfrm>
          <a:prstGeom prst="rect">
            <a:avLst/>
          </a:prstGeom>
          <a:noFill/>
        </p:spPr>
        <p:txBody>
          <a:bodyPr wrap="square">
            <a:spAutoFit/>
          </a:bodyPr>
          <a:lstStyle/>
          <a:p>
            <a:pPr algn="ctr">
              <a:lnSpc>
                <a:spcPct val="107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CONCLUSION </a:t>
            </a:r>
          </a:p>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 conclusion after reviewing the above papers the first thing I noticed with the dataset is that a lot of research has been done in the past on US housing sector hence I got data for other country, Australian houses. </a:t>
            </a:r>
          </a:p>
          <a:p>
            <a:pPr>
              <a:lnSpc>
                <a:spcPct val="107000"/>
              </a:lnSpc>
              <a:spcAft>
                <a:spcPts val="800"/>
              </a:spcAft>
            </a:pP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Also different algorithms have been used to predict housing prices but the most efficient one is regression of which my research work will perform on this dataset using different regression algorithms and present the result to know which gives the best accuracy using the R-squared and RMSE value.</a:t>
            </a:r>
            <a:endParaRPr lang="en-IN" sz="2000" dirty="0"/>
          </a:p>
        </p:txBody>
      </p:sp>
    </p:spTree>
    <p:extLst>
      <p:ext uri="{BB962C8B-B14F-4D97-AF65-F5344CB8AC3E}">
        <p14:creationId xmlns:p14="http://schemas.microsoft.com/office/powerpoint/2010/main" val="399390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C63E-8F1D-3BBA-CBB6-05F66049E5C9}"/>
              </a:ext>
            </a:extLst>
          </p:cNvPr>
          <p:cNvSpPr>
            <a:spLocks noGrp="1"/>
          </p:cNvSpPr>
          <p:nvPr>
            <p:ph type="title"/>
          </p:nvPr>
        </p:nvSpPr>
        <p:spPr/>
        <p:txBody>
          <a:bodyPr>
            <a:normAutofit/>
          </a:bodyPr>
          <a:lstStyle/>
          <a:p>
            <a:r>
              <a:rPr lang="en-IN" sz="4000" b="1" dirty="0"/>
              <a:t>THANK YOU…</a:t>
            </a:r>
          </a:p>
        </p:txBody>
      </p:sp>
    </p:spTree>
    <p:extLst>
      <p:ext uri="{BB962C8B-B14F-4D97-AF65-F5344CB8AC3E}">
        <p14:creationId xmlns:p14="http://schemas.microsoft.com/office/powerpoint/2010/main" val="179337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B9EFF8-166E-D5E5-9396-5D191CD920B6}"/>
              </a:ext>
            </a:extLst>
          </p:cNvPr>
          <p:cNvSpPr txBox="1"/>
          <p:nvPr/>
        </p:nvSpPr>
        <p:spPr>
          <a:xfrm>
            <a:off x="540774" y="383459"/>
            <a:ext cx="11238271" cy="5509200"/>
          </a:xfrm>
          <a:prstGeom prst="rect">
            <a:avLst/>
          </a:prstGeom>
          <a:noFill/>
        </p:spPr>
        <p:txBody>
          <a:bodyPr wrap="square">
            <a:spAutoFit/>
          </a:bodyPr>
          <a:lstStyle/>
          <a:p>
            <a:pPr algn="ctr"/>
            <a:r>
              <a:rPr lang="en-IN" sz="3200" b="1" cap="none" dirty="0">
                <a:latin typeface="Calibri" panose="020F0502020204030204" pitchFamily="34" charset="0"/>
                <a:cs typeface="Calibri" panose="020F0502020204030204" pitchFamily="34" charset="0"/>
              </a:rPr>
              <a:t>INTRODUCTION</a:t>
            </a:r>
          </a:p>
          <a:p>
            <a:pPr algn="just"/>
            <a:endParaRPr lang="en-IN" sz="2000" cap="none" dirty="0">
              <a:latin typeface="Calibri" panose="020F0502020204030204" pitchFamily="34" charset="0"/>
              <a:cs typeface="Calibri" panose="020F0502020204030204" pitchFamily="34" charset="0"/>
            </a:endParaRPr>
          </a:p>
          <a:p>
            <a:pPr algn="just"/>
            <a:endParaRPr lang="en-IN" sz="2000" cap="none" dirty="0">
              <a:latin typeface="Calibri" panose="020F0502020204030204" pitchFamily="34" charset="0"/>
              <a:cs typeface="Calibri" panose="020F0502020204030204" pitchFamily="34" charset="0"/>
            </a:endParaRPr>
          </a:p>
          <a:p>
            <a:pPr algn="just"/>
            <a:r>
              <a:rPr lang="en-IN" sz="2000" cap="none" dirty="0">
                <a:latin typeface="Calibri" panose="020F0502020204030204" pitchFamily="34" charset="0"/>
                <a:cs typeface="Calibri" panose="020F0502020204030204" pitchFamily="34" charset="0"/>
              </a:rPr>
              <a:t>Housing is one out of the 3 basic needs for human survival hence research about housing and all that relates to it can never be over emphasized. </a:t>
            </a:r>
          </a:p>
          <a:p>
            <a:pPr algn="just"/>
            <a:endParaRPr lang="en-IN" sz="2000" cap="none" dirty="0">
              <a:latin typeface="Calibri" panose="020F0502020204030204" pitchFamily="34" charset="0"/>
              <a:cs typeface="Calibri" panose="020F0502020204030204" pitchFamily="34" charset="0"/>
            </a:endParaRPr>
          </a:p>
          <a:p>
            <a:pPr algn="just"/>
            <a:r>
              <a:rPr lang="en-US" sz="2000" cap="none" dirty="0">
                <a:latin typeface="Calibri" panose="020F0502020204030204" pitchFamily="34" charset="0"/>
                <a:cs typeface="Calibri" panose="020F0502020204030204" pitchFamily="34" charset="0"/>
              </a:rPr>
              <a:t>In this particular presentation we will be looking on:</a:t>
            </a:r>
          </a:p>
          <a:p>
            <a:pPr algn="just"/>
            <a:endParaRPr lang="en-US" sz="2000" cap="none"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Ø"/>
            </a:pPr>
            <a:r>
              <a:rPr lang="en-US" sz="2000" cap="none" dirty="0">
                <a:latin typeface="Calibri" panose="020F0502020204030204" pitchFamily="34" charset="0"/>
                <a:cs typeface="Calibri" panose="020F0502020204030204" pitchFamily="34" charset="0"/>
              </a:rPr>
              <a:t>How to analyze the dataset for housing price prediction.</a:t>
            </a:r>
          </a:p>
          <a:p>
            <a:pPr marL="742950" lvl="1" indent="-285750" algn="just">
              <a:buFont typeface="Wingdings" panose="05000000000000000000" pitchFamily="2" charset="2"/>
              <a:buChar char="Ø"/>
            </a:pPr>
            <a:endParaRPr lang="en-US" sz="2000" cap="none"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Ø"/>
            </a:pPr>
            <a:r>
              <a:rPr lang="en-US" sz="2000" cap="none" dirty="0">
                <a:latin typeface="Calibri" panose="020F0502020204030204" pitchFamily="34" charset="0"/>
                <a:cs typeface="Calibri" panose="020F0502020204030204" pitchFamily="34" charset="0"/>
              </a:rPr>
              <a:t>What are the EDA steps in cleaning the dataset.</a:t>
            </a:r>
          </a:p>
          <a:p>
            <a:pPr marL="742950" lvl="1" indent="-285750" algn="just">
              <a:buFont typeface="Wingdings" panose="05000000000000000000" pitchFamily="2" charset="2"/>
              <a:buChar char="Ø"/>
            </a:pPr>
            <a:endParaRPr lang="en-US" sz="2000" cap="none"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Ø"/>
            </a:pPr>
            <a:r>
              <a:rPr lang="en-US" sz="2000" cap="none" dirty="0">
                <a:latin typeface="Calibri" panose="020F0502020204030204" pitchFamily="34" charset="0"/>
                <a:cs typeface="Calibri" panose="020F0502020204030204" pitchFamily="34" charset="0"/>
              </a:rPr>
              <a:t>Overall analysis on the problem.</a:t>
            </a:r>
          </a:p>
          <a:p>
            <a:pPr marL="742950" lvl="1" indent="-285750" algn="just">
              <a:buFont typeface="Wingdings" panose="05000000000000000000" pitchFamily="2" charset="2"/>
              <a:buChar char="Ø"/>
            </a:pPr>
            <a:endParaRPr lang="en-US" sz="2000" cap="none"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Ø"/>
            </a:pPr>
            <a:r>
              <a:rPr lang="en-US" sz="2000" cap="none" dirty="0">
                <a:latin typeface="Calibri" panose="020F0502020204030204" pitchFamily="34" charset="0"/>
                <a:cs typeface="Calibri" panose="020F0502020204030204" pitchFamily="34" charset="0"/>
              </a:rPr>
              <a:t>Model building from train dataset.</a:t>
            </a:r>
          </a:p>
          <a:p>
            <a:pPr marL="742950" lvl="1" indent="-285750" algn="just">
              <a:buFont typeface="Wingdings" panose="05000000000000000000" pitchFamily="2" charset="2"/>
              <a:buChar char="Ø"/>
            </a:pPr>
            <a:endParaRPr lang="en-US" sz="2000" cap="none" dirty="0">
              <a:latin typeface="Calibri" panose="020F0502020204030204" pitchFamily="34" charset="0"/>
              <a:cs typeface="Calibri" panose="020F0502020204030204" pitchFamily="34" charset="0"/>
            </a:endParaRPr>
          </a:p>
          <a:p>
            <a:pPr marL="742950" lvl="1" indent="-285750" algn="just">
              <a:buFont typeface="Wingdings" panose="05000000000000000000" pitchFamily="2" charset="2"/>
              <a:buChar char="Ø"/>
            </a:pPr>
            <a:r>
              <a:rPr lang="en-US" sz="2000" cap="none" dirty="0">
                <a:latin typeface="Calibri" panose="020F0502020204030204" pitchFamily="34" charset="0"/>
                <a:cs typeface="Calibri" panose="020F0502020204030204" pitchFamily="34" charset="0"/>
              </a:rPr>
              <a:t>Predicting housing price for test dataset.</a:t>
            </a:r>
            <a:endParaRPr lang="en-IN" sz="20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125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83A30721-0B12-0F69-A12C-76012FDD982C}"/>
              </a:ext>
            </a:extLst>
          </p:cNvPr>
          <p:cNvSpPr txBox="1">
            <a:spLocks/>
          </p:cNvSpPr>
          <p:nvPr/>
        </p:nvSpPr>
        <p:spPr>
          <a:xfrm>
            <a:off x="294969" y="186813"/>
            <a:ext cx="10422192" cy="524059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b="1" dirty="0">
                <a:latin typeface="Calibri" panose="020F0502020204030204" pitchFamily="34" charset="0"/>
                <a:cs typeface="Calibri" panose="020F0502020204030204" pitchFamily="34" charset="0"/>
              </a:rPr>
              <a:t>PROBLEM STATEMENT</a:t>
            </a:r>
          </a:p>
          <a:p>
            <a:pPr algn="ctr"/>
            <a:endParaRPr lang="en-IN" sz="3200" b="1"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Houses are one of the necessary need of each and every person around the globe and therefore housing and real estate market is one of the markets which is one of the major contributors in the world’s economy.</a:t>
            </a:r>
          </a:p>
          <a:p>
            <a:r>
              <a:rPr lang="en-IN" sz="2000" dirty="0">
                <a:latin typeface="Calibri" panose="020F0502020204030204" pitchFamily="34" charset="0"/>
                <a:cs typeface="Calibri" panose="020F050202020403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CSV</a:t>
            </a:r>
          </a:p>
          <a:p>
            <a:r>
              <a:rPr lang="en-IN" sz="2000" dirty="0">
                <a:latin typeface="Calibri" panose="020F0502020204030204" pitchFamily="34" charset="0"/>
                <a:cs typeface="Calibri" panose="020F0502020204030204" pitchFamily="3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r>
              <a:rPr lang="en-IN" sz="2000" dirty="0">
                <a:latin typeface="Calibri" panose="020F0502020204030204" pitchFamily="34" charset="0"/>
                <a:cs typeface="Calibri" panose="020F0502020204030204" pitchFamily="34" charset="0"/>
              </a:rPr>
              <a:t>• which variables are important to predict the price of variable? </a:t>
            </a:r>
          </a:p>
          <a:p>
            <a:r>
              <a:rPr lang="en-IN" sz="2000" dirty="0">
                <a:latin typeface="Calibri" panose="020F0502020204030204" pitchFamily="34" charset="0"/>
                <a:cs typeface="Calibri" panose="020F0502020204030204" pitchFamily="34" charset="0"/>
              </a:rPr>
              <a:t>• How do these variables describe the price of the house? </a:t>
            </a:r>
          </a:p>
        </p:txBody>
      </p:sp>
    </p:spTree>
    <p:extLst>
      <p:ext uri="{BB962C8B-B14F-4D97-AF65-F5344CB8AC3E}">
        <p14:creationId xmlns:p14="http://schemas.microsoft.com/office/powerpoint/2010/main" val="15613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A6574479-2D02-42AD-7ACF-4BDDDEC4793C}"/>
              </a:ext>
            </a:extLst>
          </p:cNvPr>
          <p:cNvSpPr txBox="1">
            <a:spLocks/>
          </p:cNvSpPr>
          <p:nvPr/>
        </p:nvSpPr>
        <p:spPr>
          <a:xfrm>
            <a:off x="913773" y="235974"/>
            <a:ext cx="10707956" cy="615499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latin typeface="Calibri" panose="020F0502020204030204" pitchFamily="34" charset="0"/>
                <a:cs typeface="Calibri" panose="020F0502020204030204" pitchFamily="34" charset="0"/>
              </a:rPr>
              <a:t>HOUSING PRICE PREDICTION</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Prediction house prices are expected to help people who plan to buy a house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Predicting house prices can help to determine the selling price of a house of a particular region and can help people to find the right time to buy a home.</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House Price Prediction using machine learning, our task is to use data from the </a:t>
            </a:r>
            <a:r>
              <a:rPr lang="en-IN" sz="2000" dirty="0">
                <a:latin typeface="Calibri" panose="020F0502020204030204" pitchFamily="34" charset="0"/>
                <a:cs typeface="Calibri" panose="020F0502020204030204" pitchFamily="34" charset="0"/>
              </a:rPr>
              <a:t>Australia </a:t>
            </a:r>
            <a:r>
              <a:rPr lang="en-US" sz="2000" dirty="0">
                <a:latin typeface="Calibri" panose="020F0502020204030204" pitchFamily="34" charset="0"/>
                <a:cs typeface="Calibri" panose="020F0502020204030204" pitchFamily="34" charset="0"/>
              </a:rPr>
              <a:t>census to create a machine learning model to predict house prices in the country. The data includes features such as population, geographical condition, median income, and median house prices for each block group in </a:t>
            </a:r>
            <a:r>
              <a:rPr lang="en-IN" sz="2000" dirty="0">
                <a:latin typeface="Calibri" panose="020F0502020204030204" pitchFamily="34" charset="0"/>
                <a:cs typeface="Calibri" panose="020F0502020204030204" pitchFamily="34" charset="0"/>
              </a:rPr>
              <a:t>Australia</a:t>
            </a:r>
            <a:r>
              <a:rPr lang="en-US" sz="2000" dirty="0"/>
              <a:t>.</a:t>
            </a:r>
            <a:endParaRPr lang="en-IN" sz="2000" dirty="0"/>
          </a:p>
        </p:txBody>
      </p:sp>
    </p:spTree>
    <p:extLst>
      <p:ext uri="{BB962C8B-B14F-4D97-AF65-F5344CB8AC3E}">
        <p14:creationId xmlns:p14="http://schemas.microsoft.com/office/powerpoint/2010/main" val="92114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86366F-BA82-C1E8-6728-EBB6A935AAF8}"/>
              </a:ext>
            </a:extLst>
          </p:cNvPr>
          <p:cNvPicPr>
            <a:picLocks noChangeAspect="1"/>
          </p:cNvPicPr>
          <p:nvPr/>
        </p:nvPicPr>
        <p:blipFill>
          <a:blip r:embed="rId2"/>
          <a:stretch>
            <a:fillRect/>
          </a:stretch>
        </p:blipFill>
        <p:spPr>
          <a:xfrm>
            <a:off x="148760" y="1494696"/>
            <a:ext cx="3733775" cy="3785225"/>
          </a:xfrm>
          <a:prstGeom prst="rect">
            <a:avLst/>
          </a:prstGeom>
        </p:spPr>
      </p:pic>
      <p:sp>
        <p:nvSpPr>
          <p:cNvPr id="3" name="TextBox 2">
            <a:extLst>
              <a:ext uri="{FF2B5EF4-FFF2-40B4-BE49-F238E27FC236}">
                <a16:creationId xmlns:a16="http://schemas.microsoft.com/office/drawing/2014/main" id="{A83251AB-0F6C-A677-52CB-8BF302DD7198}"/>
              </a:ext>
            </a:extLst>
          </p:cNvPr>
          <p:cNvSpPr txBox="1"/>
          <p:nvPr/>
        </p:nvSpPr>
        <p:spPr>
          <a:xfrm>
            <a:off x="572090" y="5501772"/>
            <a:ext cx="2793642" cy="369332"/>
          </a:xfrm>
          <a:prstGeom prst="rect">
            <a:avLst/>
          </a:prstGeom>
          <a:noFill/>
        </p:spPr>
        <p:txBody>
          <a:bodyPr wrap="square" rtlCol="0">
            <a:spAutoFit/>
          </a:bodyPr>
          <a:lstStyle/>
          <a:p>
            <a:r>
              <a:rPr lang="en-IN" dirty="0"/>
              <a:t>Zone of property</a:t>
            </a:r>
          </a:p>
        </p:txBody>
      </p:sp>
      <p:pic>
        <p:nvPicPr>
          <p:cNvPr id="4" name="Picture 3">
            <a:extLst>
              <a:ext uri="{FF2B5EF4-FFF2-40B4-BE49-F238E27FC236}">
                <a16:creationId xmlns:a16="http://schemas.microsoft.com/office/drawing/2014/main" id="{BA12FE81-DDE6-B6F8-3C7E-0E140744BF35}"/>
              </a:ext>
            </a:extLst>
          </p:cNvPr>
          <p:cNvPicPr>
            <a:picLocks noChangeAspect="1"/>
          </p:cNvPicPr>
          <p:nvPr/>
        </p:nvPicPr>
        <p:blipFill>
          <a:blip r:embed="rId3"/>
          <a:stretch>
            <a:fillRect/>
          </a:stretch>
        </p:blipFill>
        <p:spPr>
          <a:xfrm>
            <a:off x="4011744" y="1479828"/>
            <a:ext cx="3733775" cy="3785225"/>
          </a:xfrm>
          <a:prstGeom prst="rect">
            <a:avLst/>
          </a:prstGeom>
        </p:spPr>
      </p:pic>
      <p:sp>
        <p:nvSpPr>
          <p:cNvPr id="5" name="TextBox 4">
            <a:extLst>
              <a:ext uri="{FF2B5EF4-FFF2-40B4-BE49-F238E27FC236}">
                <a16:creationId xmlns:a16="http://schemas.microsoft.com/office/drawing/2014/main" id="{CE0732AB-9F71-68C2-F926-E975914E5AD6}"/>
              </a:ext>
            </a:extLst>
          </p:cNvPr>
          <p:cNvSpPr txBox="1"/>
          <p:nvPr/>
        </p:nvSpPr>
        <p:spPr>
          <a:xfrm>
            <a:off x="4837467" y="5560767"/>
            <a:ext cx="2251592" cy="369332"/>
          </a:xfrm>
          <a:prstGeom prst="rect">
            <a:avLst/>
          </a:prstGeom>
          <a:noFill/>
        </p:spPr>
        <p:txBody>
          <a:bodyPr wrap="square" rtlCol="0">
            <a:spAutoFit/>
          </a:bodyPr>
          <a:lstStyle/>
          <a:p>
            <a:r>
              <a:rPr lang="en-IN" dirty="0"/>
              <a:t>Neighbourhood</a:t>
            </a:r>
          </a:p>
        </p:txBody>
      </p:sp>
      <p:pic>
        <p:nvPicPr>
          <p:cNvPr id="7" name="Picture 6">
            <a:extLst>
              <a:ext uri="{FF2B5EF4-FFF2-40B4-BE49-F238E27FC236}">
                <a16:creationId xmlns:a16="http://schemas.microsoft.com/office/drawing/2014/main" id="{4EC3B400-DC1C-0CA9-99EF-918A77A88D1D}"/>
              </a:ext>
            </a:extLst>
          </p:cNvPr>
          <p:cNvPicPr>
            <a:picLocks noChangeAspect="1"/>
          </p:cNvPicPr>
          <p:nvPr/>
        </p:nvPicPr>
        <p:blipFill>
          <a:blip r:embed="rId4"/>
          <a:stretch>
            <a:fillRect/>
          </a:stretch>
        </p:blipFill>
        <p:spPr>
          <a:xfrm>
            <a:off x="7897786" y="1455366"/>
            <a:ext cx="3733775" cy="3785225"/>
          </a:xfrm>
          <a:prstGeom prst="rect">
            <a:avLst/>
          </a:prstGeom>
        </p:spPr>
      </p:pic>
      <p:sp>
        <p:nvSpPr>
          <p:cNvPr id="8" name="TextBox 7">
            <a:extLst>
              <a:ext uri="{FF2B5EF4-FFF2-40B4-BE49-F238E27FC236}">
                <a16:creationId xmlns:a16="http://schemas.microsoft.com/office/drawing/2014/main" id="{4FD81697-CA77-B11F-6302-D3190A2CCDAD}"/>
              </a:ext>
            </a:extLst>
          </p:cNvPr>
          <p:cNvSpPr txBox="1"/>
          <p:nvPr/>
        </p:nvSpPr>
        <p:spPr>
          <a:xfrm>
            <a:off x="8667133" y="5486400"/>
            <a:ext cx="1809136" cy="369332"/>
          </a:xfrm>
          <a:prstGeom prst="rect">
            <a:avLst/>
          </a:prstGeom>
          <a:noFill/>
        </p:spPr>
        <p:txBody>
          <a:bodyPr wrap="square" rtlCol="0">
            <a:spAutoFit/>
          </a:bodyPr>
          <a:lstStyle/>
          <a:p>
            <a:pPr algn="ctr"/>
            <a:r>
              <a:rPr lang="en-IN" dirty="0"/>
              <a:t>Sale Price</a:t>
            </a:r>
          </a:p>
        </p:txBody>
      </p:sp>
      <p:sp>
        <p:nvSpPr>
          <p:cNvPr id="9" name="TextBox 8">
            <a:extLst>
              <a:ext uri="{FF2B5EF4-FFF2-40B4-BE49-F238E27FC236}">
                <a16:creationId xmlns:a16="http://schemas.microsoft.com/office/drawing/2014/main" id="{BA290F85-BB02-9CA5-6F75-5146CC020A84}"/>
              </a:ext>
            </a:extLst>
          </p:cNvPr>
          <p:cNvSpPr txBox="1"/>
          <p:nvPr/>
        </p:nvSpPr>
        <p:spPr>
          <a:xfrm>
            <a:off x="914400" y="88061"/>
            <a:ext cx="8819535" cy="584775"/>
          </a:xfrm>
          <a:prstGeom prst="rect">
            <a:avLst/>
          </a:prstGeom>
          <a:noFill/>
        </p:spPr>
        <p:txBody>
          <a:bodyPr wrap="square" rtlCol="0">
            <a:spAutoFit/>
          </a:bodyPr>
          <a:lstStyle/>
          <a:p>
            <a:pPr algn="ctr"/>
            <a:r>
              <a:rPr lang="en-IN" sz="3200" b="1" dirty="0"/>
              <a:t>VISUALIZATION</a:t>
            </a:r>
          </a:p>
        </p:txBody>
      </p:sp>
    </p:spTree>
    <p:extLst>
      <p:ext uri="{BB962C8B-B14F-4D97-AF65-F5344CB8AC3E}">
        <p14:creationId xmlns:p14="http://schemas.microsoft.com/office/powerpoint/2010/main" val="182722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50CDB9-0229-39B9-AA66-8EA1417FCC07}"/>
              </a:ext>
            </a:extLst>
          </p:cNvPr>
          <p:cNvPicPr>
            <a:picLocks noChangeAspect="1"/>
          </p:cNvPicPr>
          <p:nvPr/>
        </p:nvPicPr>
        <p:blipFill>
          <a:blip r:embed="rId2"/>
          <a:stretch>
            <a:fillRect/>
          </a:stretch>
        </p:blipFill>
        <p:spPr>
          <a:xfrm>
            <a:off x="825910" y="1425677"/>
            <a:ext cx="9178005" cy="5083278"/>
          </a:xfrm>
          <a:prstGeom prst="rect">
            <a:avLst/>
          </a:prstGeom>
        </p:spPr>
      </p:pic>
      <p:sp>
        <p:nvSpPr>
          <p:cNvPr id="3" name="TextBox 2">
            <a:extLst>
              <a:ext uri="{FF2B5EF4-FFF2-40B4-BE49-F238E27FC236}">
                <a16:creationId xmlns:a16="http://schemas.microsoft.com/office/drawing/2014/main" id="{6ACBE68A-89ED-D4E9-D42C-72658C074A41}"/>
              </a:ext>
            </a:extLst>
          </p:cNvPr>
          <p:cNvSpPr txBox="1"/>
          <p:nvPr/>
        </p:nvSpPr>
        <p:spPr>
          <a:xfrm>
            <a:off x="294968" y="275303"/>
            <a:ext cx="11897032" cy="1077218"/>
          </a:xfrm>
          <a:prstGeom prst="rect">
            <a:avLst/>
          </a:prstGeom>
          <a:noFill/>
        </p:spPr>
        <p:txBody>
          <a:bodyPr wrap="square" rtlCol="0">
            <a:spAutoFit/>
          </a:bodyPr>
          <a:lstStyle/>
          <a:p>
            <a:r>
              <a:rPr lang="en-IN" sz="3200" b="1" dirty="0"/>
              <a:t>RELATION BETWEEN POSIIVELY CORRELATED VARIABLE AND TARGET VARIABLE</a:t>
            </a:r>
          </a:p>
        </p:txBody>
      </p:sp>
    </p:spTree>
    <p:extLst>
      <p:ext uri="{BB962C8B-B14F-4D97-AF65-F5344CB8AC3E}">
        <p14:creationId xmlns:p14="http://schemas.microsoft.com/office/powerpoint/2010/main" val="2895868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82B799-D742-D1EB-7AE0-2480BBA0E357}"/>
              </a:ext>
            </a:extLst>
          </p:cNvPr>
          <p:cNvSpPr txBox="1"/>
          <p:nvPr/>
        </p:nvSpPr>
        <p:spPr>
          <a:xfrm>
            <a:off x="1986115" y="285135"/>
            <a:ext cx="6567949" cy="584775"/>
          </a:xfrm>
          <a:prstGeom prst="rect">
            <a:avLst/>
          </a:prstGeom>
          <a:noFill/>
        </p:spPr>
        <p:txBody>
          <a:bodyPr wrap="square" rtlCol="0">
            <a:spAutoFit/>
          </a:bodyPr>
          <a:lstStyle/>
          <a:p>
            <a:pPr algn="ctr"/>
            <a:r>
              <a:rPr lang="en-IN" dirty="0"/>
              <a:t>       </a:t>
            </a:r>
            <a:r>
              <a:rPr lang="en-IN" sz="3200" b="1" dirty="0"/>
              <a:t>MODELS</a:t>
            </a:r>
          </a:p>
        </p:txBody>
      </p:sp>
      <p:pic>
        <p:nvPicPr>
          <p:cNvPr id="3" name="Picture 2">
            <a:extLst>
              <a:ext uri="{FF2B5EF4-FFF2-40B4-BE49-F238E27FC236}">
                <a16:creationId xmlns:a16="http://schemas.microsoft.com/office/drawing/2014/main" id="{BE5AC0A1-8882-D56D-3597-220CE640FC63}"/>
              </a:ext>
            </a:extLst>
          </p:cNvPr>
          <p:cNvPicPr>
            <a:picLocks noChangeAspect="1"/>
          </p:cNvPicPr>
          <p:nvPr/>
        </p:nvPicPr>
        <p:blipFill>
          <a:blip r:embed="rId2"/>
          <a:stretch>
            <a:fillRect/>
          </a:stretch>
        </p:blipFill>
        <p:spPr>
          <a:xfrm>
            <a:off x="875070" y="887809"/>
            <a:ext cx="5102945" cy="2828785"/>
          </a:xfrm>
          <a:prstGeom prst="rect">
            <a:avLst/>
          </a:prstGeom>
        </p:spPr>
      </p:pic>
      <p:pic>
        <p:nvPicPr>
          <p:cNvPr id="4" name="Picture 3">
            <a:extLst>
              <a:ext uri="{FF2B5EF4-FFF2-40B4-BE49-F238E27FC236}">
                <a16:creationId xmlns:a16="http://schemas.microsoft.com/office/drawing/2014/main" id="{739D35FB-CCB6-E40B-87FA-A72CB763F3AD}"/>
              </a:ext>
            </a:extLst>
          </p:cNvPr>
          <p:cNvPicPr>
            <a:picLocks noChangeAspect="1"/>
          </p:cNvPicPr>
          <p:nvPr/>
        </p:nvPicPr>
        <p:blipFill>
          <a:blip r:embed="rId3"/>
          <a:stretch>
            <a:fillRect/>
          </a:stretch>
        </p:blipFill>
        <p:spPr>
          <a:xfrm>
            <a:off x="6086170" y="887810"/>
            <a:ext cx="5049735" cy="2799288"/>
          </a:xfrm>
          <a:prstGeom prst="rect">
            <a:avLst/>
          </a:prstGeom>
        </p:spPr>
      </p:pic>
      <p:pic>
        <p:nvPicPr>
          <p:cNvPr id="5" name="Picture 4">
            <a:extLst>
              <a:ext uri="{FF2B5EF4-FFF2-40B4-BE49-F238E27FC236}">
                <a16:creationId xmlns:a16="http://schemas.microsoft.com/office/drawing/2014/main" id="{55D64ABB-C790-394D-DEF2-E255305D426C}"/>
              </a:ext>
            </a:extLst>
          </p:cNvPr>
          <p:cNvPicPr>
            <a:picLocks noChangeAspect="1"/>
          </p:cNvPicPr>
          <p:nvPr/>
        </p:nvPicPr>
        <p:blipFill>
          <a:blip r:embed="rId4"/>
          <a:stretch>
            <a:fillRect/>
          </a:stretch>
        </p:blipFill>
        <p:spPr>
          <a:xfrm>
            <a:off x="914398" y="3796357"/>
            <a:ext cx="5102945" cy="2953639"/>
          </a:xfrm>
          <a:prstGeom prst="rect">
            <a:avLst/>
          </a:prstGeom>
        </p:spPr>
      </p:pic>
      <p:pic>
        <p:nvPicPr>
          <p:cNvPr id="6" name="Picture 5">
            <a:extLst>
              <a:ext uri="{FF2B5EF4-FFF2-40B4-BE49-F238E27FC236}">
                <a16:creationId xmlns:a16="http://schemas.microsoft.com/office/drawing/2014/main" id="{4E257F24-34BA-01EF-5FF8-05CC4165DC32}"/>
              </a:ext>
            </a:extLst>
          </p:cNvPr>
          <p:cNvPicPr>
            <a:picLocks noChangeAspect="1"/>
          </p:cNvPicPr>
          <p:nvPr/>
        </p:nvPicPr>
        <p:blipFill>
          <a:blip r:embed="rId5"/>
          <a:stretch>
            <a:fillRect/>
          </a:stretch>
        </p:blipFill>
        <p:spPr>
          <a:xfrm>
            <a:off x="6105833" y="3766860"/>
            <a:ext cx="5039904" cy="2955377"/>
          </a:xfrm>
          <a:prstGeom prst="rect">
            <a:avLst/>
          </a:prstGeom>
        </p:spPr>
      </p:pic>
    </p:spTree>
    <p:extLst>
      <p:ext uri="{BB962C8B-B14F-4D97-AF65-F5344CB8AC3E}">
        <p14:creationId xmlns:p14="http://schemas.microsoft.com/office/powerpoint/2010/main" val="67855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38D51F-FDA7-E25D-56DF-7D088ADF3423}"/>
              </a:ext>
            </a:extLst>
          </p:cNvPr>
          <p:cNvPicPr>
            <a:picLocks noChangeAspect="1"/>
          </p:cNvPicPr>
          <p:nvPr/>
        </p:nvPicPr>
        <p:blipFill>
          <a:blip r:embed="rId2"/>
          <a:stretch>
            <a:fillRect/>
          </a:stretch>
        </p:blipFill>
        <p:spPr>
          <a:xfrm>
            <a:off x="1199535" y="1278194"/>
            <a:ext cx="6292645" cy="4227871"/>
          </a:xfrm>
          <a:prstGeom prst="rect">
            <a:avLst/>
          </a:prstGeom>
        </p:spPr>
      </p:pic>
      <p:sp>
        <p:nvSpPr>
          <p:cNvPr id="3" name="TextBox 2">
            <a:extLst>
              <a:ext uri="{FF2B5EF4-FFF2-40B4-BE49-F238E27FC236}">
                <a16:creationId xmlns:a16="http://schemas.microsoft.com/office/drawing/2014/main" id="{929247B4-FE19-AAB0-70D2-80E3D2E7B911}"/>
              </a:ext>
            </a:extLst>
          </p:cNvPr>
          <p:cNvSpPr txBox="1"/>
          <p:nvPr/>
        </p:nvSpPr>
        <p:spPr>
          <a:xfrm>
            <a:off x="1700981" y="377068"/>
            <a:ext cx="6204154" cy="584775"/>
          </a:xfrm>
          <a:prstGeom prst="rect">
            <a:avLst/>
          </a:prstGeom>
          <a:noFill/>
        </p:spPr>
        <p:txBody>
          <a:bodyPr wrap="square" rtlCol="0">
            <a:spAutoFit/>
          </a:bodyPr>
          <a:lstStyle/>
          <a:p>
            <a:pPr algn="ctr"/>
            <a:r>
              <a:rPr lang="en-IN" sz="3200" b="1" dirty="0"/>
              <a:t>SAVING THE MODEL</a:t>
            </a:r>
          </a:p>
        </p:txBody>
      </p:sp>
    </p:spTree>
    <p:extLst>
      <p:ext uri="{BB962C8B-B14F-4D97-AF65-F5344CB8AC3E}">
        <p14:creationId xmlns:p14="http://schemas.microsoft.com/office/powerpoint/2010/main" val="63167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71BA5-F9FD-504C-6FBB-E78B0F31A386}"/>
              </a:ext>
            </a:extLst>
          </p:cNvPr>
          <p:cNvSpPr txBox="1"/>
          <p:nvPr/>
        </p:nvSpPr>
        <p:spPr>
          <a:xfrm>
            <a:off x="639097" y="294968"/>
            <a:ext cx="10736825" cy="6775573"/>
          </a:xfrm>
          <a:prstGeom prst="rect">
            <a:avLst/>
          </a:prstGeom>
          <a:noFill/>
        </p:spPr>
        <p:txBody>
          <a:bodyPr wrap="square">
            <a:spAutoFit/>
          </a:bodyPr>
          <a:lstStyle/>
          <a:p>
            <a:pPr algn="ctr">
              <a:lnSpc>
                <a:spcPct val="107000"/>
              </a:lnSpc>
              <a:spcAft>
                <a:spcPts val="800"/>
              </a:spcAft>
            </a:pPr>
            <a:r>
              <a:rPr lang="en-IN" sz="3200" b="1" dirty="0">
                <a:effectLst/>
                <a:latin typeface="Calibri" panose="020F0502020204030204" pitchFamily="34" charset="0"/>
                <a:ea typeface="Calibri" panose="020F0502020204030204" pitchFamily="34" charset="0"/>
                <a:cs typeface="Times New Roman" panose="02020603050405020304" pitchFamily="18" charset="0"/>
              </a:rPr>
              <a:t>Interpretation of the Results </a:t>
            </a:r>
          </a:p>
          <a:p>
            <a:pPr algn="ct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o In this research, two experiments were performed, the first experiment was conducted using all the variables available in the dataset after pre-processing, while the second experiment was conducted using most important variables and the goal of this is to be able to improve the model's performance using fewer variables. </a:t>
            </a:r>
          </a:p>
          <a:p>
            <a:pP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o There requirement of train and test and building of many models to get accuracy of the model. </a:t>
            </a:r>
          </a:p>
          <a:p>
            <a:pP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o There are multiple of matric which decide the best fit model like as : R-squared ,RMSE value, etc. </a:t>
            </a:r>
          </a:p>
          <a:p>
            <a:pP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o Database helped in making perfect model and will help in understanding Australian market</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48191936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TotalTime>
  <Words>601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Slice</vt:lpstr>
      <vt:lpstr>Housing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Aarti Ambhore</dc:creator>
  <cp:lastModifiedBy>Aarti Ambhore</cp:lastModifiedBy>
  <cp:revision>1</cp:revision>
  <dcterms:created xsi:type="dcterms:W3CDTF">2022-11-26T09:47:07Z</dcterms:created>
  <dcterms:modified xsi:type="dcterms:W3CDTF">2022-11-26T11:26:12Z</dcterms:modified>
</cp:coreProperties>
</file>