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FBC526-5706-409E-8D65-5B7D25F7BD35}" v="25" dt="2023-01-15T16:32:57.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ti Ambhore" userId="9ea3fc91272329fd" providerId="LiveId" clId="{A6FBC526-5706-409E-8D65-5B7D25F7BD35}"/>
    <pc:docChg chg="undo custSel addSld modSld">
      <pc:chgData name="Aarti Ambhore" userId="9ea3fc91272329fd" providerId="LiveId" clId="{A6FBC526-5706-409E-8D65-5B7D25F7BD35}" dt="2023-01-15T16:39:14.998" v="1298" actId="1076"/>
      <pc:docMkLst>
        <pc:docMk/>
      </pc:docMkLst>
      <pc:sldChg chg="modSp new mod">
        <pc:chgData name="Aarti Ambhore" userId="9ea3fc91272329fd" providerId="LiveId" clId="{A6FBC526-5706-409E-8D65-5B7D25F7BD35}" dt="2023-01-15T15:05:44.160" v="98" actId="14100"/>
        <pc:sldMkLst>
          <pc:docMk/>
          <pc:sldMk cId="630850061" sldId="256"/>
        </pc:sldMkLst>
        <pc:spChg chg="mod">
          <ac:chgData name="Aarti Ambhore" userId="9ea3fc91272329fd" providerId="LiveId" clId="{A6FBC526-5706-409E-8D65-5B7D25F7BD35}" dt="2023-01-15T15:05:44.160" v="98" actId="14100"/>
          <ac:spMkLst>
            <pc:docMk/>
            <pc:sldMk cId="630850061" sldId="256"/>
            <ac:spMk id="2" creationId="{94CE70C7-8064-284F-23B4-7FFBB2FF9CF7}"/>
          </ac:spMkLst>
        </pc:spChg>
        <pc:spChg chg="mod">
          <ac:chgData name="Aarti Ambhore" userId="9ea3fc91272329fd" providerId="LiveId" clId="{A6FBC526-5706-409E-8D65-5B7D25F7BD35}" dt="2023-01-15T15:05:20.303" v="94" actId="2711"/>
          <ac:spMkLst>
            <pc:docMk/>
            <pc:sldMk cId="630850061" sldId="256"/>
            <ac:spMk id="3" creationId="{9AF57EAA-1B42-919E-8B5E-F1E4F6AEDAAD}"/>
          </ac:spMkLst>
        </pc:spChg>
      </pc:sldChg>
      <pc:sldChg chg="addSp modSp new mod">
        <pc:chgData name="Aarti Ambhore" userId="9ea3fc91272329fd" providerId="LiveId" clId="{A6FBC526-5706-409E-8D65-5B7D25F7BD35}" dt="2023-01-15T16:34:06.536" v="1157" actId="113"/>
        <pc:sldMkLst>
          <pc:docMk/>
          <pc:sldMk cId="1487593482" sldId="257"/>
        </pc:sldMkLst>
        <pc:spChg chg="mod">
          <ac:chgData name="Aarti Ambhore" userId="9ea3fc91272329fd" providerId="LiveId" clId="{A6FBC526-5706-409E-8D65-5B7D25F7BD35}" dt="2023-01-15T16:34:06.536" v="1157" actId="113"/>
          <ac:spMkLst>
            <pc:docMk/>
            <pc:sldMk cId="1487593482" sldId="257"/>
            <ac:spMk id="2" creationId="{7701AA38-99A8-4F50-4DAA-FEFD513F034B}"/>
          </ac:spMkLst>
        </pc:spChg>
        <pc:spChg chg="add mod">
          <ac:chgData name="Aarti Ambhore" userId="9ea3fc91272329fd" providerId="LiveId" clId="{A6FBC526-5706-409E-8D65-5B7D25F7BD35}" dt="2023-01-15T15:16:33.304" v="163" actId="2711"/>
          <ac:spMkLst>
            <pc:docMk/>
            <pc:sldMk cId="1487593482" sldId="257"/>
            <ac:spMk id="3" creationId="{B74EE8C1-F18F-ECAD-AF95-72FFE5C4B13F}"/>
          </ac:spMkLst>
        </pc:spChg>
      </pc:sldChg>
      <pc:sldChg chg="addSp modSp new mod">
        <pc:chgData name="Aarti Ambhore" userId="9ea3fc91272329fd" providerId="LiveId" clId="{A6FBC526-5706-409E-8D65-5B7D25F7BD35}" dt="2023-01-15T16:35:42.372" v="1187" actId="2711"/>
        <pc:sldMkLst>
          <pc:docMk/>
          <pc:sldMk cId="4089935328" sldId="258"/>
        </pc:sldMkLst>
        <pc:spChg chg="mod">
          <ac:chgData name="Aarti Ambhore" userId="9ea3fc91272329fd" providerId="LiveId" clId="{A6FBC526-5706-409E-8D65-5B7D25F7BD35}" dt="2023-01-15T16:35:42.372" v="1187" actId="2711"/>
          <ac:spMkLst>
            <pc:docMk/>
            <pc:sldMk cId="4089935328" sldId="258"/>
            <ac:spMk id="2" creationId="{FAE56756-A227-05F2-5C08-4B12961D4E6E}"/>
          </ac:spMkLst>
        </pc:spChg>
        <pc:spChg chg="add mod">
          <ac:chgData name="Aarti Ambhore" userId="9ea3fc91272329fd" providerId="LiveId" clId="{A6FBC526-5706-409E-8D65-5B7D25F7BD35}" dt="2023-01-15T15:50:55.584" v="211" actId="2711"/>
          <ac:spMkLst>
            <pc:docMk/>
            <pc:sldMk cId="4089935328" sldId="258"/>
            <ac:spMk id="3" creationId="{2703D75E-BA6F-6A52-FBAF-35A4C693E664}"/>
          </ac:spMkLst>
        </pc:spChg>
      </pc:sldChg>
      <pc:sldChg chg="addSp modSp new mod">
        <pc:chgData name="Aarti Ambhore" userId="9ea3fc91272329fd" providerId="LiveId" clId="{A6FBC526-5706-409E-8D65-5B7D25F7BD35}" dt="2023-01-15T15:52:17.862" v="233" actId="5793"/>
        <pc:sldMkLst>
          <pc:docMk/>
          <pc:sldMk cId="1223309786" sldId="259"/>
        </pc:sldMkLst>
        <pc:spChg chg="add mod">
          <ac:chgData name="Aarti Ambhore" userId="9ea3fc91272329fd" providerId="LiveId" clId="{A6FBC526-5706-409E-8D65-5B7D25F7BD35}" dt="2023-01-15T15:52:17.862" v="233" actId="5793"/>
          <ac:spMkLst>
            <pc:docMk/>
            <pc:sldMk cId="1223309786" sldId="259"/>
            <ac:spMk id="2" creationId="{85AA231C-6895-032E-A363-F1B298EC361D}"/>
          </ac:spMkLst>
        </pc:spChg>
      </pc:sldChg>
      <pc:sldChg chg="addSp modSp new mod">
        <pc:chgData name="Aarti Ambhore" userId="9ea3fc91272329fd" providerId="LiveId" clId="{A6FBC526-5706-409E-8D65-5B7D25F7BD35}" dt="2023-01-15T16:34:42.626" v="1161" actId="113"/>
        <pc:sldMkLst>
          <pc:docMk/>
          <pc:sldMk cId="1372828998" sldId="260"/>
        </pc:sldMkLst>
        <pc:spChg chg="add mod">
          <ac:chgData name="Aarti Ambhore" userId="9ea3fc91272329fd" providerId="LiveId" clId="{A6FBC526-5706-409E-8D65-5B7D25F7BD35}" dt="2023-01-15T16:34:42.626" v="1161" actId="113"/>
          <ac:spMkLst>
            <pc:docMk/>
            <pc:sldMk cId="1372828998" sldId="260"/>
            <ac:spMk id="2" creationId="{3D8FB894-C93A-47A3-7ED5-874E6A1DD4E8}"/>
          </ac:spMkLst>
        </pc:spChg>
        <pc:picChg chg="add mod">
          <ac:chgData name="Aarti Ambhore" userId="9ea3fc91272329fd" providerId="LiveId" clId="{A6FBC526-5706-409E-8D65-5B7D25F7BD35}" dt="2023-01-15T15:56:20.628" v="321" actId="14100"/>
          <ac:picMkLst>
            <pc:docMk/>
            <pc:sldMk cId="1372828998" sldId="260"/>
            <ac:picMk id="4" creationId="{F49704BB-3424-4D09-5D82-1C1E40EC6AAE}"/>
          </ac:picMkLst>
        </pc:picChg>
        <pc:picChg chg="add mod">
          <ac:chgData name="Aarti Ambhore" userId="9ea3fc91272329fd" providerId="LiveId" clId="{A6FBC526-5706-409E-8D65-5B7D25F7BD35}" dt="2023-01-15T15:56:40.708" v="324" actId="14100"/>
          <ac:picMkLst>
            <pc:docMk/>
            <pc:sldMk cId="1372828998" sldId="260"/>
            <ac:picMk id="6" creationId="{A55192FC-C92D-354D-5452-83D677B8D360}"/>
          </ac:picMkLst>
        </pc:picChg>
      </pc:sldChg>
      <pc:sldChg chg="addSp modSp new mod">
        <pc:chgData name="Aarti Ambhore" userId="9ea3fc91272329fd" providerId="LiveId" clId="{A6FBC526-5706-409E-8D65-5B7D25F7BD35}" dt="2023-01-15T16:34:56.357" v="1164" actId="113"/>
        <pc:sldMkLst>
          <pc:docMk/>
          <pc:sldMk cId="815755642" sldId="261"/>
        </pc:sldMkLst>
        <pc:spChg chg="add mod">
          <ac:chgData name="Aarti Ambhore" userId="9ea3fc91272329fd" providerId="LiveId" clId="{A6FBC526-5706-409E-8D65-5B7D25F7BD35}" dt="2023-01-15T16:34:56.357" v="1164" actId="113"/>
          <ac:spMkLst>
            <pc:docMk/>
            <pc:sldMk cId="815755642" sldId="261"/>
            <ac:spMk id="6" creationId="{23D11AD4-3A9F-160B-3114-B297EB0C026B}"/>
          </ac:spMkLst>
        </pc:spChg>
        <pc:spChg chg="add mod">
          <ac:chgData name="Aarti Ambhore" userId="9ea3fc91272329fd" providerId="LiveId" clId="{A6FBC526-5706-409E-8D65-5B7D25F7BD35}" dt="2023-01-15T16:02:02.945" v="482" actId="2711"/>
          <ac:spMkLst>
            <pc:docMk/>
            <pc:sldMk cId="815755642" sldId="261"/>
            <ac:spMk id="7" creationId="{59B2D96A-F0AA-771B-BF9D-CD5E6DEAE620}"/>
          </ac:spMkLst>
        </pc:spChg>
        <pc:spChg chg="add mod">
          <ac:chgData name="Aarti Ambhore" userId="9ea3fc91272329fd" providerId="LiveId" clId="{A6FBC526-5706-409E-8D65-5B7D25F7BD35}" dt="2023-01-15T16:02:08.491" v="483" actId="2711"/>
          <ac:spMkLst>
            <pc:docMk/>
            <pc:sldMk cId="815755642" sldId="261"/>
            <ac:spMk id="8" creationId="{F5B5925E-3CF7-B65C-BDD3-727BCCE08CC9}"/>
          </ac:spMkLst>
        </pc:spChg>
        <pc:picChg chg="add mod">
          <ac:chgData name="Aarti Ambhore" userId="9ea3fc91272329fd" providerId="LiveId" clId="{A6FBC526-5706-409E-8D65-5B7D25F7BD35}" dt="2023-01-15T15:59:16.658" v="375" actId="14100"/>
          <ac:picMkLst>
            <pc:docMk/>
            <pc:sldMk cId="815755642" sldId="261"/>
            <ac:picMk id="3" creationId="{7A3294AD-A7D1-5A5E-E90B-DB8321DC7058}"/>
          </ac:picMkLst>
        </pc:picChg>
        <pc:picChg chg="add mod">
          <ac:chgData name="Aarti Ambhore" userId="9ea3fc91272329fd" providerId="LiveId" clId="{A6FBC526-5706-409E-8D65-5B7D25F7BD35}" dt="2023-01-15T15:59:08.699" v="372" actId="1076"/>
          <ac:picMkLst>
            <pc:docMk/>
            <pc:sldMk cId="815755642" sldId="261"/>
            <ac:picMk id="5" creationId="{97BD5FC2-EE67-EEE1-3A1F-34A45E3E3FF6}"/>
          </ac:picMkLst>
        </pc:picChg>
      </pc:sldChg>
      <pc:sldChg chg="addSp delSp modSp new mod">
        <pc:chgData name="Aarti Ambhore" userId="9ea3fc91272329fd" providerId="LiveId" clId="{A6FBC526-5706-409E-8D65-5B7D25F7BD35}" dt="2023-01-15T16:35:14.778" v="1186" actId="1036"/>
        <pc:sldMkLst>
          <pc:docMk/>
          <pc:sldMk cId="879367234" sldId="262"/>
        </pc:sldMkLst>
        <pc:spChg chg="add mod">
          <ac:chgData name="Aarti Ambhore" userId="9ea3fc91272329fd" providerId="LiveId" clId="{A6FBC526-5706-409E-8D65-5B7D25F7BD35}" dt="2023-01-15T16:35:08.878" v="1166" actId="113"/>
          <ac:spMkLst>
            <pc:docMk/>
            <pc:sldMk cId="879367234" sldId="262"/>
            <ac:spMk id="2" creationId="{E34EE828-77B9-CC45-0E0B-6C54CA0C121B}"/>
          </ac:spMkLst>
        </pc:spChg>
        <pc:spChg chg="add del mod">
          <ac:chgData name="Aarti Ambhore" userId="9ea3fc91272329fd" providerId="LiveId" clId="{A6FBC526-5706-409E-8D65-5B7D25F7BD35}" dt="2023-01-15T16:03:51.260" v="493" actId="767"/>
          <ac:spMkLst>
            <pc:docMk/>
            <pc:sldMk cId="879367234" sldId="262"/>
            <ac:spMk id="7" creationId="{CFD415BE-E8BC-E263-6550-89783C448EA6}"/>
          </ac:spMkLst>
        </pc:spChg>
        <pc:spChg chg="add mod">
          <ac:chgData name="Aarti Ambhore" userId="9ea3fc91272329fd" providerId="LiveId" clId="{A6FBC526-5706-409E-8D65-5B7D25F7BD35}" dt="2023-01-15T16:04:39.018" v="570" actId="2711"/>
          <ac:spMkLst>
            <pc:docMk/>
            <pc:sldMk cId="879367234" sldId="262"/>
            <ac:spMk id="8" creationId="{104D036F-CFE6-43C9-BFDD-D418529F90A4}"/>
          </ac:spMkLst>
        </pc:spChg>
        <pc:picChg chg="add mod">
          <ac:chgData name="Aarti Ambhore" userId="9ea3fc91272329fd" providerId="LiveId" clId="{A6FBC526-5706-409E-8D65-5B7D25F7BD35}" dt="2023-01-15T16:35:14.778" v="1186" actId="1036"/>
          <ac:picMkLst>
            <pc:docMk/>
            <pc:sldMk cId="879367234" sldId="262"/>
            <ac:picMk id="4" creationId="{707FFA98-F3A1-D7A2-F427-BABE008B7D30}"/>
          </ac:picMkLst>
        </pc:picChg>
        <pc:picChg chg="add mod">
          <ac:chgData name="Aarti Ambhore" userId="9ea3fc91272329fd" providerId="LiveId" clId="{A6FBC526-5706-409E-8D65-5B7D25F7BD35}" dt="2023-01-15T16:35:14.778" v="1186" actId="1036"/>
          <ac:picMkLst>
            <pc:docMk/>
            <pc:sldMk cId="879367234" sldId="262"/>
            <ac:picMk id="6" creationId="{0DD9FF0A-9ACD-868A-462F-C7550D0E46D7}"/>
          </ac:picMkLst>
        </pc:picChg>
      </pc:sldChg>
      <pc:sldChg chg="addSp modSp new mod">
        <pc:chgData name="Aarti Ambhore" userId="9ea3fc91272329fd" providerId="LiveId" clId="{A6FBC526-5706-409E-8D65-5B7D25F7BD35}" dt="2023-01-15T16:07:31.021" v="703" actId="1035"/>
        <pc:sldMkLst>
          <pc:docMk/>
          <pc:sldMk cId="2299910409" sldId="263"/>
        </pc:sldMkLst>
        <pc:spChg chg="add mod">
          <ac:chgData name="Aarti Ambhore" userId="9ea3fc91272329fd" providerId="LiveId" clId="{A6FBC526-5706-409E-8D65-5B7D25F7BD35}" dt="2023-01-15T16:07:16.911" v="664" actId="1076"/>
          <ac:spMkLst>
            <pc:docMk/>
            <pc:sldMk cId="2299910409" sldId="263"/>
            <ac:spMk id="6" creationId="{D9B6A2EE-D693-2624-B045-8010B67E5D5E}"/>
          </ac:spMkLst>
        </pc:spChg>
        <pc:picChg chg="add mod">
          <ac:chgData name="Aarti Ambhore" userId="9ea3fc91272329fd" providerId="LiveId" clId="{A6FBC526-5706-409E-8D65-5B7D25F7BD35}" dt="2023-01-15T16:07:31.021" v="703" actId="1035"/>
          <ac:picMkLst>
            <pc:docMk/>
            <pc:sldMk cId="2299910409" sldId="263"/>
            <ac:picMk id="3" creationId="{50220550-13BE-D11E-09E5-4B86F19228D6}"/>
          </ac:picMkLst>
        </pc:picChg>
        <pc:picChg chg="add mod">
          <ac:chgData name="Aarti Ambhore" userId="9ea3fc91272329fd" providerId="LiveId" clId="{A6FBC526-5706-409E-8D65-5B7D25F7BD35}" dt="2023-01-15T16:07:31.021" v="703" actId="1035"/>
          <ac:picMkLst>
            <pc:docMk/>
            <pc:sldMk cId="2299910409" sldId="263"/>
            <ac:picMk id="5" creationId="{5D965628-E471-B8F0-5713-4AD6D3361E56}"/>
          </ac:picMkLst>
        </pc:picChg>
      </pc:sldChg>
      <pc:sldChg chg="addSp modSp new mod">
        <pc:chgData name="Aarti Ambhore" userId="9ea3fc91272329fd" providerId="LiveId" clId="{A6FBC526-5706-409E-8D65-5B7D25F7BD35}" dt="2023-01-15T16:36:36.674" v="1217" actId="1036"/>
        <pc:sldMkLst>
          <pc:docMk/>
          <pc:sldMk cId="2075799620" sldId="264"/>
        </pc:sldMkLst>
        <pc:spChg chg="add mod">
          <ac:chgData name="Aarti Ambhore" userId="9ea3fc91272329fd" providerId="LiveId" clId="{A6FBC526-5706-409E-8D65-5B7D25F7BD35}" dt="2023-01-15T16:36:29.546" v="1191" actId="14100"/>
          <ac:spMkLst>
            <pc:docMk/>
            <pc:sldMk cId="2075799620" sldId="264"/>
            <ac:spMk id="6" creationId="{79F94A47-EEB2-B2C4-1227-553A92ACD378}"/>
          </ac:spMkLst>
        </pc:spChg>
        <pc:picChg chg="add mod">
          <ac:chgData name="Aarti Ambhore" userId="9ea3fc91272329fd" providerId="LiveId" clId="{A6FBC526-5706-409E-8D65-5B7D25F7BD35}" dt="2023-01-15T16:36:36.674" v="1217" actId="1036"/>
          <ac:picMkLst>
            <pc:docMk/>
            <pc:sldMk cId="2075799620" sldId="264"/>
            <ac:picMk id="3" creationId="{6B90D280-0C4F-3250-1EA1-8B5F5189F909}"/>
          </ac:picMkLst>
        </pc:picChg>
        <pc:picChg chg="add mod">
          <ac:chgData name="Aarti Ambhore" userId="9ea3fc91272329fd" providerId="LiveId" clId="{A6FBC526-5706-409E-8D65-5B7D25F7BD35}" dt="2023-01-15T16:36:36.674" v="1217" actId="1036"/>
          <ac:picMkLst>
            <pc:docMk/>
            <pc:sldMk cId="2075799620" sldId="264"/>
            <ac:picMk id="5" creationId="{17DADAF7-985F-BDC0-C2BF-415D169CBC0F}"/>
          </ac:picMkLst>
        </pc:picChg>
      </pc:sldChg>
      <pc:sldChg chg="addSp modSp new mod">
        <pc:chgData name="Aarti Ambhore" userId="9ea3fc91272329fd" providerId="LiveId" clId="{A6FBC526-5706-409E-8D65-5B7D25F7BD35}" dt="2023-01-15T16:37:10.606" v="1232" actId="1076"/>
        <pc:sldMkLst>
          <pc:docMk/>
          <pc:sldMk cId="921920956" sldId="265"/>
        </pc:sldMkLst>
        <pc:spChg chg="add mod">
          <ac:chgData name="Aarti Ambhore" userId="9ea3fc91272329fd" providerId="LiveId" clId="{A6FBC526-5706-409E-8D65-5B7D25F7BD35}" dt="2023-01-15T16:37:07.239" v="1231" actId="20577"/>
          <ac:spMkLst>
            <pc:docMk/>
            <pc:sldMk cId="921920956" sldId="265"/>
            <ac:spMk id="14" creationId="{D23700B2-61ED-45CE-F5CB-A838024A1541}"/>
          </ac:spMkLst>
        </pc:spChg>
        <pc:picChg chg="add mod">
          <ac:chgData name="Aarti Ambhore" userId="9ea3fc91272329fd" providerId="LiveId" clId="{A6FBC526-5706-409E-8D65-5B7D25F7BD35}" dt="2023-01-15T16:37:10.606" v="1232" actId="1076"/>
          <ac:picMkLst>
            <pc:docMk/>
            <pc:sldMk cId="921920956" sldId="265"/>
            <ac:picMk id="3" creationId="{CC350E3D-DB14-E599-EA57-34CEE7E1ACAD}"/>
          </ac:picMkLst>
        </pc:picChg>
        <pc:picChg chg="add mod">
          <ac:chgData name="Aarti Ambhore" userId="9ea3fc91272329fd" providerId="LiveId" clId="{A6FBC526-5706-409E-8D65-5B7D25F7BD35}" dt="2023-01-15T16:17:24.711" v="842" actId="1036"/>
          <ac:picMkLst>
            <pc:docMk/>
            <pc:sldMk cId="921920956" sldId="265"/>
            <ac:picMk id="5" creationId="{02D79C4F-3DCB-0DC8-AE81-629D72A18ADE}"/>
          </ac:picMkLst>
        </pc:picChg>
        <pc:picChg chg="add mod">
          <ac:chgData name="Aarti Ambhore" userId="9ea3fc91272329fd" providerId="LiveId" clId="{A6FBC526-5706-409E-8D65-5B7D25F7BD35}" dt="2023-01-15T16:17:24.711" v="842" actId="1036"/>
          <ac:picMkLst>
            <pc:docMk/>
            <pc:sldMk cId="921920956" sldId="265"/>
            <ac:picMk id="7" creationId="{155B184C-F832-5335-6BCA-FBDBDA898F13}"/>
          </ac:picMkLst>
        </pc:picChg>
        <pc:picChg chg="add mod">
          <ac:chgData name="Aarti Ambhore" userId="9ea3fc91272329fd" providerId="LiveId" clId="{A6FBC526-5706-409E-8D65-5B7D25F7BD35}" dt="2023-01-15T16:17:24.711" v="842" actId="1036"/>
          <ac:picMkLst>
            <pc:docMk/>
            <pc:sldMk cId="921920956" sldId="265"/>
            <ac:picMk id="9" creationId="{50A7F172-C5F3-C092-EC3E-9B9BF00B0A1F}"/>
          </ac:picMkLst>
        </pc:picChg>
        <pc:picChg chg="add mod">
          <ac:chgData name="Aarti Ambhore" userId="9ea3fc91272329fd" providerId="LiveId" clId="{A6FBC526-5706-409E-8D65-5B7D25F7BD35}" dt="2023-01-15T16:17:24.711" v="842" actId="1036"/>
          <ac:picMkLst>
            <pc:docMk/>
            <pc:sldMk cId="921920956" sldId="265"/>
            <ac:picMk id="11" creationId="{B600C157-2665-CDCD-A7C2-C0DB0DAFB183}"/>
          </ac:picMkLst>
        </pc:picChg>
        <pc:picChg chg="add mod">
          <ac:chgData name="Aarti Ambhore" userId="9ea3fc91272329fd" providerId="LiveId" clId="{A6FBC526-5706-409E-8D65-5B7D25F7BD35}" dt="2023-01-15T16:17:24.711" v="842" actId="1036"/>
          <ac:picMkLst>
            <pc:docMk/>
            <pc:sldMk cId="921920956" sldId="265"/>
            <ac:picMk id="13" creationId="{3988BFDD-66C2-AF10-C627-21D276CD1042}"/>
          </ac:picMkLst>
        </pc:picChg>
      </pc:sldChg>
      <pc:sldChg chg="addSp modSp new mod">
        <pc:chgData name="Aarti Ambhore" userId="9ea3fc91272329fd" providerId="LiveId" clId="{A6FBC526-5706-409E-8D65-5B7D25F7BD35}" dt="2023-01-15T16:37:22.831" v="1235" actId="1076"/>
        <pc:sldMkLst>
          <pc:docMk/>
          <pc:sldMk cId="3604097570" sldId="266"/>
        </pc:sldMkLst>
        <pc:spChg chg="add mod">
          <ac:chgData name="Aarti Ambhore" userId="9ea3fc91272329fd" providerId="LiveId" clId="{A6FBC526-5706-409E-8D65-5B7D25F7BD35}" dt="2023-01-15T16:37:20.820" v="1234" actId="255"/>
          <ac:spMkLst>
            <pc:docMk/>
            <pc:sldMk cId="3604097570" sldId="266"/>
            <ac:spMk id="4" creationId="{CC13CC5E-0D5E-0942-8181-62C9FF9D1D84}"/>
          </ac:spMkLst>
        </pc:spChg>
        <pc:picChg chg="add mod">
          <ac:chgData name="Aarti Ambhore" userId="9ea3fc91272329fd" providerId="LiveId" clId="{A6FBC526-5706-409E-8D65-5B7D25F7BD35}" dt="2023-01-15T16:37:22.831" v="1235" actId="1076"/>
          <ac:picMkLst>
            <pc:docMk/>
            <pc:sldMk cId="3604097570" sldId="266"/>
            <ac:picMk id="3" creationId="{5931F46C-F545-0AF9-D0B6-1CDB89D03F69}"/>
          </ac:picMkLst>
        </pc:picChg>
      </pc:sldChg>
      <pc:sldChg chg="addSp modSp new mod">
        <pc:chgData name="Aarti Ambhore" userId="9ea3fc91272329fd" providerId="LiveId" clId="{A6FBC526-5706-409E-8D65-5B7D25F7BD35}" dt="2023-01-15T16:37:50.140" v="1241" actId="20577"/>
        <pc:sldMkLst>
          <pc:docMk/>
          <pc:sldMk cId="1150857406" sldId="267"/>
        </pc:sldMkLst>
        <pc:spChg chg="add mod">
          <ac:chgData name="Aarti Ambhore" userId="9ea3fc91272329fd" providerId="LiveId" clId="{A6FBC526-5706-409E-8D65-5B7D25F7BD35}" dt="2023-01-15T16:37:39.350" v="1239" actId="14100"/>
          <ac:spMkLst>
            <pc:docMk/>
            <pc:sldMk cId="1150857406" sldId="267"/>
            <ac:spMk id="2" creationId="{A0042DDD-6FD1-DA44-42E3-7CA4AF6F371C}"/>
          </ac:spMkLst>
        </pc:spChg>
        <pc:spChg chg="add mod">
          <ac:chgData name="Aarti Ambhore" userId="9ea3fc91272329fd" providerId="LiveId" clId="{A6FBC526-5706-409E-8D65-5B7D25F7BD35}" dt="2023-01-15T16:37:50.140" v="1241" actId="20577"/>
          <ac:spMkLst>
            <pc:docMk/>
            <pc:sldMk cId="1150857406" sldId="267"/>
            <ac:spMk id="3" creationId="{BC3C8B73-2099-3F6E-61D9-8F4F295A4FF7}"/>
          </ac:spMkLst>
        </pc:spChg>
      </pc:sldChg>
      <pc:sldChg chg="addSp modSp new mod">
        <pc:chgData name="Aarti Ambhore" userId="9ea3fc91272329fd" providerId="LiveId" clId="{A6FBC526-5706-409E-8D65-5B7D25F7BD35}" dt="2023-01-15T16:38:15.055" v="1245" actId="1076"/>
        <pc:sldMkLst>
          <pc:docMk/>
          <pc:sldMk cId="2512582936" sldId="268"/>
        </pc:sldMkLst>
        <pc:spChg chg="add mod">
          <ac:chgData name="Aarti Ambhore" userId="9ea3fc91272329fd" providerId="LiveId" clId="{A6FBC526-5706-409E-8D65-5B7D25F7BD35}" dt="2023-01-15T16:38:06.696" v="1243" actId="14100"/>
          <ac:spMkLst>
            <pc:docMk/>
            <pc:sldMk cId="2512582936" sldId="268"/>
            <ac:spMk id="2" creationId="{B2F80E53-F723-5408-6F01-B8EA8B1385F9}"/>
          </ac:spMkLst>
        </pc:spChg>
        <pc:spChg chg="add mod">
          <ac:chgData name="Aarti Ambhore" userId="9ea3fc91272329fd" providerId="LiveId" clId="{A6FBC526-5706-409E-8D65-5B7D25F7BD35}" dt="2023-01-15T16:24:35.502" v="1052" actId="1035"/>
          <ac:spMkLst>
            <pc:docMk/>
            <pc:sldMk cId="2512582936" sldId="268"/>
            <ac:spMk id="5" creationId="{116C693D-4E2F-E20A-E783-E91BA6BD414D}"/>
          </ac:spMkLst>
        </pc:spChg>
        <pc:picChg chg="add mod">
          <ac:chgData name="Aarti Ambhore" userId="9ea3fc91272329fd" providerId="LiveId" clId="{A6FBC526-5706-409E-8D65-5B7D25F7BD35}" dt="2023-01-15T16:38:15.055" v="1245" actId="1076"/>
          <ac:picMkLst>
            <pc:docMk/>
            <pc:sldMk cId="2512582936" sldId="268"/>
            <ac:picMk id="4" creationId="{5F4A3598-95E7-F345-EC25-F8610191C305}"/>
          </ac:picMkLst>
        </pc:picChg>
        <pc:picChg chg="add mod">
          <ac:chgData name="Aarti Ambhore" userId="9ea3fc91272329fd" providerId="LiveId" clId="{A6FBC526-5706-409E-8D65-5B7D25F7BD35}" dt="2023-01-15T16:38:10.884" v="1244" actId="1076"/>
          <ac:picMkLst>
            <pc:docMk/>
            <pc:sldMk cId="2512582936" sldId="268"/>
            <ac:picMk id="7" creationId="{CF7659D3-7DBD-392E-183B-2A6C6C2BFC64}"/>
          </ac:picMkLst>
        </pc:picChg>
      </pc:sldChg>
      <pc:sldChg chg="addSp modSp new mod">
        <pc:chgData name="Aarti Ambhore" userId="9ea3fc91272329fd" providerId="LiveId" clId="{A6FBC526-5706-409E-8D65-5B7D25F7BD35}" dt="2023-01-15T16:39:14.998" v="1298" actId="1076"/>
        <pc:sldMkLst>
          <pc:docMk/>
          <pc:sldMk cId="2909492446" sldId="269"/>
        </pc:sldMkLst>
        <pc:spChg chg="add mod">
          <ac:chgData name="Aarti Ambhore" userId="9ea3fc91272329fd" providerId="LiveId" clId="{A6FBC526-5706-409E-8D65-5B7D25F7BD35}" dt="2023-01-15T16:38:28.435" v="1247" actId="255"/>
          <ac:spMkLst>
            <pc:docMk/>
            <pc:sldMk cId="2909492446" sldId="269"/>
            <ac:spMk id="2" creationId="{90B83FAA-63FC-1EAA-9D5E-6EEE04E3273D}"/>
          </ac:spMkLst>
        </pc:spChg>
        <pc:spChg chg="add mod">
          <ac:chgData name="Aarti Ambhore" userId="9ea3fc91272329fd" providerId="LiveId" clId="{A6FBC526-5706-409E-8D65-5B7D25F7BD35}" dt="2023-01-15T16:39:09.335" v="1297" actId="1035"/>
          <ac:spMkLst>
            <pc:docMk/>
            <pc:sldMk cId="2909492446" sldId="269"/>
            <ac:spMk id="3" creationId="{99A2348B-55C1-A32F-9B96-BD76FDC6BF62}"/>
          </ac:spMkLst>
        </pc:spChg>
        <pc:picChg chg="add mod">
          <ac:chgData name="Aarti Ambhore" userId="9ea3fc91272329fd" providerId="LiveId" clId="{A6FBC526-5706-409E-8D65-5B7D25F7BD35}" dt="2023-01-15T16:39:14.998" v="1298" actId="1076"/>
          <ac:picMkLst>
            <pc:docMk/>
            <pc:sldMk cId="2909492446" sldId="269"/>
            <ac:picMk id="4" creationId="{E4C64AA9-0F4E-10CD-10F1-99B24D09B4D0}"/>
          </ac:picMkLst>
        </pc:picChg>
      </pc:sldChg>
      <pc:sldChg chg="addSp modSp new mod">
        <pc:chgData name="Aarti Ambhore" userId="9ea3fc91272329fd" providerId="LiveId" clId="{A6FBC526-5706-409E-8D65-5B7D25F7BD35}" dt="2023-01-15T16:38:44.049" v="1269" actId="1036"/>
        <pc:sldMkLst>
          <pc:docMk/>
          <pc:sldMk cId="4195640968" sldId="270"/>
        </pc:sldMkLst>
        <pc:spChg chg="add mod">
          <ac:chgData name="Aarti Ambhore" userId="9ea3fc91272329fd" providerId="LiveId" clId="{A6FBC526-5706-409E-8D65-5B7D25F7BD35}" dt="2023-01-15T16:38:37.203" v="1249" actId="255"/>
          <ac:spMkLst>
            <pc:docMk/>
            <pc:sldMk cId="4195640968" sldId="270"/>
            <ac:spMk id="3" creationId="{6D662019-3D35-AD69-C6A7-4B586E6DEF4B}"/>
          </ac:spMkLst>
        </pc:spChg>
        <pc:spChg chg="add mod">
          <ac:chgData name="Aarti Ambhore" userId="9ea3fc91272329fd" providerId="LiveId" clId="{A6FBC526-5706-409E-8D65-5B7D25F7BD35}" dt="2023-01-15T16:38:44.049" v="1269" actId="1036"/>
          <ac:spMkLst>
            <pc:docMk/>
            <pc:sldMk cId="4195640968" sldId="270"/>
            <ac:spMk id="5" creationId="{330E3EC3-EFEE-22A1-8A58-14F6D26C2BFE}"/>
          </ac:spMkLst>
        </pc:spChg>
      </pc:sldChg>
      <pc:sldChg chg="addSp modSp new mod">
        <pc:chgData name="Aarti Ambhore" userId="9ea3fc91272329fd" providerId="LiveId" clId="{A6FBC526-5706-409E-8D65-5B7D25F7BD35}" dt="2023-01-15T16:33:49.065" v="1155" actId="115"/>
        <pc:sldMkLst>
          <pc:docMk/>
          <pc:sldMk cId="1843885522" sldId="271"/>
        </pc:sldMkLst>
        <pc:spChg chg="add mod">
          <ac:chgData name="Aarti Ambhore" userId="9ea3fc91272329fd" providerId="LiveId" clId="{A6FBC526-5706-409E-8D65-5B7D25F7BD35}" dt="2023-01-15T16:33:49.065" v="1155" actId="115"/>
          <ac:spMkLst>
            <pc:docMk/>
            <pc:sldMk cId="1843885522" sldId="271"/>
            <ac:spMk id="2" creationId="{BE5BA99F-3067-99E2-AC52-61D21992C4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E0C431-F361-4FB9-8811-B634D7D415D8}"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CEC00-DE52-4B2A-9D8B-3BE86AE55DF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46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0C431-F361-4FB9-8811-B634D7D415D8}"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CEC00-DE52-4B2A-9D8B-3BE86AE55DFD}" type="slidenum">
              <a:rPr lang="en-IN" smtClean="0"/>
              <a:t>‹#›</a:t>
            </a:fld>
            <a:endParaRPr lang="en-IN"/>
          </a:p>
        </p:txBody>
      </p:sp>
    </p:spTree>
    <p:extLst>
      <p:ext uri="{BB962C8B-B14F-4D97-AF65-F5344CB8AC3E}">
        <p14:creationId xmlns:p14="http://schemas.microsoft.com/office/powerpoint/2010/main" val="337123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0C431-F361-4FB9-8811-B634D7D415D8}"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CEC00-DE52-4B2A-9D8B-3BE86AE55DFD}" type="slidenum">
              <a:rPr lang="en-IN" smtClean="0"/>
              <a:t>‹#›</a:t>
            </a:fld>
            <a:endParaRPr lang="en-IN"/>
          </a:p>
        </p:txBody>
      </p:sp>
    </p:spTree>
    <p:extLst>
      <p:ext uri="{BB962C8B-B14F-4D97-AF65-F5344CB8AC3E}">
        <p14:creationId xmlns:p14="http://schemas.microsoft.com/office/powerpoint/2010/main" val="224152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E0C431-F361-4FB9-8811-B634D7D415D8}"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CEC00-DE52-4B2A-9D8B-3BE86AE55DFD}" type="slidenum">
              <a:rPr lang="en-IN" smtClean="0"/>
              <a:t>‹#›</a:t>
            </a:fld>
            <a:endParaRPr lang="en-IN"/>
          </a:p>
        </p:txBody>
      </p:sp>
    </p:spTree>
    <p:extLst>
      <p:ext uri="{BB962C8B-B14F-4D97-AF65-F5344CB8AC3E}">
        <p14:creationId xmlns:p14="http://schemas.microsoft.com/office/powerpoint/2010/main" val="408092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E0C431-F361-4FB9-8811-B634D7D415D8}"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ACEC00-DE52-4B2A-9D8B-3BE86AE55DF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37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0C431-F361-4FB9-8811-B634D7D415D8}"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ACEC00-DE52-4B2A-9D8B-3BE86AE55DFD}" type="slidenum">
              <a:rPr lang="en-IN" smtClean="0"/>
              <a:t>‹#›</a:t>
            </a:fld>
            <a:endParaRPr lang="en-IN"/>
          </a:p>
        </p:txBody>
      </p:sp>
    </p:spTree>
    <p:extLst>
      <p:ext uri="{BB962C8B-B14F-4D97-AF65-F5344CB8AC3E}">
        <p14:creationId xmlns:p14="http://schemas.microsoft.com/office/powerpoint/2010/main" val="346820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E0C431-F361-4FB9-8811-B634D7D415D8}" type="datetimeFigureOut">
              <a:rPr lang="en-IN" smtClean="0"/>
              <a:t>15-01-2023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ACEC00-DE52-4B2A-9D8B-3BE86AE55DFD}" type="slidenum">
              <a:rPr lang="en-IN" smtClean="0"/>
              <a:t>‹#›</a:t>
            </a:fld>
            <a:endParaRPr lang="en-IN"/>
          </a:p>
        </p:txBody>
      </p:sp>
    </p:spTree>
    <p:extLst>
      <p:ext uri="{BB962C8B-B14F-4D97-AF65-F5344CB8AC3E}">
        <p14:creationId xmlns:p14="http://schemas.microsoft.com/office/powerpoint/2010/main" val="188611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E0C431-F361-4FB9-8811-B634D7D415D8}" type="datetimeFigureOut">
              <a:rPr lang="en-IN" smtClean="0"/>
              <a:t>15-01-2023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ACEC00-DE52-4B2A-9D8B-3BE86AE55DFD}" type="slidenum">
              <a:rPr lang="en-IN" smtClean="0"/>
              <a:t>‹#›</a:t>
            </a:fld>
            <a:endParaRPr lang="en-IN"/>
          </a:p>
        </p:txBody>
      </p:sp>
    </p:spTree>
    <p:extLst>
      <p:ext uri="{BB962C8B-B14F-4D97-AF65-F5344CB8AC3E}">
        <p14:creationId xmlns:p14="http://schemas.microsoft.com/office/powerpoint/2010/main" val="932718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E0C431-F361-4FB9-8811-B634D7D415D8}" type="datetimeFigureOut">
              <a:rPr lang="en-IN" smtClean="0"/>
              <a:t>15-01-2023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2ACEC00-DE52-4B2A-9D8B-3BE86AE55DFD}" type="slidenum">
              <a:rPr lang="en-IN" smtClean="0"/>
              <a:t>‹#›</a:t>
            </a:fld>
            <a:endParaRPr lang="en-IN"/>
          </a:p>
        </p:txBody>
      </p:sp>
    </p:spTree>
    <p:extLst>
      <p:ext uri="{BB962C8B-B14F-4D97-AF65-F5344CB8AC3E}">
        <p14:creationId xmlns:p14="http://schemas.microsoft.com/office/powerpoint/2010/main" val="280123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0E0C431-F361-4FB9-8811-B634D7D415D8}" type="datetimeFigureOut">
              <a:rPr lang="en-IN" smtClean="0"/>
              <a:t>15-01-2023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ACEC00-DE52-4B2A-9D8B-3BE86AE55DFD}" type="slidenum">
              <a:rPr lang="en-IN" smtClean="0"/>
              <a:t>‹#›</a:t>
            </a:fld>
            <a:endParaRPr lang="en-IN"/>
          </a:p>
        </p:txBody>
      </p:sp>
    </p:spTree>
    <p:extLst>
      <p:ext uri="{BB962C8B-B14F-4D97-AF65-F5344CB8AC3E}">
        <p14:creationId xmlns:p14="http://schemas.microsoft.com/office/powerpoint/2010/main" val="37447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E0C431-F361-4FB9-8811-B634D7D415D8}"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ACEC00-DE52-4B2A-9D8B-3BE86AE55DFD}" type="slidenum">
              <a:rPr lang="en-IN" smtClean="0"/>
              <a:t>‹#›</a:t>
            </a:fld>
            <a:endParaRPr lang="en-IN"/>
          </a:p>
        </p:txBody>
      </p:sp>
    </p:spTree>
    <p:extLst>
      <p:ext uri="{BB962C8B-B14F-4D97-AF65-F5344CB8AC3E}">
        <p14:creationId xmlns:p14="http://schemas.microsoft.com/office/powerpoint/2010/main" val="1404155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E0C431-F361-4FB9-8811-B634D7D415D8}" type="datetimeFigureOut">
              <a:rPr lang="en-IN" smtClean="0"/>
              <a:t>15-01-2023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ACEC00-DE52-4B2A-9D8B-3BE86AE55DF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002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70C7-8064-284F-23B4-7FFBB2FF9CF7}"/>
              </a:ext>
            </a:extLst>
          </p:cNvPr>
          <p:cNvSpPr>
            <a:spLocks noGrp="1"/>
          </p:cNvSpPr>
          <p:nvPr>
            <p:ph type="ctrTitle"/>
          </p:nvPr>
        </p:nvSpPr>
        <p:spPr>
          <a:xfrm>
            <a:off x="1097280" y="758952"/>
            <a:ext cx="10406462" cy="2475861"/>
          </a:xfrm>
        </p:spPr>
        <p:txBody>
          <a:bodyPr>
            <a:normAutofit/>
          </a:bodyPr>
          <a:lstStyle/>
          <a:p>
            <a:r>
              <a:rPr lang="en-IN" sz="4400" b="1" dirty="0">
                <a:latin typeface="Arial" panose="020B0604020202020204" pitchFamily="34" charset="0"/>
                <a:cs typeface="Arial" panose="020B0604020202020204" pitchFamily="34" charset="0"/>
              </a:rPr>
              <a:t>Project- Malignant Comment Classifier </a:t>
            </a:r>
          </a:p>
        </p:txBody>
      </p:sp>
      <p:sp>
        <p:nvSpPr>
          <p:cNvPr id="3" name="Subtitle 2">
            <a:extLst>
              <a:ext uri="{FF2B5EF4-FFF2-40B4-BE49-F238E27FC236}">
                <a16:creationId xmlns:a16="http://schemas.microsoft.com/office/drawing/2014/main" id="{9AF57EAA-1B42-919E-8B5E-F1E4F6AEDAAD}"/>
              </a:ext>
            </a:extLst>
          </p:cNvPr>
          <p:cNvSpPr>
            <a:spLocks noGrp="1"/>
          </p:cNvSpPr>
          <p:nvPr>
            <p:ph type="subTitle" idx="1"/>
          </p:nvPr>
        </p:nvSpPr>
        <p:spPr/>
        <p:txBody>
          <a:bodyPr/>
          <a:lstStyle/>
          <a:p>
            <a:endParaRPr lang="en-IN" dirty="0"/>
          </a:p>
          <a:p>
            <a:r>
              <a:rPr lang="en-IN" sz="2800" b="1" cap="none" dirty="0">
                <a:solidFill>
                  <a:schemeClr val="tx1"/>
                </a:solidFill>
                <a:latin typeface="Arial" panose="020B0604020202020204" pitchFamily="34" charset="0"/>
                <a:cs typeface="Arial" panose="020B0604020202020204" pitchFamily="34" charset="0"/>
              </a:rPr>
              <a:t>Aarti A Ambhore</a:t>
            </a:r>
          </a:p>
        </p:txBody>
      </p:sp>
    </p:spTree>
    <p:extLst>
      <p:ext uri="{BB962C8B-B14F-4D97-AF65-F5344CB8AC3E}">
        <p14:creationId xmlns:p14="http://schemas.microsoft.com/office/powerpoint/2010/main" val="63085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350E3D-DB14-E599-EA57-34CEE7E1ACAD}"/>
              </a:ext>
            </a:extLst>
          </p:cNvPr>
          <p:cNvPicPr>
            <a:picLocks noChangeAspect="1"/>
          </p:cNvPicPr>
          <p:nvPr/>
        </p:nvPicPr>
        <p:blipFill>
          <a:blip r:embed="rId2"/>
          <a:stretch>
            <a:fillRect/>
          </a:stretch>
        </p:blipFill>
        <p:spPr>
          <a:xfrm>
            <a:off x="151857" y="1009509"/>
            <a:ext cx="3887843" cy="2589097"/>
          </a:xfrm>
          <a:prstGeom prst="rect">
            <a:avLst/>
          </a:prstGeom>
        </p:spPr>
      </p:pic>
      <p:pic>
        <p:nvPicPr>
          <p:cNvPr id="5" name="Picture 4">
            <a:extLst>
              <a:ext uri="{FF2B5EF4-FFF2-40B4-BE49-F238E27FC236}">
                <a16:creationId xmlns:a16="http://schemas.microsoft.com/office/drawing/2014/main" id="{02D79C4F-3DCB-0DC8-AE81-629D72A18ADE}"/>
              </a:ext>
            </a:extLst>
          </p:cNvPr>
          <p:cNvPicPr>
            <a:picLocks noChangeAspect="1"/>
          </p:cNvPicPr>
          <p:nvPr/>
        </p:nvPicPr>
        <p:blipFill>
          <a:blip r:embed="rId3"/>
          <a:stretch>
            <a:fillRect/>
          </a:stretch>
        </p:blipFill>
        <p:spPr>
          <a:xfrm>
            <a:off x="4152078" y="980012"/>
            <a:ext cx="3887843" cy="2589097"/>
          </a:xfrm>
          <a:prstGeom prst="rect">
            <a:avLst/>
          </a:prstGeom>
        </p:spPr>
      </p:pic>
      <p:pic>
        <p:nvPicPr>
          <p:cNvPr id="7" name="Picture 6">
            <a:extLst>
              <a:ext uri="{FF2B5EF4-FFF2-40B4-BE49-F238E27FC236}">
                <a16:creationId xmlns:a16="http://schemas.microsoft.com/office/drawing/2014/main" id="{155B184C-F832-5335-6BCA-FBDBDA898F13}"/>
              </a:ext>
            </a:extLst>
          </p:cNvPr>
          <p:cNvPicPr>
            <a:picLocks noChangeAspect="1"/>
          </p:cNvPicPr>
          <p:nvPr/>
        </p:nvPicPr>
        <p:blipFill>
          <a:blip r:embed="rId4"/>
          <a:stretch>
            <a:fillRect/>
          </a:stretch>
        </p:blipFill>
        <p:spPr>
          <a:xfrm>
            <a:off x="8152299" y="980012"/>
            <a:ext cx="3616298" cy="2589097"/>
          </a:xfrm>
          <a:prstGeom prst="rect">
            <a:avLst/>
          </a:prstGeom>
        </p:spPr>
      </p:pic>
      <p:pic>
        <p:nvPicPr>
          <p:cNvPr id="9" name="Picture 8">
            <a:extLst>
              <a:ext uri="{FF2B5EF4-FFF2-40B4-BE49-F238E27FC236}">
                <a16:creationId xmlns:a16="http://schemas.microsoft.com/office/drawing/2014/main" id="{50A7F172-C5F3-C092-EC3E-9B9BF00B0A1F}"/>
              </a:ext>
            </a:extLst>
          </p:cNvPr>
          <p:cNvPicPr>
            <a:picLocks noChangeAspect="1"/>
          </p:cNvPicPr>
          <p:nvPr/>
        </p:nvPicPr>
        <p:blipFill>
          <a:blip r:embed="rId5"/>
          <a:stretch>
            <a:fillRect/>
          </a:stretch>
        </p:blipFill>
        <p:spPr>
          <a:xfrm>
            <a:off x="176423" y="3681461"/>
            <a:ext cx="3887843" cy="2615308"/>
          </a:xfrm>
          <a:prstGeom prst="rect">
            <a:avLst/>
          </a:prstGeom>
        </p:spPr>
      </p:pic>
      <p:pic>
        <p:nvPicPr>
          <p:cNvPr id="11" name="Picture 10">
            <a:extLst>
              <a:ext uri="{FF2B5EF4-FFF2-40B4-BE49-F238E27FC236}">
                <a16:creationId xmlns:a16="http://schemas.microsoft.com/office/drawing/2014/main" id="{B600C157-2665-CDCD-A7C2-C0DB0DAFB183}"/>
              </a:ext>
            </a:extLst>
          </p:cNvPr>
          <p:cNvPicPr>
            <a:picLocks noChangeAspect="1"/>
          </p:cNvPicPr>
          <p:nvPr/>
        </p:nvPicPr>
        <p:blipFill>
          <a:blip r:embed="rId6"/>
          <a:stretch>
            <a:fillRect/>
          </a:stretch>
        </p:blipFill>
        <p:spPr>
          <a:xfrm>
            <a:off x="4152077" y="3770719"/>
            <a:ext cx="4000221" cy="2526050"/>
          </a:xfrm>
          <a:prstGeom prst="rect">
            <a:avLst/>
          </a:prstGeom>
        </p:spPr>
      </p:pic>
      <p:pic>
        <p:nvPicPr>
          <p:cNvPr id="13" name="Picture 12">
            <a:extLst>
              <a:ext uri="{FF2B5EF4-FFF2-40B4-BE49-F238E27FC236}">
                <a16:creationId xmlns:a16="http://schemas.microsoft.com/office/drawing/2014/main" id="{3988BFDD-66C2-AF10-C627-21D276CD1042}"/>
              </a:ext>
            </a:extLst>
          </p:cNvPr>
          <p:cNvPicPr>
            <a:picLocks noChangeAspect="1"/>
          </p:cNvPicPr>
          <p:nvPr/>
        </p:nvPicPr>
        <p:blipFill>
          <a:blip r:embed="rId7"/>
          <a:stretch>
            <a:fillRect/>
          </a:stretch>
        </p:blipFill>
        <p:spPr>
          <a:xfrm>
            <a:off x="8240109" y="3770719"/>
            <a:ext cx="3528488" cy="2526050"/>
          </a:xfrm>
          <a:prstGeom prst="rect">
            <a:avLst/>
          </a:prstGeom>
        </p:spPr>
      </p:pic>
      <p:sp>
        <p:nvSpPr>
          <p:cNvPr id="14" name="TextBox 13">
            <a:extLst>
              <a:ext uri="{FF2B5EF4-FFF2-40B4-BE49-F238E27FC236}">
                <a16:creationId xmlns:a16="http://schemas.microsoft.com/office/drawing/2014/main" id="{D23700B2-61ED-45CE-F5CB-A838024A1541}"/>
              </a:ext>
            </a:extLst>
          </p:cNvPr>
          <p:cNvSpPr txBox="1"/>
          <p:nvPr/>
        </p:nvSpPr>
        <p:spPr>
          <a:xfrm>
            <a:off x="353961" y="137653"/>
            <a:ext cx="6921910" cy="769441"/>
          </a:xfrm>
          <a:prstGeom prst="rect">
            <a:avLst/>
          </a:prstGeom>
          <a:noFill/>
        </p:spPr>
        <p:txBody>
          <a:bodyPr wrap="square" rtlCol="0">
            <a:spAutoFit/>
          </a:bodyPr>
          <a:lstStyle/>
          <a:p>
            <a:r>
              <a:rPr lang="en-IN" sz="4400" b="1" dirty="0">
                <a:latin typeface="Arial" panose="020B0604020202020204" pitchFamily="34" charset="0"/>
                <a:cs typeface="Arial" panose="020B0604020202020204" pitchFamily="34" charset="0"/>
              </a:rPr>
              <a:t>  Visualization :</a:t>
            </a:r>
          </a:p>
        </p:txBody>
      </p:sp>
    </p:spTree>
    <p:extLst>
      <p:ext uri="{BB962C8B-B14F-4D97-AF65-F5344CB8AC3E}">
        <p14:creationId xmlns:p14="http://schemas.microsoft.com/office/powerpoint/2010/main" val="92192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31F46C-F545-0AF9-D0B6-1CDB89D03F69}"/>
              </a:ext>
            </a:extLst>
          </p:cNvPr>
          <p:cNvPicPr>
            <a:picLocks noChangeAspect="1"/>
          </p:cNvPicPr>
          <p:nvPr/>
        </p:nvPicPr>
        <p:blipFill>
          <a:blip r:embed="rId2"/>
          <a:stretch>
            <a:fillRect/>
          </a:stretch>
        </p:blipFill>
        <p:spPr>
          <a:xfrm>
            <a:off x="958581" y="1376517"/>
            <a:ext cx="7148179" cy="4720460"/>
          </a:xfrm>
          <a:prstGeom prst="rect">
            <a:avLst/>
          </a:prstGeom>
        </p:spPr>
      </p:pic>
      <p:sp>
        <p:nvSpPr>
          <p:cNvPr id="4" name="TextBox 3">
            <a:extLst>
              <a:ext uri="{FF2B5EF4-FFF2-40B4-BE49-F238E27FC236}">
                <a16:creationId xmlns:a16="http://schemas.microsoft.com/office/drawing/2014/main" id="{CC13CC5E-0D5E-0942-8181-62C9FF9D1D84}"/>
              </a:ext>
            </a:extLst>
          </p:cNvPr>
          <p:cNvSpPr txBox="1"/>
          <p:nvPr/>
        </p:nvSpPr>
        <p:spPr>
          <a:xfrm>
            <a:off x="717755" y="373626"/>
            <a:ext cx="4709651" cy="769441"/>
          </a:xfrm>
          <a:prstGeom prst="rect">
            <a:avLst/>
          </a:prstGeom>
          <a:noFill/>
        </p:spPr>
        <p:txBody>
          <a:bodyPr wrap="square" rtlCol="0">
            <a:spAutoFit/>
          </a:bodyPr>
          <a:lstStyle/>
          <a:p>
            <a:r>
              <a:rPr lang="en-IN" sz="4400" b="1" dirty="0">
                <a:latin typeface="Arial" panose="020B0604020202020204" pitchFamily="34" charset="0"/>
                <a:cs typeface="Arial" panose="020B0604020202020204" pitchFamily="34" charset="0"/>
              </a:rPr>
              <a:t>Correlation:</a:t>
            </a:r>
          </a:p>
        </p:txBody>
      </p:sp>
    </p:spTree>
    <p:extLst>
      <p:ext uri="{BB962C8B-B14F-4D97-AF65-F5344CB8AC3E}">
        <p14:creationId xmlns:p14="http://schemas.microsoft.com/office/powerpoint/2010/main" val="360409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42DDD-6FD1-DA44-42E3-7CA4AF6F371C}"/>
              </a:ext>
            </a:extLst>
          </p:cNvPr>
          <p:cNvSpPr txBox="1"/>
          <p:nvPr/>
        </p:nvSpPr>
        <p:spPr>
          <a:xfrm>
            <a:off x="1101211" y="314633"/>
            <a:ext cx="8603227" cy="786580"/>
          </a:xfrm>
          <a:prstGeom prst="rect">
            <a:avLst/>
          </a:prstGeom>
          <a:noFill/>
        </p:spPr>
        <p:txBody>
          <a:bodyPr wrap="square" rtlCol="0">
            <a:spAutoFit/>
          </a:bodyPr>
          <a:lstStyle/>
          <a:p>
            <a:r>
              <a:rPr lang="en-IN" sz="4400" b="1" dirty="0">
                <a:latin typeface="Arial" panose="020B0604020202020204" pitchFamily="34" charset="0"/>
                <a:cs typeface="Arial" panose="020B0604020202020204" pitchFamily="34" charset="0"/>
              </a:rPr>
              <a:t>Machine learning models:</a:t>
            </a:r>
          </a:p>
        </p:txBody>
      </p:sp>
      <p:sp>
        <p:nvSpPr>
          <p:cNvPr id="3" name="TextBox 2">
            <a:extLst>
              <a:ext uri="{FF2B5EF4-FFF2-40B4-BE49-F238E27FC236}">
                <a16:creationId xmlns:a16="http://schemas.microsoft.com/office/drawing/2014/main" id="{BC3C8B73-2099-3F6E-61D9-8F4F295A4FF7}"/>
              </a:ext>
            </a:extLst>
          </p:cNvPr>
          <p:cNvSpPr txBox="1"/>
          <p:nvPr/>
        </p:nvSpPr>
        <p:spPr>
          <a:xfrm>
            <a:off x="1101212" y="1563330"/>
            <a:ext cx="9851923" cy="3294748"/>
          </a:xfrm>
          <a:prstGeom prst="rect">
            <a:avLst/>
          </a:prstGeom>
          <a:noFill/>
        </p:spPr>
        <p:txBody>
          <a:bodyPr wrap="square" rtlCol="0">
            <a:spAutoFit/>
          </a:bodyPr>
          <a:lstStyle/>
          <a:p>
            <a:pPr marL="342900" lvl="0" indent="-342900">
              <a:lnSpc>
                <a:spcPct val="105000"/>
              </a:lnSpc>
              <a:buFont typeface="+mj-lt"/>
              <a:buAutoNum type="arabicPeriod"/>
            </a:pPr>
            <a:r>
              <a:rPr lang="en-IN" sz="1800" dirty="0">
                <a:effectLst/>
                <a:latin typeface="Arial" panose="020B0604020202020204" pitchFamily="34" charset="0"/>
                <a:ea typeface="Calibri" panose="020F0502020204030204" pitchFamily="34" charset="0"/>
                <a:cs typeface="Arial" panose="020B0604020202020204" pitchFamily="34" charset="0"/>
              </a:rPr>
              <a:t>Decision Tree Classifier</a:t>
            </a:r>
          </a:p>
          <a:p>
            <a:pPr marL="342900" lvl="0" indent="-342900">
              <a:lnSpc>
                <a:spcPct val="105000"/>
              </a:lnSpc>
              <a:buFont typeface="+mj-lt"/>
              <a:buAutoNum type="arabicPeriod"/>
            </a:pPr>
            <a:r>
              <a:rPr lang="en-IN" sz="1800" dirty="0">
                <a:effectLst/>
                <a:latin typeface="Arial" panose="020B0604020202020204" pitchFamily="34" charset="0"/>
                <a:ea typeface="Calibri" panose="020F0502020204030204" pitchFamily="34" charset="0"/>
                <a:cs typeface="Arial" panose="020B0604020202020204" pitchFamily="34" charset="0"/>
              </a:rPr>
              <a:t>Random Forest Classifier</a:t>
            </a:r>
          </a:p>
          <a:p>
            <a:pPr marL="342900" lvl="0" indent="-342900">
              <a:lnSpc>
                <a:spcPct val="105000"/>
              </a:lnSpc>
              <a:buFont typeface="+mj-lt"/>
              <a:buAutoNum type="arabicPeriod"/>
            </a:pPr>
            <a:r>
              <a:rPr lang="en-IN" sz="1800" dirty="0">
                <a:effectLst/>
                <a:latin typeface="Arial" panose="020B0604020202020204" pitchFamily="34" charset="0"/>
                <a:ea typeface="Calibri" panose="020F0502020204030204" pitchFamily="34" charset="0"/>
                <a:cs typeface="Arial" panose="020B0604020202020204" pitchFamily="34" charset="0"/>
              </a:rPr>
              <a:t>Logistic Regression</a:t>
            </a:r>
          </a:p>
          <a:p>
            <a:pPr marL="342900" lvl="0" indent="-342900">
              <a:lnSpc>
                <a:spcPct val="105000"/>
              </a:lnSpc>
              <a:buFont typeface="+mj-lt"/>
              <a:buAutoNum type="arabicPeriod"/>
            </a:pPr>
            <a:r>
              <a:rPr lang="en-IN" sz="1800" dirty="0">
                <a:effectLst/>
                <a:latin typeface="Arial" panose="020B0604020202020204" pitchFamily="34" charset="0"/>
                <a:ea typeface="Calibri" panose="020F0502020204030204" pitchFamily="34" charset="0"/>
                <a:cs typeface="Arial" panose="020B0604020202020204" pitchFamily="34" charset="0"/>
              </a:rPr>
              <a:t>Gradient Boosting Classifier</a:t>
            </a:r>
          </a:p>
          <a:p>
            <a:pPr marL="342900" lvl="0" indent="-342900">
              <a:lnSpc>
                <a:spcPct val="105000"/>
              </a:lnSpc>
              <a:buFont typeface="+mj-lt"/>
              <a:buAutoNum type="arabicPeriod"/>
            </a:pPr>
            <a:r>
              <a:rPr lang="en-IN" sz="1800" dirty="0">
                <a:effectLst/>
                <a:latin typeface="Arial" panose="020B0604020202020204" pitchFamily="34" charset="0"/>
                <a:ea typeface="Calibri" panose="020F0502020204030204" pitchFamily="34" charset="0"/>
                <a:cs typeface="Arial" panose="020B0604020202020204" pitchFamily="34" charset="0"/>
              </a:rPr>
              <a:t>Ada Boost Classifier</a:t>
            </a:r>
          </a:p>
          <a:p>
            <a:pPr marL="342900" lvl="0" indent="-342900">
              <a:lnSpc>
                <a:spcPct val="105000"/>
              </a:lnSpc>
              <a:spcAft>
                <a:spcPts val="800"/>
              </a:spcAft>
              <a:buFont typeface="+mj-lt"/>
              <a:buAutoNum type="arabicPeriod"/>
            </a:pPr>
            <a:r>
              <a:rPr lang="en-IN" sz="1800" dirty="0" err="1">
                <a:effectLst/>
                <a:latin typeface="Arial" panose="020B0604020202020204" pitchFamily="34" charset="0"/>
                <a:ea typeface="Calibri" panose="020F0502020204030204" pitchFamily="34" charset="0"/>
                <a:cs typeface="Arial" panose="020B0604020202020204" pitchFamily="34" charset="0"/>
              </a:rPr>
              <a:t>KNeighbors</a:t>
            </a:r>
            <a:r>
              <a:rPr lang="en-IN" sz="1800" dirty="0">
                <a:effectLst/>
                <a:latin typeface="Arial" panose="020B0604020202020204" pitchFamily="34" charset="0"/>
                <a:ea typeface="Calibri" panose="020F0502020204030204" pitchFamily="34" charset="0"/>
                <a:cs typeface="Arial" panose="020B0604020202020204" pitchFamily="34" charset="0"/>
              </a:rPr>
              <a:t> Classifier</a:t>
            </a:r>
          </a:p>
          <a:p>
            <a:pPr>
              <a:lnSpc>
                <a:spcPct val="105000"/>
              </a:lnSpc>
              <a:spcAft>
                <a:spcPts val="800"/>
              </a:spcAft>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105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Out of these models the</a:t>
            </a:r>
            <a:r>
              <a:rPr lang="en-IN" sz="1800" b="1" dirty="0">
                <a:effectLst/>
                <a:latin typeface="Arial" panose="020B0604020202020204" pitchFamily="34" charset="0"/>
                <a:ea typeface="Calibri" panose="020F0502020204030204" pitchFamily="34" charset="0"/>
                <a:cs typeface="Arial" panose="020B0604020202020204" pitchFamily="34" charset="0"/>
              </a:rPr>
              <a:t> Random Forest Classifier </a:t>
            </a:r>
            <a:r>
              <a:rPr lang="en-IN" sz="1800" dirty="0">
                <a:effectLst/>
                <a:latin typeface="Arial" panose="020B0604020202020204" pitchFamily="34" charset="0"/>
                <a:ea typeface="Calibri" panose="020F0502020204030204" pitchFamily="34" charset="0"/>
                <a:cs typeface="Arial" panose="020B0604020202020204" pitchFamily="34" charset="0"/>
              </a:rPr>
              <a:t>model is the best fit model. Which is showing the accuracy about </a:t>
            </a:r>
            <a:r>
              <a:rPr lang="en-IN" sz="1800" b="1" dirty="0">
                <a:effectLst/>
                <a:latin typeface="Arial" panose="020B0604020202020204" pitchFamily="34" charset="0"/>
                <a:ea typeface="Calibri" panose="020F0502020204030204" pitchFamily="34" charset="0"/>
                <a:cs typeface="Arial" panose="020B0604020202020204" pitchFamily="34" charset="0"/>
              </a:rPr>
              <a:t>95.72%.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0857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F80E53-F723-5408-6F01-B8EA8B1385F9}"/>
              </a:ext>
            </a:extLst>
          </p:cNvPr>
          <p:cNvSpPr txBox="1"/>
          <p:nvPr/>
        </p:nvSpPr>
        <p:spPr>
          <a:xfrm>
            <a:off x="1002889" y="383458"/>
            <a:ext cx="10992465" cy="769441"/>
          </a:xfrm>
          <a:prstGeom prst="rect">
            <a:avLst/>
          </a:prstGeom>
          <a:noFill/>
        </p:spPr>
        <p:txBody>
          <a:bodyPr wrap="square" rtlCol="0">
            <a:spAutoFit/>
          </a:bodyPr>
          <a:lstStyle/>
          <a:p>
            <a:r>
              <a:rPr lang="en-IN" sz="4400" b="1" dirty="0">
                <a:latin typeface="Arial" panose="020B0604020202020204" pitchFamily="34" charset="0"/>
                <a:cs typeface="Arial" panose="020B0604020202020204" pitchFamily="34" charset="0"/>
              </a:rPr>
              <a:t>Saving the best fit model:</a:t>
            </a:r>
          </a:p>
        </p:txBody>
      </p:sp>
      <p:pic>
        <p:nvPicPr>
          <p:cNvPr id="4" name="Picture 3">
            <a:extLst>
              <a:ext uri="{FF2B5EF4-FFF2-40B4-BE49-F238E27FC236}">
                <a16:creationId xmlns:a16="http://schemas.microsoft.com/office/drawing/2014/main" id="{5F4A3598-95E7-F345-EC25-F8610191C305}"/>
              </a:ext>
            </a:extLst>
          </p:cNvPr>
          <p:cNvPicPr>
            <a:picLocks noChangeAspect="1"/>
          </p:cNvPicPr>
          <p:nvPr/>
        </p:nvPicPr>
        <p:blipFill>
          <a:blip r:embed="rId2"/>
          <a:stretch>
            <a:fillRect/>
          </a:stretch>
        </p:blipFill>
        <p:spPr>
          <a:xfrm>
            <a:off x="1543663" y="1197933"/>
            <a:ext cx="6331976" cy="3181552"/>
          </a:xfrm>
          <a:prstGeom prst="rect">
            <a:avLst/>
          </a:prstGeom>
        </p:spPr>
      </p:pic>
      <p:sp>
        <p:nvSpPr>
          <p:cNvPr id="5" name="TextBox 4">
            <a:extLst>
              <a:ext uri="{FF2B5EF4-FFF2-40B4-BE49-F238E27FC236}">
                <a16:creationId xmlns:a16="http://schemas.microsoft.com/office/drawing/2014/main" id="{116C693D-4E2F-E20A-E783-E91BA6BD414D}"/>
              </a:ext>
            </a:extLst>
          </p:cNvPr>
          <p:cNvSpPr txBox="1"/>
          <p:nvPr/>
        </p:nvSpPr>
        <p:spPr>
          <a:xfrm>
            <a:off x="1189703" y="4424520"/>
            <a:ext cx="7737987" cy="369332"/>
          </a:xfrm>
          <a:prstGeom prst="rect">
            <a:avLst/>
          </a:prstGeom>
          <a:noFill/>
        </p:spPr>
        <p:txBody>
          <a:bodyPr wrap="square" rtlCol="0">
            <a:spAutoFit/>
          </a:bodyPr>
          <a:lstStyle/>
          <a:p>
            <a:r>
              <a:rPr lang="en-IN" dirty="0"/>
              <a:t>Random Forest Classifier is the best fit model with 96% of accuracy.</a:t>
            </a:r>
          </a:p>
        </p:txBody>
      </p:sp>
      <p:pic>
        <p:nvPicPr>
          <p:cNvPr id="7" name="Picture 6">
            <a:extLst>
              <a:ext uri="{FF2B5EF4-FFF2-40B4-BE49-F238E27FC236}">
                <a16:creationId xmlns:a16="http://schemas.microsoft.com/office/drawing/2014/main" id="{CF7659D3-7DBD-392E-183B-2A6C6C2BFC64}"/>
              </a:ext>
            </a:extLst>
          </p:cNvPr>
          <p:cNvPicPr>
            <a:picLocks noChangeAspect="1"/>
          </p:cNvPicPr>
          <p:nvPr/>
        </p:nvPicPr>
        <p:blipFill>
          <a:blip r:embed="rId3"/>
          <a:stretch>
            <a:fillRect/>
          </a:stretch>
        </p:blipFill>
        <p:spPr>
          <a:xfrm>
            <a:off x="1543663" y="5056490"/>
            <a:ext cx="5329085" cy="853514"/>
          </a:xfrm>
          <a:prstGeom prst="rect">
            <a:avLst/>
          </a:prstGeom>
        </p:spPr>
      </p:pic>
    </p:spTree>
    <p:extLst>
      <p:ext uri="{BB962C8B-B14F-4D97-AF65-F5344CB8AC3E}">
        <p14:creationId xmlns:p14="http://schemas.microsoft.com/office/powerpoint/2010/main" val="2512582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83FAA-63FC-1EAA-9D5E-6EEE04E3273D}"/>
              </a:ext>
            </a:extLst>
          </p:cNvPr>
          <p:cNvSpPr txBox="1"/>
          <p:nvPr/>
        </p:nvSpPr>
        <p:spPr>
          <a:xfrm>
            <a:off x="875071" y="285135"/>
            <a:ext cx="4198374" cy="769441"/>
          </a:xfrm>
          <a:prstGeom prst="rect">
            <a:avLst/>
          </a:prstGeom>
          <a:noFill/>
        </p:spPr>
        <p:txBody>
          <a:bodyPr wrap="square" rtlCol="0">
            <a:spAutoFit/>
          </a:bodyPr>
          <a:lstStyle/>
          <a:p>
            <a:r>
              <a:rPr lang="en-IN" sz="4400" b="1" dirty="0">
                <a:latin typeface="Arial" panose="020B0604020202020204" pitchFamily="34" charset="0"/>
                <a:cs typeface="Arial" panose="020B0604020202020204" pitchFamily="34" charset="0"/>
              </a:rPr>
              <a:t>Result:</a:t>
            </a:r>
          </a:p>
        </p:txBody>
      </p:sp>
      <p:sp>
        <p:nvSpPr>
          <p:cNvPr id="3" name="TextBox 2">
            <a:extLst>
              <a:ext uri="{FF2B5EF4-FFF2-40B4-BE49-F238E27FC236}">
                <a16:creationId xmlns:a16="http://schemas.microsoft.com/office/drawing/2014/main" id="{99A2348B-55C1-A32F-9B96-BD76FDC6BF62}"/>
              </a:ext>
            </a:extLst>
          </p:cNvPr>
          <p:cNvSpPr txBox="1"/>
          <p:nvPr/>
        </p:nvSpPr>
        <p:spPr>
          <a:xfrm>
            <a:off x="1071716" y="1691151"/>
            <a:ext cx="9409471" cy="1926168"/>
          </a:xfrm>
          <a:prstGeom prst="rect">
            <a:avLst/>
          </a:prstGeom>
          <a:noFill/>
        </p:spPr>
        <p:txBody>
          <a:bodyPr wrap="square" rtlCol="0">
            <a:spAutoFit/>
          </a:bodyPr>
          <a:lstStyle/>
          <a:p>
            <a:pPr marL="342900" lvl="0" indent="-342900">
              <a:lnSpc>
                <a:spcPct val="105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Random Forest Classifier model predict the best result for the given dataset.</a:t>
            </a:r>
          </a:p>
          <a:p>
            <a:pPr marL="342900" lvl="0" indent="-342900">
              <a:lnSpc>
                <a:spcPct val="105000"/>
              </a:lnSpc>
              <a:buFont typeface="Symbol" panose="05050102010706020507" pitchFamily="18" charset="2"/>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5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The accuracy of this model is </a:t>
            </a:r>
            <a:r>
              <a:rPr lang="en-IN" sz="1800" b="1" dirty="0">
                <a:effectLst/>
                <a:latin typeface="Arial" panose="020B0604020202020204" pitchFamily="34" charset="0"/>
                <a:ea typeface="Calibri" panose="020F0502020204030204" pitchFamily="34" charset="0"/>
                <a:cs typeface="Arial" panose="020B0604020202020204" pitchFamily="34" charset="0"/>
              </a:rPr>
              <a:t>95.72%.</a:t>
            </a:r>
          </a:p>
          <a:p>
            <a:pPr marL="342900" lvl="0" indent="-342900">
              <a:lnSpc>
                <a:spcPct val="105000"/>
              </a:lnSpc>
              <a:buFont typeface="Symbol" panose="05050102010706020507" pitchFamily="18" charset="2"/>
              <a:buChar char=""/>
            </a:pPr>
            <a:endParaRPr lang="en-IN" sz="1800" b="1"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5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Arial" panose="020B0604020202020204" pitchFamily="34" charset="0"/>
              </a:rPr>
              <a:t>The confusion matrix and classification report for the given model is given below:</a:t>
            </a:r>
          </a:p>
          <a:p>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4C64AA9-0F4E-10CD-10F1-99B24D09B4D0}"/>
              </a:ext>
            </a:extLst>
          </p:cNvPr>
          <p:cNvPicPr>
            <a:picLocks noChangeAspect="1"/>
          </p:cNvPicPr>
          <p:nvPr/>
        </p:nvPicPr>
        <p:blipFill>
          <a:blip r:embed="rId2"/>
          <a:stretch>
            <a:fillRect/>
          </a:stretch>
        </p:blipFill>
        <p:spPr>
          <a:xfrm>
            <a:off x="2322624" y="3519950"/>
            <a:ext cx="5838149" cy="2703870"/>
          </a:xfrm>
          <a:prstGeom prst="rect">
            <a:avLst/>
          </a:prstGeom>
        </p:spPr>
      </p:pic>
    </p:spTree>
    <p:extLst>
      <p:ext uri="{BB962C8B-B14F-4D97-AF65-F5344CB8AC3E}">
        <p14:creationId xmlns:p14="http://schemas.microsoft.com/office/powerpoint/2010/main" val="290949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62019-3D35-AD69-C6A7-4B586E6DEF4B}"/>
              </a:ext>
            </a:extLst>
          </p:cNvPr>
          <p:cNvSpPr txBox="1"/>
          <p:nvPr/>
        </p:nvSpPr>
        <p:spPr>
          <a:xfrm>
            <a:off x="934065" y="393289"/>
            <a:ext cx="6046838" cy="769441"/>
          </a:xfrm>
          <a:prstGeom prst="rect">
            <a:avLst/>
          </a:prstGeom>
          <a:noFill/>
        </p:spPr>
        <p:txBody>
          <a:bodyPr wrap="square">
            <a:spAutoFit/>
          </a:bodyPr>
          <a:lstStyle/>
          <a:p>
            <a:r>
              <a:rPr lang="en-IN" sz="4400" b="1" dirty="0">
                <a:latin typeface="Arial" panose="020B0604020202020204" pitchFamily="34" charset="0"/>
                <a:cs typeface="Arial" panose="020B0604020202020204" pitchFamily="34" charset="0"/>
              </a:rPr>
              <a:t> Conclusion:</a:t>
            </a:r>
            <a:endParaRPr lang="en-IN" sz="4400" dirty="0"/>
          </a:p>
        </p:txBody>
      </p:sp>
      <p:sp>
        <p:nvSpPr>
          <p:cNvPr id="5" name="TextBox 4">
            <a:extLst>
              <a:ext uri="{FF2B5EF4-FFF2-40B4-BE49-F238E27FC236}">
                <a16:creationId xmlns:a16="http://schemas.microsoft.com/office/drawing/2014/main" id="{330E3EC3-EFEE-22A1-8A58-14F6D26C2BFE}"/>
              </a:ext>
            </a:extLst>
          </p:cNvPr>
          <p:cNvSpPr txBox="1"/>
          <p:nvPr/>
        </p:nvSpPr>
        <p:spPr>
          <a:xfrm>
            <a:off x="1514168" y="1641989"/>
            <a:ext cx="7334864" cy="3883114"/>
          </a:xfrm>
          <a:prstGeom prst="rect">
            <a:avLst/>
          </a:prstGeom>
          <a:noFill/>
        </p:spPr>
        <p:txBody>
          <a:bodyPr wrap="square">
            <a:spAutoFit/>
          </a:bodyPr>
          <a:lstStyle/>
          <a:p>
            <a:pPr>
              <a:lnSpc>
                <a:spcPct val="150000"/>
              </a:lnSpc>
              <a:spcAft>
                <a:spcPts val="800"/>
              </a:spcAft>
            </a:pPr>
            <a:r>
              <a:rPr lang="en-IN" dirty="0">
                <a:effectLst/>
                <a:latin typeface="Arial" panose="020B0604020202020204" pitchFamily="34" charset="0"/>
                <a:ea typeface="Calibri" panose="020F0502020204030204" pitchFamily="34" charset="0"/>
                <a:cs typeface="Arial" panose="020B0604020202020204" pitchFamily="34" charset="0"/>
              </a:rPr>
              <a:t>Key Findings and Conclusions of the Study:</a:t>
            </a:r>
          </a:p>
          <a:p>
            <a:pPr marL="342900" lvl="0" indent="-342900">
              <a:lnSpc>
                <a:spcPct val="150000"/>
              </a:lnSpc>
              <a:buFont typeface="Symbol" panose="05050102010706020507" pitchFamily="18" charset="2"/>
              <a:buChar char=""/>
            </a:pPr>
            <a:r>
              <a:rPr lang="en-IN" dirty="0">
                <a:effectLst/>
                <a:latin typeface="Arial" panose="020B0604020202020204" pitchFamily="34" charset="0"/>
                <a:ea typeface="Calibri" panose="020F0502020204030204" pitchFamily="34" charset="0"/>
                <a:cs typeface="Arial" panose="020B0604020202020204" pitchFamily="34" charset="0"/>
              </a:rPr>
              <a:t>I used various classification methods and out of all machine learning algorithm used, Random Forest classifier yields the best results.</a:t>
            </a:r>
          </a:p>
          <a:p>
            <a:pPr marL="342900" lvl="0" indent="-342900">
              <a:lnSpc>
                <a:spcPct val="150000"/>
              </a:lnSpc>
              <a:buFont typeface="Symbol" panose="05050102010706020507" pitchFamily="18" charset="2"/>
              <a:buChar char=""/>
            </a:pP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Font typeface="Symbol" panose="05050102010706020507" pitchFamily="18" charset="2"/>
              <a:buChar char=""/>
            </a:pPr>
            <a:r>
              <a:rPr lang="en-IN" dirty="0">
                <a:effectLst/>
                <a:latin typeface="Arial" panose="020B0604020202020204" pitchFamily="34" charset="0"/>
                <a:ea typeface="Calibri" panose="020F0502020204030204" pitchFamily="34" charset="0"/>
                <a:cs typeface="Arial" panose="020B0604020202020204" pitchFamily="34" charset="0"/>
              </a:rPr>
              <a:t>These malignant comments classification can be used by social media companies to filter and classify some keywords as highly malignant and set their own policy going forward for the customers and other shareholders.</a:t>
            </a:r>
          </a:p>
        </p:txBody>
      </p:sp>
    </p:spTree>
    <p:extLst>
      <p:ext uri="{BB962C8B-B14F-4D97-AF65-F5344CB8AC3E}">
        <p14:creationId xmlns:p14="http://schemas.microsoft.com/office/powerpoint/2010/main" val="419564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BA99F-3067-99E2-AC52-61D21992C4B9}"/>
              </a:ext>
            </a:extLst>
          </p:cNvPr>
          <p:cNvSpPr txBox="1"/>
          <p:nvPr/>
        </p:nvSpPr>
        <p:spPr>
          <a:xfrm>
            <a:off x="688259" y="4522839"/>
            <a:ext cx="4434348" cy="707886"/>
          </a:xfrm>
          <a:prstGeom prst="rect">
            <a:avLst/>
          </a:prstGeom>
          <a:noFill/>
        </p:spPr>
        <p:txBody>
          <a:bodyPr wrap="square" rtlCol="0">
            <a:spAutoFit/>
          </a:bodyPr>
          <a:lstStyle/>
          <a:p>
            <a:r>
              <a:rPr lang="en-IN" sz="4000" b="1" u="sng" dirty="0">
                <a:latin typeface="Arial" panose="020B0604020202020204" pitchFamily="34" charset="0"/>
                <a:cs typeface="Arial" panose="020B0604020202020204" pitchFamily="34" charset="0"/>
              </a:rPr>
              <a:t>THANK YOU</a:t>
            </a:r>
            <a:r>
              <a:rPr lang="en-IN" sz="40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4388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AA38-99A8-4F50-4DAA-FEFD513F034B}"/>
              </a:ext>
            </a:extLst>
          </p:cNvPr>
          <p:cNvSpPr>
            <a:spLocks noGrp="1"/>
          </p:cNvSpPr>
          <p:nvPr>
            <p:ph type="title"/>
          </p:nvPr>
        </p:nvSpPr>
        <p:spPr>
          <a:xfrm>
            <a:off x="1097280" y="286603"/>
            <a:ext cx="10058400" cy="1060416"/>
          </a:xfrm>
        </p:spPr>
        <p:txBody>
          <a:bodyPr>
            <a:normAutofit fontScale="90000"/>
          </a:bodyPr>
          <a:lstStyle/>
          <a:p>
            <a:br>
              <a:rPr lang="en-IN" dirty="0"/>
            </a:br>
            <a:br>
              <a:rPr lang="en-IN" dirty="0"/>
            </a:br>
            <a:br>
              <a:rPr lang="en-IN" dirty="0"/>
            </a:br>
            <a:br>
              <a:rPr lang="en-IN" dirty="0"/>
            </a:br>
            <a:br>
              <a:rPr lang="en-IN" dirty="0"/>
            </a:br>
            <a:r>
              <a:rPr lang="en-IN" sz="4900" b="1" dirty="0">
                <a:latin typeface="Arial" panose="020B0604020202020204" pitchFamily="34" charset="0"/>
                <a:cs typeface="Arial" panose="020B0604020202020204" pitchFamily="34" charset="0"/>
              </a:rPr>
              <a:t>Problem</a:t>
            </a:r>
            <a:r>
              <a:rPr lang="en-IN" dirty="0"/>
              <a:t> </a:t>
            </a:r>
            <a:r>
              <a:rPr lang="en-IN" b="1" dirty="0">
                <a:latin typeface="Arial" panose="020B0604020202020204" pitchFamily="34" charset="0"/>
                <a:cs typeface="Arial" panose="020B0604020202020204" pitchFamily="34" charset="0"/>
              </a:rPr>
              <a:t>Statement</a:t>
            </a:r>
            <a:r>
              <a:rPr lang="en-IN" dirty="0"/>
              <a:t>:</a:t>
            </a:r>
          </a:p>
        </p:txBody>
      </p:sp>
      <p:sp>
        <p:nvSpPr>
          <p:cNvPr id="3" name="TextBox 2">
            <a:extLst>
              <a:ext uri="{FF2B5EF4-FFF2-40B4-BE49-F238E27FC236}">
                <a16:creationId xmlns:a16="http://schemas.microsoft.com/office/drawing/2014/main" id="{B74EE8C1-F18F-ECAD-AF95-72FFE5C4B13F}"/>
              </a:ext>
            </a:extLst>
          </p:cNvPr>
          <p:cNvSpPr txBox="1"/>
          <p:nvPr/>
        </p:nvSpPr>
        <p:spPr>
          <a:xfrm>
            <a:off x="1209368" y="1966452"/>
            <a:ext cx="9946311" cy="4524315"/>
          </a:xfrm>
          <a:prstGeom prst="rect">
            <a:avLst/>
          </a:prstGeom>
          <a:noFill/>
        </p:spPr>
        <p:txBody>
          <a:bodyPr wrap="square" rtlCol="0">
            <a:spAutoFit/>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Social media platforms are the most prominent grounds for toxic behaviour.   </a:t>
            </a:r>
          </a:p>
          <a:p>
            <a:endParaRPr lang="en-IN" dirty="0">
              <a:latin typeface="Arial" panose="020B060402020202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There has been a remarkable increase in the cases of cyberbullying and trolls on various social media platforms. </a:t>
            </a:r>
          </a:p>
          <a:p>
            <a:endParaRPr lang="en-IN" dirty="0">
              <a:latin typeface="Arial" panose="020B060402020202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Internet comments are bastions of hatred and vitriol. While online anonymity has provided a new outlet for aggression and hate speech, machine learning can be used to fight it. </a:t>
            </a:r>
          </a:p>
          <a:p>
            <a:endParaRPr lang="en-IN" dirty="0">
              <a:latin typeface="Arial" panose="020B060402020202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Although researchers have found that hate is a problem across multiple platforms, there is a lack of models for online hate detection.</a:t>
            </a:r>
          </a:p>
          <a:p>
            <a:endParaRPr lang="en-IN" dirty="0">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 </a:t>
            </a:r>
          </a:p>
          <a:p>
            <a:endParaRPr lang="en-IN" sz="1800" dirty="0">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8759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6756-A227-05F2-5C08-4B12961D4E6E}"/>
              </a:ext>
            </a:extLst>
          </p:cNvPr>
          <p:cNvSpPr>
            <a:spLocks noGrp="1"/>
          </p:cNvSpPr>
          <p:nvPr>
            <p:ph type="title"/>
          </p:nvPr>
        </p:nvSpPr>
        <p:spPr>
          <a:xfrm>
            <a:off x="1097280" y="286604"/>
            <a:ext cx="10058400" cy="1266894"/>
          </a:xfrm>
        </p:spPr>
        <p:txBody>
          <a:bodyPr>
            <a:normAutofit/>
          </a:bodyPr>
          <a:lstStyle/>
          <a:p>
            <a:r>
              <a:rPr lang="en-IN" sz="4400" b="1" dirty="0">
                <a:latin typeface="Arial" panose="020B0604020202020204" pitchFamily="34" charset="0"/>
                <a:cs typeface="Arial" panose="020B0604020202020204" pitchFamily="34" charset="0"/>
              </a:rPr>
              <a:t>Dataset Description:</a:t>
            </a:r>
          </a:p>
        </p:txBody>
      </p:sp>
      <p:sp>
        <p:nvSpPr>
          <p:cNvPr id="3" name="TextBox 2">
            <a:extLst>
              <a:ext uri="{FF2B5EF4-FFF2-40B4-BE49-F238E27FC236}">
                <a16:creationId xmlns:a16="http://schemas.microsoft.com/office/drawing/2014/main" id="{2703D75E-BA6F-6A52-FBAF-35A4C693E664}"/>
              </a:ext>
            </a:extLst>
          </p:cNvPr>
          <p:cNvSpPr txBox="1"/>
          <p:nvPr/>
        </p:nvSpPr>
        <p:spPr>
          <a:xfrm>
            <a:off x="1258529" y="2053174"/>
            <a:ext cx="9497961" cy="3048014"/>
          </a:xfrm>
          <a:prstGeom prst="rect">
            <a:avLst/>
          </a:prstGeom>
          <a:noFill/>
        </p:spPr>
        <p:txBody>
          <a:bodyPr wrap="square" rtlCol="0">
            <a:spAutoFit/>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nSpc>
                <a:spcPct val="107000"/>
              </a:lnSpc>
              <a:spcAft>
                <a:spcPts val="800"/>
              </a:spcAft>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The label can be either 0 or 1, where 0 denotes a NO while 1 denotes a YES. There are various comments which have multiple labels. The first attribute is a unique ID associated with each comment.  </a:t>
            </a:r>
            <a:r>
              <a:rPr lang="en-IN" sz="1800" b="1" dirty="0">
                <a:effectLst/>
                <a:latin typeface="Arial" panose="020B0604020202020204" pitchFamily="34" charset="0"/>
                <a:ea typeface="Calibri" panose="020F0502020204030204" pitchFamily="34" charset="0"/>
                <a:cs typeface="Arial" panose="020B0604020202020204" pitchFamily="34" charset="0"/>
              </a:rPr>
              <a:t> </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9935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AA231C-6895-032E-A363-F1B298EC361D}"/>
              </a:ext>
            </a:extLst>
          </p:cNvPr>
          <p:cNvSpPr txBox="1"/>
          <p:nvPr/>
        </p:nvSpPr>
        <p:spPr>
          <a:xfrm>
            <a:off x="639097" y="294968"/>
            <a:ext cx="9871587" cy="6455493"/>
          </a:xfrm>
          <a:prstGeom prst="rect">
            <a:avLst/>
          </a:prstGeom>
          <a:noFill/>
        </p:spPr>
        <p:txBody>
          <a:bodyPr wrap="square" rtlCol="0">
            <a:spAutoFit/>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The data set includes:</a:t>
            </a:r>
          </a:p>
          <a:p>
            <a:pPr>
              <a:lnSpc>
                <a:spcPct val="107000"/>
              </a:lnSpc>
              <a:spcAft>
                <a:spcPts val="800"/>
              </a:spcAft>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Malignant: </a:t>
            </a:r>
            <a:r>
              <a:rPr lang="en-IN" sz="1800" dirty="0">
                <a:effectLst/>
                <a:latin typeface="Arial" panose="020B0604020202020204" pitchFamily="34" charset="0"/>
                <a:ea typeface="Calibri" panose="020F0502020204030204" pitchFamily="34" charset="0"/>
                <a:cs typeface="Arial" panose="020B0604020202020204" pitchFamily="34" charset="0"/>
              </a:rPr>
              <a:t>It is the Label column, which includes values 0 and 1, denoting if the comment is malignant or not. </a:t>
            </a:r>
          </a:p>
          <a:p>
            <a:pPr marL="342900" lvl="0" indent="-342900">
              <a:lnSpc>
                <a:spcPct val="107000"/>
              </a:lnSpc>
              <a:buFont typeface="Calibri" panose="020F0502020204030204" pitchFamily="34" charset="0"/>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Highly Malignant:</a:t>
            </a:r>
            <a:r>
              <a:rPr lang="en-IN" sz="1800" dirty="0">
                <a:effectLst/>
                <a:latin typeface="Arial" panose="020B0604020202020204" pitchFamily="34" charset="0"/>
                <a:ea typeface="Calibri" panose="020F0502020204030204" pitchFamily="34" charset="0"/>
                <a:cs typeface="Arial" panose="020B0604020202020204" pitchFamily="34" charset="0"/>
              </a:rPr>
              <a:t> It denotes comments that are highly malignant and hurtful. </a:t>
            </a:r>
          </a:p>
          <a:p>
            <a:pPr marL="342900" lvl="0" indent="-342900">
              <a:lnSpc>
                <a:spcPct val="107000"/>
              </a:lnSpc>
              <a:buFont typeface="Calibri" panose="020F0502020204030204" pitchFamily="34" charset="0"/>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Rude: </a:t>
            </a:r>
            <a:r>
              <a:rPr lang="en-IN" sz="1800" dirty="0">
                <a:effectLst/>
                <a:latin typeface="Arial" panose="020B0604020202020204" pitchFamily="34" charset="0"/>
                <a:ea typeface="Calibri" panose="020F0502020204030204" pitchFamily="34" charset="0"/>
                <a:cs typeface="Arial" panose="020B0604020202020204" pitchFamily="34" charset="0"/>
              </a:rPr>
              <a:t>It denotes comments that are very rude and offensive.</a:t>
            </a:r>
          </a:p>
          <a:p>
            <a:pPr marL="342900" lvl="0" indent="-342900">
              <a:lnSpc>
                <a:spcPct val="107000"/>
              </a:lnSpc>
              <a:buFont typeface="Calibri" panose="020F0502020204030204" pitchFamily="34" charset="0"/>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Threat:</a:t>
            </a:r>
            <a:r>
              <a:rPr lang="en-IN" sz="1800" dirty="0">
                <a:effectLst/>
                <a:latin typeface="Arial" panose="020B0604020202020204" pitchFamily="34" charset="0"/>
                <a:ea typeface="Calibri" panose="020F0502020204030204" pitchFamily="34" charset="0"/>
                <a:cs typeface="Arial" panose="020B0604020202020204" pitchFamily="34" charset="0"/>
              </a:rPr>
              <a:t> It contains indication of the comments that are giving any threat to someone. </a:t>
            </a:r>
          </a:p>
          <a:p>
            <a:pPr lvl="0">
              <a:lnSpc>
                <a:spcPct val="107000"/>
              </a:lnSpc>
            </a:pPr>
            <a:r>
              <a:rPr lang="en-IN" sz="1800" dirty="0">
                <a:effectLst/>
                <a:latin typeface="Arial" panose="020B0604020202020204" pitchFamily="34" charset="0"/>
                <a:ea typeface="Calibri" panose="020F0502020204030204" pitchFamily="34" charset="0"/>
                <a:cs typeface="Arial" panose="020B0604020202020204" pitchFamily="34" charset="0"/>
              </a:rPr>
              <a:t>	</a:t>
            </a:r>
          </a:p>
          <a:p>
            <a:pPr marL="342900" lvl="0" indent="-342900">
              <a:lnSpc>
                <a:spcPct val="107000"/>
              </a:lnSpc>
              <a:buFont typeface="Calibri" panose="020F0502020204030204" pitchFamily="34" charset="0"/>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Abuse:</a:t>
            </a:r>
            <a:r>
              <a:rPr lang="en-IN" sz="1800" dirty="0">
                <a:effectLst/>
                <a:latin typeface="Arial" panose="020B0604020202020204" pitchFamily="34" charset="0"/>
                <a:ea typeface="Calibri" panose="020F0502020204030204" pitchFamily="34" charset="0"/>
                <a:cs typeface="Arial" panose="020B0604020202020204" pitchFamily="34" charset="0"/>
              </a:rPr>
              <a:t> It is for comments that are abusive in nature. </a:t>
            </a:r>
          </a:p>
          <a:p>
            <a:pPr marL="342900" lvl="0" indent="-342900">
              <a:lnSpc>
                <a:spcPct val="107000"/>
              </a:lnSpc>
              <a:buFont typeface="Calibri" panose="020F0502020204030204" pitchFamily="34" charset="0"/>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Loathe:</a:t>
            </a:r>
            <a:r>
              <a:rPr lang="en-IN" sz="1800" dirty="0">
                <a:effectLst/>
                <a:latin typeface="Arial" panose="020B0604020202020204" pitchFamily="34" charset="0"/>
                <a:ea typeface="Calibri" panose="020F0502020204030204" pitchFamily="34" charset="0"/>
                <a:cs typeface="Arial" panose="020B0604020202020204" pitchFamily="34" charset="0"/>
              </a:rPr>
              <a:t> It describes the comments which are hateful and loathing in nature.  </a:t>
            </a:r>
          </a:p>
          <a:p>
            <a:pPr marL="342900" lvl="0" indent="-342900">
              <a:lnSpc>
                <a:spcPct val="107000"/>
              </a:lnSpc>
              <a:buFont typeface="Calibri" panose="020F0502020204030204" pitchFamily="34" charset="0"/>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Calibri" panose="020F0502020204030204" pitchFamily="34" charset="0"/>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ID: </a:t>
            </a:r>
            <a:r>
              <a:rPr lang="en-IN" sz="1800" dirty="0">
                <a:effectLst/>
                <a:latin typeface="Arial" panose="020B0604020202020204" pitchFamily="34" charset="0"/>
                <a:ea typeface="Calibri" panose="020F0502020204030204" pitchFamily="34" charset="0"/>
                <a:cs typeface="Arial" panose="020B0604020202020204" pitchFamily="34" charset="0"/>
              </a:rPr>
              <a:t>It includes unique Ids associated with each comment text given. </a:t>
            </a:r>
            <a:r>
              <a:rPr lang="en-IN" sz="1800" b="1" dirty="0">
                <a:effectLst/>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pPr marL="342900" lvl="0" indent="-342900">
              <a:lnSpc>
                <a:spcPct val="107000"/>
              </a:lnSpc>
              <a:buFont typeface="Calibri" panose="020F0502020204030204" pitchFamily="34" charset="0"/>
              <a:buChar char="-"/>
            </a:pP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Calibri" panose="020F0502020204030204" pitchFamily="34" charset="0"/>
              <a:buChar char="-"/>
            </a:pPr>
            <a:r>
              <a:rPr lang="en-IN" sz="1800" b="1" dirty="0">
                <a:effectLst/>
                <a:latin typeface="Arial" panose="020B0604020202020204" pitchFamily="34" charset="0"/>
                <a:ea typeface="Calibri" panose="020F0502020204030204" pitchFamily="34" charset="0"/>
                <a:cs typeface="Arial" panose="020B0604020202020204" pitchFamily="34" charset="0"/>
              </a:rPr>
              <a:t>Comment text: </a:t>
            </a:r>
            <a:r>
              <a:rPr lang="en-IN" sz="1800" dirty="0">
                <a:effectLst/>
                <a:latin typeface="Arial" panose="020B0604020202020204" pitchFamily="34" charset="0"/>
                <a:ea typeface="Calibri" panose="020F0502020204030204" pitchFamily="34" charset="0"/>
                <a:cs typeface="Arial" panose="020B0604020202020204" pitchFamily="34" charset="0"/>
              </a:rPr>
              <a:t>This column contains the comments extracted from various social media platforms.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309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8FB894-C93A-47A3-7ED5-874E6A1DD4E8}"/>
              </a:ext>
            </a:extLst>
          </p:cNvPr>
          <p:cNvSpPr txBox="1"/>
          <p:nvPr/>
        </p:nvSpPr>
        <p:spPr>
          <a:xfrm>
            <a:off x="678426" y="452284"/>
            <a:ext cx="8760542" cy="984885"/>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The given dataset is read as </a:t>
            </a:r>
            <a:r>
              <a:rPr lang="en-IN" sz="2000" b="1" dirty="0" err="1">
                <a:latin typeface="Arial" panose="020B0604020202020204" pitchFamily="34" charset="0"/>
                <a:cs typeface="Arial" panose="020B0604020202020204" pitchFamily="34" charset="0"/>
              </a:rPr>
              <a:t>df_train</a:t>
            </a:r>
            <a:r>
              <a:rPr lang="en-IN" sz="2000" b="1" dirty="0">
                <a:latin typeface="Arial" panose="020B0604020202020204" pitchFamily="34" charset="0"/>
                <a:cs typeface="Arial" panose="020B0604020202020204" pitchFamily="34" charset="0"/>
              </a:rPr>
              <a:t> and </a:t>
            </a:r>
            <a:r>
              <a:rPr lang="en-IN" sz="2000" b="1" dirty="0" err="1">
                <a:latin typeface="Arial" panose="020B0604020202020204" pitchFamily="34" charset="0"/>
                <a:cs typeface="Arial" panose="020B0604020202020204" pitchFamily="34" charset="0"/>
              </a:rPr>
              <a:t>df_test</a:t>
            </a:r>
            <a:r>
              <a:rPr lang="en-IN" sz="2000" b="1" dirty="0">
                <a:latin typeface="Arial" panose="020B0604020202020204" pitchFamily="34" charset="0"/>
                <a:cs typeface="Arial" panose="020B0604020202020204" pitchFamily="34" charset="0"/>
              </a:rPr>
              <a:t> :</a:t>
            </a:r>
          </a:p>
          <a:p>
            <a:endParaRPr lang="en-IN" sz="2000" b="1" dirty="0">
              <a:latin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F49704BB-3424-4D09-5D82-1C1E40EC6AAE}"/>
              </a:ext>
            </a:extLst>
          </p:cNvPr>
          <p:cNvPicPr>
            <a:picLocks noChangeAspect="1"/>
          </p:cNvPicPr>
          <p:nvPr/>
        </p:nvPicPr>
        <p:blipFill>
          <a:blip r:embed="rId2"/>
          <a:stretch>
            <a:fillRect/>
          </a:stretch>
        </p:blipFill>
        <p:spPr>
          <a:xfrm>
            <a:off x="1659733" y="894734"/>
            <a:ext cx="6471544" cy="2693121"/>
          </a:xfrm>
          <a:prstGeom prst="rect">
            <a:avLst/>
          </a:prstGeom>
        </p:spPr>
      </p:pic>
      <p:pic>
        <p:nvPicPr>
          <p:cNvPr id="6" name="Picture 5">
            <a:extLst>
              <a:ext uri="{FF2B5EF4-FFF2-40B4-BE49-F238E27FC236}">
                <a16:creationId xmlns:a16="http://schemas.microsoft.com/office/drawing/2014/main" id="{A55192FC-C92D-354D-5452-83D677B8D360}"/>
              </a:ext>
            </a:extLst>
          </p:cNvPr>
          <p:cNvPicPr>
            <a:picLocks noChangeAspect="1"/>
          </p:cNvPicPr>
          <p:nvPr/>
        </p:nvPicPr>
        <p:blipFill>
          <a:blip r:embed="rId3"/>
          <a:stretch>
            <a:fillRect/>
          </a:stretch>
        </p:blipFill>
        <p:spPr>
          <a:xfrm>
            <a:off x="1659732" y="3587854"/>
            <a:ext cx="6471545" cy="2693121"/>
          </a:xfrm>
          <a:prstGeom prst="rect">
            <a:avLst/>
          </a:prstGeom>
        </p:spPr>
      </p:pic>
    </p:spTree>
    <p:extLst>
      <p:ext uri="{BB962C8B-B14F-4D97-AF65-F5344CB8AC3E}">
        <p14:creationId xmlns:p14="http://schemas.microsoft.com/office/powerpoint/2010/main" val="137282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3294AD-A7D1-5A5E-E90B-DB8321DC7058}"/>
              </a:ext>
            </a:extLst>
          </p:cNvPr>
          <p:cNvPicPr>
            <a:picLocks noChangeAspect="1"/>
          </p:cNvPicPr>
          <p:nvPr/>
        </p:nvPicPr>
        <p:blipFill>
          <a:blip r:embed="rId2"/>
          <a:stretch>
            <a:fillRect/>
          </a:stretch>
        </p:blipFill>
        <p:spPr>
          <a:xfrm>
            <a:off x="1258529" y="1154682"/>
            <a:ext cx="4572000" cy="821601"/>
          </a:xfrm>
          <a:prstGeom prst="rect">
            <a:avLst/>
          </a:prstGeom>
        </p:spPr>
      </p:pic>
      <p:pic>
        <p:nvPicPr>
          <p:cNvPr id="5" name="Picture 4">
            <a:extLst>
              <a:ext uri="{FF2B5EF4-FFF2-40B4-BE49-F238E27FC236}">
                <a16:creationId xmlns:a16="http://schemas.microsoft.com/office/drawing/2014/main" id="{97BD5FC2-EE67-EEE1-3A1F-34A45E3E3FF6}"/>
              </a:ext>
            </a:extLst>
          </p:cNvPr>
          <p:cNvPicPr>
            <a:picLocks noChangeAspect="1"/>
          </p:cNvPicPr>
          <p:nvPr/>
        </p:nvPicPr>
        <p:blipFill>
          <a:blip r:embed="rId3"/>
          <a:stretch>
            <a:fillRect/>
          </a:stretch>
        </p:blipFill>
        <p:spPr>
          <a:xfrm>
            <a:off x="1498797" y="2990913"/>
            <a:ext cx="4096611" cy="609653"/>
          </a:xfrm>
          <a:prstGeom prst="rect">
            <a:avLst/>
          </a:prstGeom>
        </p:spPr>
      </p:pic>
      <p:sp>
        <p:nvSpPr>
          <p:cNvPr id="6" name="TextBox 5">
            <a:extLst>
              <a:ext uri="{FF2B5EF4-FFF2-40B4-BE49-F238E27FC236}">
                <a16:creationId xmlns:a16="http://schemas.microsoft.com/office/drawing/2014/main" id="{23D11AD4-3A9F-160B-3114-B297EB0C026B}"/>
              </a:ext>
            </a:extLst>
          </p:cNvPr>
          <p:cNvSpPr txBox="1"/>
          <p:nvPr/>
        </p:nvSpPr>
        <p:spPr>
          <a:xfrm>
            <a:off x="1002890" y="334297"/>
            <a:ext cx="5584723"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Shape of train and test dataset:</a:t>
            </a:r>
          </a:p>
        </p:txBody>
      </p:sp>
      <p:sp>
        <p:nvSpPr>
          <p:cNvPr id="7" name="TextBox 6">
            <a:extLst>
              <a:ext uri="{FF2B5EF4-FFF2-40B4-BE49-F238E27FC236}">
                <a16:creationId xmlns:a16="http://schemas.microsoft.com/office/drawing/2014/main" id="{59B2D96A-F0AA-771B-BF9D-CD5E6DEAE620}"/>
              </a:ext>
            </a:extLst>
          </p:cNvPr>
          <p:cNvSpPr txBox="1"/>
          <p:nvPr/>
        </p:nvSpPr>
        <p:spPr>
          <a:xfrm>
            <a:off x="1498797" y="2271252"/>
            <a:ext cx="6180197" cy="369332"/>
          </a:xfrm>
          <a:prstGeom prst="rect">
            <a:avLst/>
          </a:prstGeom>
          <a:noFill/>
        </p:spPr>
        <p:txBody>
          <a:bodyPr wrap="square" rtlCol="0">
            <a:spAutoFit/>
          </a:bodyPr>
          <a:lstStyle/>
          <a:p>
            <a:r>
              <a:rPr lang="en-IN" dirty="0"/>
              <a:t>Train data set </a:t>
            </a:r>
            <a:r>
              <a:rPr lang="en-IN" dirty="0">
                <a:latin typeface="Arial" panose="020B0604020202020204" pitchFamily="34" charset="0"/>
                <a:cs typeface="Arial" panose="020B0604020202020204" pitchFamily="34" charset="0"/>
              </a:rPr>
              <a:t>contains</a:t>
            </a:r>
            <a:r>
              <a:rPr lang="en-IN" dirty="0"/>
              <a:t> 159571 rows and 8 columns</a:t>
            </a:r>
          </a:p>
        </p:txBody>
      </p:sp>
      <p:sp>
        <p:nvSpPr>
          <p:cNvPr id="8" name="TextBox 7">
            <a:extLst>
              <a:ext uri="{FF2B5EF4-FFF2-40B4-BE49-F238E27FC236}">
                <a16:creationId xmlns:a16="http://schemas.microsoft.com/office/drawing/2014/main" id="{F5B5925E-3CF7-B65C-BDD3-727BCCE08CC9}"/>
              </a:ext>
            </a:extLst>
          </p:cNvPr>
          <p:cNvSpPr txBox="1"/>
          <p:nvPr/>
        </p:nvSpPr>
        <p:spPr>
          <a:xfrm>
            <a:off x="1498796" y="3739322"/>
            <a:ext cx="6180197" cy="369332"/>
          </a:xfrm>
          <a:prstGeom prst="rect">
            <a:avLst/>
          </a:prstGeom>
          <a:noFill/>
        </p:spPr>
        <p:txBody>
          <a:bodyPr wrap="square" rtlCol="0">
            <a:spAutoFit/>
          </a:bodyPr>
          <a:lstStyle/>
          <a:p>
            <a:r>
              <a:rPr lang="en-IN" dirty="0"/>
              <a:t>Test data set </a:t>
            </a:r>
            <a:r>
              <a:rPr lang="en-IN" dirty="0">
                <a:latin typeface="Arial" panose="020B0604020202020204" pitchFamily="34" charset="0"/>
                <a:cs typeface="Arial" panose="020B0604020202020204" pitchFamily="34" charset="0"/>
              </a:rPr>
              <a:t>contains</a:t>
            </a:r>
            <a:r>
              <a:rPr lang="en-IN" dirty="0"/>
              <a:t> 153164 rows and 2 columns</a:t>
            </a:r>
          </a:p>
        </p:txBody>
      </p:sp>
    </p:spTree>
    <p:extLst>
      <p:ext uri="{BB962C8B-B14F-4D97-AF65-F5344CB8AC3E}">
        <p14:creationId xmlns:p14="http://schemas.microsoft.com/office/powerpoint/2010/main" val="81575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4EE828-77B9-CC45-0E0B-6C54CA0C121B}"/>
              </a:ext>
            </a:extLst>
          </p:cNvPr>
          <p:cNvSpPr txBox="1"/>
          <p:nvPr/>
        </p:nvSpPr>
        <p:spPr>
          <a:xfrm>
            <a:off x="707923" y="412955"/>
            <a:ext cx="7128387" cy="769441"/>
          </a:xfrm>
          <a:prstGeom prst="rect">
            <a:avLst/>
          </a:prstGeom>
          <a:noFill/>
        </p:spPr>
        <p:txBody>
          <a:bodyPr wrap="square" rtlCol="0">
            <a:spAutoFit/>
          </a:bodyPr>
          <a:lstStyle/>
          <a:p>
            <a:r>
              <a:rPr lang="en-IN" sz="4400" b="1" dirty="0">
                <a:latin typeface="Arial" panose="020B0604020202020204" pitchFamily="34" charset="0"/>
                <a:cs typeface="Arial" panose="020B0604020202020204" pitchFamily="34" charset="0"/>
              </a:rPr>
              <a:t>Checking for null values:</a:t>
            </a:r>
          </a:p>
        </p:txBody>
      </p:sp>
      <p:pic>
        <p:nvPicPr>
          <p:cNvPr id="4" name="Picture 3">
            <a:extLst>
              <a:ext uri="{FF2B5EF4-FFF2-40B4-BE49-F238E27FC236}">
                <a16:creationId xmlns:a16="http://schemas.microsoft.com/office/drawing/2014/main" id="{707FFA98-F3A1-D7A2-F427-BABE008B7D30}"/>
              </a:ext>
            </a:extLst>
          </p:cNvPr>
          <p:cNvPicPr>
            <a:picLocks noChangeAspect="1"/>
          </p:cNvPicPr>
          <p:nvPr/>
        </p:nvPicPr>
        <p:blipFill>
          <a:blip r:embed="rId2"/>
          <a:stretch>
            <a:fillRect/>
          </a:stretch>
        </p:blipFill>
        <p:spPr>
          <a:xfrm>
            <a:off x="560574" y="1347120"/>
            <a:ext cx="5387807" cy="3337849"/>
          </a:xfrm>
          <a:prstGeom prst="rect">
            <a:avLst/>
          </a:prstGeom>
        </p:spPr>
      </p:pic>
      <p:pic>
        <p:nvPicPr>
          <p:cNvPr id="6" name="Picture 5">
            <a:extLst>
              <a:ext uri="{FF2B5EF4-FFF2-40B4-BE49-F238E27FC236}">
                <a16:creationId xmlns:a16="http://schemas.microsoft.com/office/drawing/2014/main" id="{0DD9FF0A-9ACD-868A-462F-C7550D0E46D7}"/>
              </a:ext>
            </a:extLst>
          </p:cNvPr>
          <p:cNvPicPr>
            <a:picLocks noChangeAspect="1"/>
          </p:cNvPicPr>
          <p:nvPr/>
        </p:nvPicPr>
        <p:blipFill>
          <a:blip r:embed="rId3"/>
          <a:stretch>
            <a:fillRect/>
          </a:stretch>
        </p:blipFill>
        <p:spPr>
          <a:xfrm>
            <a:off x="6243621" y="1317623"/>
            <a:ext cx="5614750" cy="3337849"/>
          </a:xfrm>
          <a:prstGeom prst="rect">
            <a:avLst/>
          </a:prstGeom>
        </p:spPr>
      </p:pic>
      <p:sp>
        <p:nvSpPr>
          <p:cNvPr id="8" name="TextBox 7">
            <a:extLst>
              <a:ext uri="{FF2B5EF4-FFF2-40B4-BE49-F238E27FC236}">
                <a16:creationId xmlns:a16="http://schemas.microsoft.com/office/drawing/2014/main" id="{104D036F-CFE6-43C9-BFDD-D418529F90A4}"/>
              </a:ext>
            </a:extLst>
          </p:cNvPr>
          <p:cNvSpPr txBox="1"/>
          <p:nvPr/>
        </p:nvSpPr>
        <p:spPr>
          <a:xfrm>
            <a:off x="855406" y="4719484"/>
            <a:ext cx="7216878"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From the above we can say that there is no null value in train dataset.</a:t>
            </a:r>
          </a:p>
        </p:txBody>
      </p:sp>
    </p:spTree>
    <p:extLst>
      <p:ext uri="{BB962C8B-B14F-4D97-AF65-F5344CB8AC3E}">
        <p14:creationId xmlns:p14="http://schemas.microsoft.com/office/powerpoint/2010/main" val="879367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220550-13BE-D11E-09E5-4B86F19228D6}"/>
              </a:ext>
            </a:extLst>
          </p:cNvPr>
          <p:cNvPicPr>
            <a:picLocks noChangeAspect="1"/>
          </p:cNvPicPr>
          <p:nvPr/>
        </p:nvPicPr>
        <p:blipFill>
          <a:blip r:embed="rId2"/>
          <a:stretch>
            <a:fillRect/>
          </a:stretch>
        </p:blipFill>
        <p:spPr>
          <a:xfrm>
            <a:off x="639607" y="904190"/>
            <a:ext cx="5456393" cy="3215527"/>
          </a:xfrm>
          <a:prstGeom prst="rect">
            <a:avLst/>
          </a:prstGeom>
        </p:spPr>
      </p:pic>
      <p:pic>
        <p:nvPicPr>
          <p:cNvPr id="5" name="Picture 4">
            <a:extLst>
              <a:ext uri="{FF2B5EF4-FFF2-40B4-BE49-F238E27FC236}">
                <a16:creationId xmlns:a16="http://schemas.microsoft.com/office/drawing/2014/main" id="{5D965628-E471-B8F0-5713-4AD6D3361E56}"/>
              </a:ext>
            </a:extLst>
          </p:cNvPr>
          <p:cNvPicPr>
            <a:picLocks noChangeAspect="1"/>
          </p:cNvPicPr>
          <p:nvPr/>
        </p:nvPicPr>
        <p:blipFill>
          <a:blip r:embed="rId3"/>
          <a:stretch>
            <a:fillRect/>
          </a:stretch>
        </p:blipFill>
        <p:spPr>
          <a:xfrm>
            <a:off x="6173434" y="904190"/>
            <a:ext cx="5547841" cy="3215527"/>
          </a:xfrm>
          <a:prstGeom prst="rect">
            <a:avLst/>
          </a:prstGeom>
        </p:spPr>
      </p:pic>
      <p:sp>
        <p:nvSpPr>
          <p:cNvPr id="6" name="TextBox 5">
            <a:extLst>
              <a:ext uri="{FF2B5EF4-FFF2-40B4-BE49-F238E27FC236}">
                <a16:creationId xmlns:a16="http://schemas.microsoft.com/office/drawing/2014/main" id="{D9B6A2EE-D693-2624-B045-8010B67E5D5E}"/>
              </a:ext>
            </a:extLst>
          </p:cNvPr>
          <p:cNvSpPr txBox="1"/>
          <p:nvPr/>
        </p:nvSpPr>
        <p:spPr>
          <a:xfrm>
            <a:off x="953729" y="4601497"/>
            <a:ext cx="7393858"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From above we can say that there is no null value in the test dataset.</a:t>
            </a:r>
          </a:p>
        </p:txBody>
      </p:sp>
    </p:spTree>
    <p:extLst>
      <p:ext uri="{BB962C8B-B14F-4D97-AF65-F5344CB8AC3E}">
        <p14:creationId xmlns:p14="http://schemas.microsoft.com/office/powerpoint/2010/main" val="2299910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90D280-0C4F-3250-1EA1-8B5F5189F909}"/>
              </a:ext>
            </a:extLst>
          </p:cNvPr>
          <p:cNvPicPr>
            <a:picLocks noChangeAspect="1"/>
          </p:cNvPicPr>
          <p:nvPr/>
        </p:nvPicPr>
        <p:blipFill>
          <a:blip r:embed="rId2"/>
          <a:stretch>
            <a:fillRect/>
          </a:stretch>
        </p:blipFill>
        <p:spPr>
          <a:xfrm>
            <a:off x="549463" y="1898128"/>
            <a:ext cx="5723518" cy="3184732"/>
          </a:xfrm>
          <a:prstGeom prst="rect">
            <a:avLst/>
          </a:prstGeom>
        </p:spPr>
      </p:pic>
      <p:pic>
        <p:nvPicPr>
          <p:cNvPr id="5" name="Picture 4">
            <a:extLst>
              <a:ext uri="{FF2B5EF4-FFF2-40B4-BE49-F238E27FC236}">
                <a16:creationId xmlns:a16="http://schemas.microsoft.com/office/drawing/2014/main" id="{17DADAF7-985F-BDC0-C2BF-415D169CBC0F}"/>
              </a:ext>
            </a:extLst>
          </p:cNvPr>
          <p:cNvPicPr>
            <a:picLocks noChangeAspect="1"/>
          </p:cNvPicPr>
          <p:nvPr/>
        </p:nvPicPr>
        <p:blipFill>
          <a:blip r:embed="rId3"/>
          <a:stretch>
            <a:fillRect/>
          </a:stretch>
        </p:blipFill>
        <p:spPr>
          <a:xfrm>
            <a:off x="6501123" y="1868631"/>
            <a:ext cx="4756813" cy="3184732"/>
          </a:xfrm>
          <a:prstGeom prst="rect">
            <a:avLst/>
          </a:prstGeom>
        </p:spPr>
      </p:pic>
      <p:sp>
        <p:nvSpPr>
          <p:cNvPr id="6" name="TextBox 5">
            <a:extLst>
              <a:ext uri="{FF2B5EF4-FFF2-40B4-BE49-F238E27FC236}">
                <a16:creationId xmlns:a16="http://schemas.microsoft.com/office/drawing/2014/main" id="{79F94A47-EEB2-B2C4-1227-553A92ACD378}"/>
              </a:ext>
            </a:extLst>
          </p:cNvPr>
          <p:cNvSpPr txBox="1"/>
          <p:nvPr/>
        </p:nvSpPr>
        <p:spPr>
          <a:xfrm>
            <a:off x="1052052" y="373626"/>
            <a:ext cx="10825316" cy="769441"/>
          </a:xfrm>
          <a:prstGeom prst="rect">
            <a:avLst/>
          </a:prstGeom>
          <a:noFill/>
        </p:spPr>
        <p:txBody>
          <a:bodyPr wrap="square" rtlCol="0">
            <a:spAutoFit/>
          </a:bodyPr>
          <a:lstStyle/>
          <a:p>
            <a:r>
              <a:rPr lang="en-IN" sz="4400" b="1" dirty="0">
                <a:latin typeface="Arial" panose="020B0604020202020204" pitchFamily="34" charset="0"/>
                <a:cs typeface="Arial" panose="020B0604020202020204" pitchFamily="34" charset="0"/>
              </a:rPr>
              <a:t>Statistical values for train and test data:</a:t>
            </a:r>
          </a:p>
        </p:txBody>
      </p:sp>
    </p:spTree>
    <p:extLst>
      <p:ext uri="{BB962C8B-B14F-4D97-AF65-F5344CB8AC3E}">
        <p14:creationId xmlns:p14="http://schemas.microsoft.com/office/powerpoint/2010/main" val="20757996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96</TotalTime>
  <Words>625</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Symbol</vt:lpstr>
      <vt:lpstr>Retrospect</vt:lpstr>
      <vt:lpstr>Project- Malignant Comment Classifier </vt:lpstr>
      <vt:lpstr>     Problem Statement:</vt:lpstr>
      <vt:lpstr>Dataset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Malignant Comment Classifier </dc:title>
  <dc:creator>Aarti Ambhore</dc:creator>
  <cp:lastModifiedBy>Aarti Ambhore</cp:lastModifiedBy>
  <cp:revision>1</cp:revision>
  <dcterms:created xsi:type="dcterms:W3CDTF">2023-01-15T15:02:52Z</dcterms:created>
  <dcterms:modified xsi:type="dcterms:W3CDTF">2023-01-15T16:39:21Z</dcterms:modified>
</cp:coreProperties>
</file>