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E6DEC5-A7F2-4A16-9AC5-11E18367A021}" v="33" dt="2023-03-02T12:52:59.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i Ambhore" userId="9ea3fc91272329fd" providerId="LiveId" clId="{F2E6DEC5-A7F2-4A16-9AC5-11E18367A021}"/>
    <pc:docChg chg="undo custSel addSld delSld modSld sldOrd">
      <pc:chgData name="Aarti Ambhore" userId="9ea3fc91272329fd" providerId="LiveId" clId="{F2E6DEC5-A7F2-4A16-9AC5-11E18367A021}" dt="2023-03-02T12:53:16.019" v="1563" actId="14100"/>
      <pc:docMkLst>
        <pc:docMk/>
      </pc:docMkLst>
      <pc:sldChg chg="addSp modSp new mod ord modClrScheme chgLayout">
        <pc:chgData name="Aarti Ambhore" userId="9ea3fc91272329fd" providerId="LiveId" clId="{F2E6DEC5-A7F2-4A16-9AC5-11E18367A021}" dt="2023-03-02T12:50:25.095" v="1547" actId="115"/>
        <pc:sldMkLst>
          <pc:docMk/>
          <pc:sldMk cId="2366030012" sldId="256"/>
        </pc:sldMkLst>
        <pc:spChg chg="add mod">
          <ac:chgData name="Aarti Ambhore" userId="9ea3fc91272329fd" providerId="LiveId" clId="{F2E6DEC5-A7F2-4A16-9AC5-11E18367A021}" dt="2023-03-02T12:50:25.095" v="1547" actId="115"/>
          <ac:spMkLst>
            <pc:docMk/>
            <pc:sldMk cId="2366030012" sldId="256"/>
            <ac:spMk id="2" creationId="{FC95B69F-C2B8-CFB8-3660-1428EF6336C0}"/>
          </ac:spMkLst>
        </pc:spChg>
        <pc:spChg chg="add mod">
          <ac:chgData name="Aarti Ambhore" userId="9ea3fc91272329fd" providerId="LiveId" clId="{F2E6DEC5-A7F2-4A16-9AC5-11E18367A021}" dt="2023-03-01T11:44:39.117" v="78" actId="6549"/>
          <ac:spMkLst>
            <pc:docMk/>
            <pc:sldMk cId="2366030012" sldId="256"/>
            <ac:spMk id="3" creationId="{B9EB1CDB-66A9-2D80-F39D-A0A447452C00}"/>
          </ac:spMkLst>
        </pc:spChg>
      </pc:sldChg>
      <pc:sldChg chg="modSp new mod">
        <pc:chgData name="Aarti Ambhore" userId="9ea3fc91272329fd" providerId="LiveId" clId="{F2E6DEC5-A7F2-4A16-9AC5-11E18367A021}" dt="2023-03-02T12:51:53.918" v="1562" actId="14100"/>
        <pc:sldMkLst>
          <pc:docMk/>
          <pc:sldMk cId="2209813697" sldId="257"/>
        </pc:sldMkLst>
        <pc:spChg chg="mod">
          <ac:chgData name="Aarti Ambhore" userId="9ea3fc91272329fd" providerId="LiveId" clId="{F2E6DEC5-A7F2-4A16-9AC5-11E18367A021}" dt="2023-03-02T12:51:43.927" v="1559"/>
          <ac:spMkLst>
            <pc:docMk/>
            <pc:sldMk cId="2209813697" sldId="257"/>
            <ac:spMk id="2" creationId="{BB9A0EB2-E002-827D-EA72-76584EAE391E}"/>
          </ac:spMkLst>
        </pc:spChg>
        <pc:spChg chg="mod">
          <ac:chgData name="Aarti Ambhore" userId="9ea3fc91272329fd" providerId="LiveId" clId="{F2E6DEC5-A7F2-4A16-9AC5-11E18367A021}" dt="2023-03-02T12:51:53.918" v="1562" actId="14100"/>
          <ac:spMkLst>
            <pc:docMk/>
            <pc:sldMk cId="2209813697" sldId="257"/>
            <ac:spMk id="3" creationId="{55881029-3686-B8A6-3D75-D787B83C1726}"/>
          </ac:spMkLst>
        </pc:spChg>
      </pc:sldChg>
      <pc:sldChg chg="addSp delSp modSp new mod ord modClrScheme chgLayout">
        <pc:chgData name="Aarti Ambhore" userId="9ea3fc91272329fd" providerId="LiveId" clId="{F2E6DEC5-A7F2-4A16-9AC5-11E18367A021}" dt="2023-03-01T11:47:20.468" v="99" actId="20577"/>
        <pc:sldMkLst>
          <pc:docMk/>
          <pc:sldMk cId="2760701642" sldId="258"/>
        </pc:sldMkLst>
        <pc:spChg chg="del">
          <ac:chgData name="Aarti Ambhore" userId="9ea3fc91272329fd" providerId="LiveId" clId="{F2E6DEC5-A7F2-4A16-9AC5-11E18367A021}" dt="2023-03-01T11:45:22.003" v="86" actId="700"/>
          <ac:spMkLst>
            <pc:docMk/>
            <pc:sldMk cId="2760701642" sldId="258"/>
            <ac:spMk id="2" creationId="{8D8A02D7-971D-542C-B381-F30E1E15E92B}"/>
          </ac:spMkLst>
        </pc:spChg>
        <pc:spChg chg="add mod">
          <ac:chgData name="Aarti Ambhore" userId="9ea3fc91272329fd" providerId="LiveId" clId="{F2E6DEC5-A7F2-4A16-9AC5-11E18367A021}" dt="2023-03-01T11:46:59.317" v="94" actId="20577"/>
          <ac:spMkLst>
            <pc:docMk/>
            <pc:sldMk cId="2760701642" sldId="258"/>
            <ac:spMk id="3" creationId="{2AA0A8E1-2FA8-1FE5-6E48-25D2D7A88EB6}"/>
          </ac:spMkLst>
        </pc:spChg>
        <pc:spChg chg="add del mod">
          <ac:chgData name="Aarti Ambhore" userId="9ea3fc91272329fd" providerId="LiveId" clId="{F2E6DEC5-A7F2-4A16-9AC5-11E18367A021}" dt="2023-03-01T11:47:00.549" v="96"/>
          <ac:spMkLst>
            <pc:docMk/>
            <pc:sldMk cId="2760701642" sldId="258"/>
            <ac:spMk id="4" creationId="{477876C2-DD0A-69BB-F959-634755AF4047}"/>
          </ac:spMkLst>
        </pc:spChg>
        <pc:spChg chg="add mod">
          <ac:chgData name="Aarti Ambhore" userId="9ea3fc91272329fd" providerId="LiveId" clId="{F2E6DEC5-A7F2-4A16-9AC5-11E18367A021}" dt="2023-03-01T11:47:20.468" v="99" actId="20577"/>
          <ac:spMkLst>
            <pc:docMk/>
            <pc:sldMk cId="2760701642" sldId="258"/>
            <ac:spMk id="5" creationId="{6397A327-33DC-BEAD-7203-91A1543F8EFC}"/>
          </ac:spMkLst>
        </pc:spChg>
      </pc:sldChg>
      <pc:sldChg chg="addSp modSp new mod">
        <pc:chgData name="Aarti Ambhore" userId="9ea3fc91272329fd" providerId="LiveId" clId="{F2E6DEC5-A7F2-4A16-9AC5-11E18367A021}" dt="2023-03-01T11:45:10.863" v="85" actId="1076"/>
        <pc:sldMkLst>
          <pc:docMk/>
          <pc:sldMk cId="1793875794" sldId="259"/>
        </pc:sldMkLst>
        <pc:spChg chg="add mod">
          <ac:chgData name="Aarti Ambhore" userId="9ea3fc91272329fd" providerId="LiveId" clId="{F2E6DEC5-A7F2-4A16-9AC5-11E18367A021}" dt="2023-03-01T11:45:10.863" v="85" actId="1076"/>
          <ac:spMkLst>
            <pc:docMk/>
            <pc:sldMk cId="1793875794" sldId="259"/>
            <ac:spMk id="2" creationId="{C6AF5266-13C0-0CB0-0E67-4A1AD99153CC}"/>
          </ac:spMkLst>
        </pc:spChg>
      </pc:sldChg>
      <pc:sldChg chg="addSp modSp new mod modClrScheme chgLayout">
        <pc:chgData name="Aarti Ambhore" userId="9ea3fc91272329fd" providerId="LiveId" clId="{F2E6DEC5-A7F2-4A16-9AC5-11E18367A021}" dt="2023-03-02T12:53:16.019" v="1563" actId="14100"/>
        <pc:sldMkLst>
          <pc:docMk/>
          <pc:sldMk cId="115853660" sldId="260"/>
        </pc:sldMkLst>
        <pc:spChg chg="add mod">
          <ac:chgData name="Aarti Ambhore" userId="9ea3fc91272329fd" providerId="LiveId" clId="{F2E6DEC5-A7F2-4A16-9AC5-11E18367A021}" dt="2023-03-02T12:53:16.019" v="1563" actId="14100"/>
          <ac:spMkLst>
            <pc:docMk/>
            <pc:sldMk cId="115853660" sldId="260"/>
            <ac:spMk id="2" creationId="{31F33F18-0115-5757-F87B-6E765850E686}"/>
          </ac:spMkLst>
        </pc:spChg>
        <pc:spChg chg="add mod">
          <ac:chgData name="Aarti Ambhore" userId="9ea3fc91272329fd" providerId="LiveId" clId="{F2E6DEC5-A7F2-4A16-9AC5-11E18367A021}" dt="2023-03-01T16:35:05.925" v="186" actId="20577"/>
          <ac:spMkLst>
            <pc:docMk/>
            <pc:sldMk cId="115853660" sldId="260"/>
            <ac:spMk id="5" creationId="{33F5F0AC-5205-4EEA-1CF1-B6825A7559FD}"/>
          </ac:spMkLst>
        </pc:spChg>
        <pc:picChg chg="add mod">
          <ac:chgData name="Aarti Ambhore" userId="9ea3fc91272329fd" providerId="LiveId" clId="{F2E6DEC5-A7F2-4A16-9AC5-11E18367A021}" dt="2023-03-01T16:34:12.592" v="140" actId="14100"/>
          <ac:picMkLst>
            <pc:docMk/>
            <pc:sldMk cId="115853660" sldId="260"/>
            <ac:picMk id="4" creationId="{2A288886-33EB-5A7C-8F10-51A9895B022A}"/>
          </ac:picMkLst>
        </pc:picChg>
      </pc:sldChg>
      <pc:sldChg chg="addSp delSp modSp new mod">
        <pc:chgData name="Aarti Ambhore" userId="9ea3fc91272329fd" providerId="LiveId" clId="{F2E6DEC5-A7F2-4A16-9AC5-11E18367A021}" dt="2023-03-01T16:37:31.274" v="244"/>
        <pc:sldMkLst>
          <pc:docMk/>
          <pc:sldMk cId="2477021820" sldId="261"/>
        </pc:sldMkLst>
        <pc:spChg chg="add del mod">
          <ac:chgData name="Aarti Ambhore" userId="9ea3fc91272329fd" providerId="LiveId" clId="{F2E6DEC5-A7F2-4A16-9AC5-11E18367A021}" dt="2023-03-01T16:37:31.274" v="244"/>
          <ac:spMkLst>
            <pc:docMk/>
            <pc:sldMk cId="2477021820" sldId="261"/>
            <ac:spMk id="4" creationId="{20845E29-4725-7FD8-300B-3A1B6DF53CDC}"/>
          </ac:spMkLst>
        </pc:spChg>
        <pc:spChg chg="add mod">
          <ac:chgData name="Aarti Ambhore" userId="9ea3fc91272329fd" providerId="LiveId" clId="{F2E6DEC5-A7F2-4A16-9AC5-11E18367A021}" dt="2023-03-01T16:37:24.025" v="242" actId="20577"/>
          <ac:spMkLst>
            <pc:docMk/>
            <pc:sldMk cId="2477021820" sldId="261"/>
            <ac:spMk id="5" creationId="{3A2826D1-0CEF-4DE1-1D5F-36139B00B879}"/>
          </ac:spMkLst>
        </pc:spChg>
        <pc:picChg chg="add mod">
          <ac:chgData name="Aarti Ambhore" userId="9ea3fc91272329fd" providerId="LiveId" clId="{F2E6DEC5-A7F2-4A16-9AC5-11E18367A021}" dt="2023-03-01T16:37:15.287" v="241" actId="1076"/>
          <ac:picMkLst>
            <pc:docMk/>
            <pc:sldMk cId="2477021820" sldId="261"/>
            <ac:picMk id="3" creationId="{47F832BD-EE98-1772-C133-EC642886350F}"/>
          </ac:picMkLst>
        </pc:picChg>
      </pc:sldChg>
      <pc:sldChg chg="addSp delSp modSp new mod modClrScheme chgLayout">
        <pc:chgData name="Aarti Ambhore" userId="9ea3fc91272329fd" providerId="LiveId" clId="{F2E6DEC5-A7F2-4A16-9AC5-11E18367A021}" dt="2023-03-02T12:49:33.025" v="1540" actId="14100"/>
        <pc:sldMkLst>
          <pc:docMk/>
          <pc:sldMk cId="1802139404" sldId="262"/>
        </pc:sldMkLst>
        <pc:spChg chg="del">
          <ac:chgData name="Aarti Ambhore" userId="9ea3fc91272329fd" providerId="LiveId" clId="{F2E6DEC5-A7F2-4A16-9AC5-11E18367A021}" dt="2023-03-01T16:37:47.388" v="246" actId="700"/>
          <ac:spMkLst>
            <pc:docMk/>
            <pc:sldMk cId="1802139404" sldId="262"/>
            <ac:spMk id="2" creationId="{F595C2FF-C8AA-B764-2E45-7FACED51DFC2}"/>
          </ac:spMkLst>
        </pc:spChg>
        <pc:spChg chg="add mod">
          <ac:chgData name="Aarti Ambhore" userId="9ea3fc91272329fd" providerId="LiveId" clId="{F2E6DEC5-A7F2-4A16-9AC5-11E18367A021}" dt="2023-03-02T12:49:33.025" v="1540" actId="14100"/>
          <ac:spMkLst>
            <pc:docMk/>
            <pc:sldMk cId="1802139404" sldId="262"/>
            <ac:spMk id="3" creationId="{8E4BBD15-E54E-658D-03ED-ED28894F957C}"/>
          </ac:spMkLst>
        </pc:spChg>
        <pc:spChg chg="add mod">
          <ac:chgData name="Aarti Ambhore" userId="9ea3fc91272329fd" providerId="LiveId" clId="{F2E6DEC5-A7F2-4A16-9AC5-11E18367A021}" dt="2023-03-01T16:48:31.802" v="353" actId="20577"/>
          <ac:spMkLst>
            <pc:docMk/>
            <pc:sldMk cId="1802139404" sldId="262"/>
            <ac:spMk id="6" creationId="{958E4693-3623-920E-D82E-3A50A1D76298}"/>
          </ac:spMkLst>
        </pc:spChg>
        <pc:picChg chg="add mod">
          <ac:chgData name="Aarti Ambhore" userId="9ea3fc91272329fd" providerId="LiveId" clId="{F2E6DEC5-A7F2-4A16-9AC5-11E18367A021}" dt="2023-03-01T16:47:41.186" v="288" actId="14100"/>
          <ac:picMkLst>
            <pc:docMk/>
            <pc:sldMk cId="1802139404" sldId="262"/>
            <ac:picMk id="5" creationId="{9DA03774-41AB-E780-2E9C-077D9ABBA6D8}"/>
          </ac:picMkLst>
        </pc:picChg>
      </pc:sldChg>
      <pc:sldChg chg="addSp modSp new mod">
        <pc:chgData name="Aarti Ambhore" userId="9ea3fc91272329fd" providerId="LiveId" clId="{F2E6DEC5-A7F2-4A16-9AC5-11E18367A021}" dt="2023-03-02T12:49:09.690" v="1538" actId="14100"/>
        <pc:sldMkLst>
          <pc:docMk/>
          <pc:sldMk cId="4170479885" sldId="263"/>
        </pc:sldMkLst>
        <pc:spChg chg="add mod">
          <ac:chgData name="Aarti Ambhore" userId="9ea3fc91272329fd" providerId="LiveId" clId="{F2E6DEC5-A7F2-4A16-9AC5-11E18367A021}" dt="2023-03-02T12:49:09.690" v="1538" actId="14100"/>
          <ac:spMkLst>
            <pc:docMk/>
            <pc:sldMk cId="4170479885" sldId="263"/>
            <ac:spMk id="4" creationId="{18A554E3-1661-CAC2-982D-B2F2C0838DCF}"/>
          </ac:spMkLst>
        </pc:spChg>
        <pc:picChg chg="add mod">
          <ac:chgData name="Aarti Ambhore" userId="9ea3fc91272329fd" providerId="LiveId" clId="{F2E6DEC5-A7F2-4A16-9AC5-11E18367A021}" dt="2023-03-02T11:04:17.227" v="380" actId="14100"/>
          <ac:picMkLst>
            <pc:docMk/>
            <pc:sldMk cId="4170479885" sldId="263"/>
            <ac:picMk id="3" creationId="{5551FB92-5E44-DA5D-A115-739CA2C9350D}"/>
          </ac:picMkLst>
        </pc:picChg>
      </pc:sldChg>
      <pc:sldChg chg="addSp delSp modSp new mod">
        <pc:chgData name="Aarti Ambhore" userId="9ea3fc91272329fd" providerId="LiveId" clId="{F2E6DEC5-A7F2-4A16-9AC5-11E18367A021}" dt="2023-03-02T12:48:55.064" v="1535" actId="14100"/>
        <pc:sldMkLst>
          <pc:docMk/>
          <pc:sldMk cId="1301345764" sldId="264"/>
        </pc:sldMkLst>
        <pc:spChg chg="add mod">
          <ac:chgData name="Aarti Ambhore" userId="9ea3fc91272329fd" providerId="LiveId" clId="{F2E6DEC5-A7F2-4A16-9AC5-11E18367A021}" dt="2023-03-02T12:48:55.064" v="1535" actId="14100"/>
          <ac:spMkLst>
            <pc:docMk/>
            <pc:sldMk cId="1301345764" sldId="264"/>
            <ac:spMk id="2" creationId="{A327A0FB-A7D2-BD6E-E6D5-CFD6280DC720}"/>
          </ac:spMkLst>
        </pc:spChg>
        <pc:spChg chg="add mod">
          <ac:chgData name="Aarti Ambhore" userId="9ea3fc91272329fd" providerId="LiveId" clId="{F2E6DEC5-A7F2-4A16-9AC5-11E18367A021}" dt="2023-03-02T11:31:59.140" v="474" actId="207"/>
          <ac:spMkLst>
            <pc:docMk/>
            <pc:sldMk cId="1301345764" sldId="264"/>
            <ac:spMk id="12" creationId="{A4BFC42E-9B90-4D24-35CC-015281B7A2BC}"/>
          </ac:spMkLst>
        </pc:spChg>
        <pc:picChg chg="add mod">
          <ac:chgData name="Aarti Ambhore" userId="9ea3fc91272329fd" providerId="LiveId" clId="{F2E6DEC5-A7F2-4A16-9AC5-11E18367A021}" dt="2023-03-02T11:31:34.565" v="470" actId="14100"/>
          <ac:picMkLst>
            <pc:docMk/>
            <pc:sldMk cId="1301345764" sldId="264"/>
            <ac:picMk id="4" creationId="{6F74A12F-662A-4F98-675A-A5E8462B7BBD}"/>
          </ac:picMkLst>
        </pc:picChg>
        <pc:picChg chg="add del mod">
          <ac:chgData name="Aarti Ambhore" userId="9ea3fc91272329fd" providerId="LiveId" clId="{F2E6DEC5-A7F2-4A16-9AC5-11E18367A021}" dt="2023-03-02T11:09:58.800" v="427" actId="478"/>
          <ac:picMkLst>
            <pc:docMk/>
            <pc:sldMk cId="1301345764" sldId="264"/>
            <ac:picMk id="6" creationId="{0E9E5BA8-3F5C-F7CA-E2FB-46B257D5514F}"/>
          </ac:picMkLst>
        </pc:picChg>
        <pc:picChg chg="add del mod">
          <ac:chgData name="Aarti Ambhore" userId="9ea3fc91272329fd" providerId="LiveId" clId="{F2E6DEC5-A7F2-4A16-9AC5-11E18367A021}" dt="2023-03-02T11:10:07.950" v="431" actId="478"/>
          <ac:picMkLst>
            <pc:docMk/>
            <pc:sldMk cId="1301345764" sldId="264"/>
            <ac:picMk id="8" creationId="{20B55BA5-83AE-2938-36D6-9DD6AAD44EB0}"/>
          </ac:picMkLst>
        </pc:picChg>
        <pc:picChg chg="add mod">
          <ac:chgData name="Aarti Ambhore" userId="9ea3fc91272329fd" providerId="LiveId" clId="{F2E6DEC5-A7F2-4A16-9AC5-11E18367A021}" dt="2023-03-02T11:09:52.808" v="425" actId="1076"/>
          <ac:picMkLst>
            <pc:docMk/>
            <pc:sldMk cId="1301345764" sldId="264"/>
            <ac:picMk id="9" creationId="{8FA067E9-D6F3-5937-3883-1CDE265EF41D}"/>
          </ac:picMkLst>
        </pc:picChg>
        <pc:picChg chg="add mod">
          <ac:chgData name="Aarti Ambhore" userId="9ea3fc91272329fd" providerId="LiveId" clId="{F2E6DEC5-A7F2-4A16-9AC5-11E18367A021}" dt="2023-03-02T11:10:15.928" v="434" actId="14100"/>
          <ac:picMkLst>
            <pc:docMk/>
            <pc:sldMk cId="1301345764" sldId="264"/>
            <ac:picMk id="10" creationId="{C34FD544-C830-45B8-4DE5-0811DB36B0F3}"/>
          </ac:picMkLst>
        </pc:picChg>
      </pc:sldChg>
      <pc:sldChg chg="addSp modSp new mod">
        <pc:chgData name="Aarti Ambhore" userId="9ea3fc91272329fd" providerId="LiveId" clId="{F2E6DEC5-A7F2-4A16-9AC5-11E18367A021}" dt="2023-03-02T12:48:38.957" v="1533" actId="255"/>
        <pc:sldMkLst>
          <pc:docMk/>
          <pc:sldMk cId="237568755" sldId="265"/>
        </pc:sldMkLst>
        <pc:spChg chg="add mod">
          <ac:chgData name="Aarti Ambhore" userId="9ea3fc91272329fd" providerId="LiveId" clId="{F2E6DEC5-A7F2-4A16-9AC5-11E18367A021}" dt="2023-03-02T12:48:38.957" v="1533" actId="255"/>
          <ac:spMkLst>
            <pc:docMk/>
            <pc:sldMk cId="237568755" sldId="265"/>
            <ac:spMk id="2" creationId="{160C0DDB-0C45-DC5C-BE1F-2487FBDF5431}"/>
          </ac:spMkLst>
        </pc:spChg>
        <pc:spChg chg="add mod">
          <ac:chgData name="Aarti Ambhore" userId="9ea3fc91272329fd" providerId="LiveId" clId="{F2E6DEC5-A7F2-4A16-9AC5-11E18367A021}" dt="2023-03-02T11:33:24.552" v="486" actId="14100"/>
          <ac:spMkLst>
            <pc:docMk/>
            <pc:sldMk cId="237568755" sldId="265"/>
            <ac:spMk id="8" creationId="{6758695C-BCB6-CC9D-8829-5B9B87DEA502}"/>
          </ac:spMkLst>
        </pc:spChg>
        <pc:picChg chg="add mod">
          <ac:chgData name="Aarti Ambhore" userId="9ea3fc91272329fd" providerId="LiveId" clId="{F2E6DEC5-A7F2-4A16-9AC5-11E18367A021}" dt="2023-03-02T11:29:42.579" v="469" actId="14100"/>
          <ac:picMkLst>
            <pc:docMk/>
            <pc:sldMk cId="237568755" sldId="265"/>
            <ac:picMk id="4" creationId="{DD68FCFA-A79F-EE05-812C-02A770B7214C}"/>
          </ac:picMkLst>
        </pc:picChg>
        <pc:picChg chg="add mod">
          <ac:chgData name="Aarti Ambhore" userId="9ea3fc91272329fd" providerId="LiveId" clId="{F2E6DEC5-A7F2-4A16-9AC5-11E18367A021}" dt="2023-03-02T11:32:36.655" v="476" actId="1076"/>
          <ac:picMkLst>
            <pc:docMk/>
            <pc:sldMk cId="237568755" sldId="265"/>
            <ac:picMk id="6" creationId="{186412EF-2CF8-1AC5-8A17-2728FE605B65}"/>
          </ac:picMkLst>
        </pc:picChg>
      </pc:sldChg>
      <pc:sldChg chg="addSp modSp new mod">
        <pc:chgData name="Aarti Ambhore" userId="9ea3fc91272329fd" providerId="LiveId" clId="{F2E6DEC5-A7F2-4A16-9AC5-11E18367A021}" dt="2023-03-02T11:37:54.874" v="505" actId="20577"/>
        <pc:sldMkLst>
          <pc:docMk/>
          <pc:sldMk cId="3968040592" sldId="266"/>
        </pc:sldMkLst>
        <pc:spChg chg="add mod">
          <ac:chgData name="Aarti Ambhore" userId="9ea3fc91272329fd" providerId="LiveId" clId="{F2E6DEC5-A7F2-4A16-9AC5-11E18367A021}" dt="2023-03-02T11:37:54.874" v="505" actId="20577"/>
          <ac:spMkLst>
            <pc:docMk/>
            <pc:sldMk cId="3968040592" sldId="266"/>
            <ac:spMk id="5" creationId="{75BF8708-10F7-071C-F9BF-F684BB3CB2A7}"/>
          </ac:spMkLst>
        </pc:spChg>
        <pc:picChg chg="add mod">
          <ac:chgData name="Aarti Ambhore" userId="9ea3fc91272329fd" providerId="LiveId" clId="{F2E6DEC5-A7F2-4A16-9AC5-11E18367A021}" dt="2023-03-02T11:36:58.056" v="502" actId="14100"/>
          <ac:picMkLst>
            <pc:docMk/>
            <pc:sldMk cId="3968040592" sldId="266"/>
            <ac:picMk id="3" creationId="{250723B2-D874-1756-6D43-4F61094B72CE}"/>
          </ac:picMkLst>
        </pc:picChg>
      </pc:sldChg>
      <pc:sldChg chg="addSp modSp new mod">
        <pc:chgData name="Aarti Ambhore" userId="9ea3fc91272329fd" providerId="LiveId" clId="{F2E6DEC5-A7F2-4A16-9AC5-11E18367A021}" dt="2023-03-02T11:41:32.748" v="517" actId="207"/>
        <pc:sldMkLst>
          <pc:docMk/>
          <pc:sldMk cId="821954174" sldId="267"/>
        </pc:sldMkLst>
        <pc:spChg chg="add mod">
          <ac:chgData name="Aarti Ambhore" userId="9ea3fc91272329fd" providerId="LiveId" clId="{F2E6DEC5-A7F2-4A16-9AC5-11E18367A021}" dt="2023-03-02T11:41:32.748" v="517" actId="207"/>
          <ac:spMkLst>
            <pc:docMk/>
            <pc:sldMk cId="821954174" sldId="267"/>
            <ac:spMk id="5" creationId="{74DCD85B-4787-D4D8-4111-A1089DA3125E}"/>
          </ac:spMkLst>
        </pc:spChg>
        <pc:picChg chg="add mod">
          <ac:chgData name="Aarti Ambhore" userId="9ea3fc91272329fd" providerId="LiveId" clId="{F2E6DEC5-A7F2-4A16-9AC5-11E18367A021}" dt="2023-03-02T11:39:15.977" v="510" actId="14100"/>
          <ac:picMkLst>
            <pc:docMk/>
            <pc:sldMk cId="821954174" sldId="267"/>
            <ac:picMk id="3" creationId="{2E4BF640-3E3C-69BB-F2EE-B0CC266A308D}"/>
          </ac:picMkLst>
        </pc:picChg>
      </pc:sldChg>
      <pc:sldChg chg="addSp modSp new mod">
        <pc:chgData name="Aarti Ambhore" userId="9ea3fc91272329fd" providerId="LiveId" clId="{F2E6DEC5-A7F2-4A16-9AC5-11E18367A021}" dt="2023-03-02T11:56:23.265" v="642" actId="14100"/>
        <pc:sldMkLst>
          <pc:docMk/>
          <pc:sldMk cId="2549571455" sldId="268"/>
        </pc:sldMkLst>
        <pc:spChg chg="add mod">
          <ac:chgData name="Aarti Ambhore" userId="9ea3fc91272329fd" providerId="LiveId" clId="{F2E6DEC5-A7F2-4A16-9AC5-11E18367A021}" dt="2023-03-02T11:56:23.265" v="642" actId="14100"/>
          <ac:spMkLst>
            <pc:docMk/>
            <pc:sldMk cId="2549571455" sldId="268"/>
            <ac:spMk id="8" creationId="{55AF52F1-CC20-6815-02C1-CC03998CBF4B}"/>
          </ac:spMkLst>
        </pc:spChg>
        <pc:picChg chg="add mod">
          <ac:chgData name="Aarti Ambhore" userId="9ea3fc91272329fd" providerId="LiveId" clId="{F2E6DEC5-A7F2-4A16-9AC5-11E18367A021}" dt="2023-03-02T11:50:09.258" v="525" actId="1076"/>
          <ac:picMkLst>
            <pc:docMk/>
            <pc:sldMk cId="2549571455" sldId="268"/>
            <ac:picMk id="3" creationId="{9FC8AAE2-B552-16EB-E422-EA4C17C40E5F}"/>
          </ac:picMkLst>
        </pc:picChg>
        <pc:picChg chg="add mod">
          <ac:chgData name="Aarti Ambhore" userId="9ea3fc91272329fd" providerId="LiveId" clId="{F2E6DEC5-A7F2-4A16-9AC5-11E18367A021}" dt="2023-03-02T11:50:14.922" v="527" actId="1076"/>
          <ac:picMkLst>
            <pc:docMk/>
            <pc:sldMk cId="2549571455" sldId="268"/>
            <ac:picMk id="5" creationId="{F8873C99-8189-5E91-FA94-90C14A332B45}"/>
          </ac:picMkLst>
        </pc:picChg>
        <pc:picChg chg="add mod">
          <ac:chgData name="Aarti Ambhore" userId="9ea3fc91272329fd" providerId="LiveId" clId="{F2E6DEC5-A7F2-4A16-9AC5-11E18367A021}" dt="2023-03-02T11:50:16.542" v="528" actId="571"/>
          <ac:picMkLst>
            <pc:docMk/>
            <pc:sldMk cId="2549571455" sldId="268"/>
            <ac:picMk id="6" creationId="{13A8EEF1-8219-1818-C32F-A9F78B58D5F3}"/>
          </ac:picMkLst>
        </pc:picChg>
        <pc:picChg chg="add mod">
          <ac:chgData name="Aarti Ambhore" userId="9ea3fc91272329fd" providerId="LiveId" clId="{F2E6DEC5-A7F2-4A16-9AC5-11E18367A021}" dt="2023-03-02T11:50:16.542" v="528" actId="571"/>
          <ac:picMkLst>
            <pc:docMk/>
            <pc:sldMk cId="2549571455" sldId="268"/>
            <ac:picMk id="7" creationId="{75B878FF-5D18-C667-77F5-93DE4A710C48}"/>
          </ac:picMkLst>
        </pc:picChg>
      </pc:sldChg>
      <pc:sldChg chg="addSp modSp new mod">
        <pc:chgData name="Aarti Ambhore" userId="9ea3fc91272329fd" providerId="LiveId" clId="{F2E6DEC5-A7F2-4A16-9AC5-11E18367A021}" dt="2023-03-02T12:48:16.121" v="1532" actId="255"/>
        <pc:sldMkLst>
          <pc:docMk/>
          <pc:sldMk cId="1674861081" sldId="269"/>
        </pc:sldMkLst>
        <pc:spChg chg="add mod">
          <ac:chgData name="Aarti Ambhore" userId="9ea3fc91272329fd" providerId="LiveId" clId="{F2E6DEC5-A7F2-4A16-9AC5-11E18367A021}" dt="2023-03-02T12:48:16.121" v="1532" actId="255"/>
          <ac:spMkLst>
            <pc:docMk/>
            <pc:sldMk cId="1674861081" sldId="269"/>
            <ac:spMk id="2" creationId="{366767EB-2326-01E5-61C6-C6BB4D7010CE}"/>
          </ac:spMkLst>
        </pc:spChg>
        <pc:spChg chg="add mod">
          <ac:chgData name="Aarti Ambhore" userId="9ea3fc91272329fd" providerId="LiveId" clId="{F2E6DEC5-A7F2-4A16-9AC5-11E18367A021}" dt="2023-03-02T12:03:05.020" v="694" actId="14100"/>
          <ac:spMkLst>
            <pc:docMk/>
            <pc:sldMk cId="1674861081" sldId="269"/>
            <ac:spMk id="6" creationId="{9CAB5613-C89C-F92D-2BA4-76923C7767BE}"/>
          </ac:spMkLst>
        </pc:spChg>
        <pc:picChg chg="add mod">
          <ac:chgData name="Aarti Ambhore" userId="9ea3fc91272329fd" providerId="LiveId" clId="{F2E6DEC5-A7F2-4A16-9AC5-11E18367A021}" dt="2023-03-02T12:02:59.916" v="692" actId="14100"/>
          <ac:picMkLst>
            <pc:docMk/>
            <pc:sldMk cId="1674861081" sldId="269"/>
            <ac:picMk id="4" creationId="{5A8C6194-3AEC-0E51-0950-744AE0473F57}"/>
          </ac:picMkLst>
        </pc:picChg>
      </pc:sldChg>
      <pc:sldChg chg="addSp modSp new mod">
        <pc:chgData name="Aarti Ambhore" userId="9ea3fc91272329fd" providerId="LiveId" clId="{F2E6DEC5-A7F2-4A16-9AC5-11E18367A021}" dt="2023-03-02T12:48:04.829" v="1530" actId="14100"/>
        <pc:sldMkLst>
          <pc:docMk/>
          <pc:sldMk cId="3583358579" sldId="270"/>
        </pc:sldMkLst>
        <pc:spChg chg="add mod">
          <ac:chgData name="Aarti Ambhore" userId="9ea3fc91272329fd" providerId="LiveId" clId="{F2E6DEC5-A7F2-4A16-9AC5-11E18367A021}" dt="2023-03-02T12:48:00.651" v="1528" actId="14100"/>
          <ac:spMkLst>
            <pc:docMk/>
            <pc:sldMk cId="3583358579" sldId="270"/>
            <ac:spMk id="2" creationId="{37C03E3A-55F8-6478-188D-0879C6E2CE28}"/>
          </ac:spMkLst>
        </pc:spChg>
        <pc:spChg chg="add mod">
          <ac:chgData name="Aarti Ambhore" userId="9ea3fc91272329fd" providerId="LiveId" clId="{F2E6DEC5-A7F2-4A16-9AC5-11E18367A021}" dt="2023-03-02T12:14:46.923" v="996" actId="20577"/>
          <ac:spMkLst>
            <pc:docMk/>
            <pc:sldMk cId="3583358579" sldId="270"/>
            <ac:spMk id="5" creationId="{CB3BBF54-9863-8CCF-F940-D9CE58643310}"/>
          </ac:spMkLst>
        </pc:spChg>
        <pc:picChg chg="add mod">
          <ac:chgData name="Aarti Ambhore" userId="9ea3fc91272329fd" providerId="LiveId" clId="{F2E6DEC5-A7F2-4A16-9AC5-11E18367A021}" dt="2023-03-02T12:48:04.829" v="1530" actId="14100"/>
          <ac:picMkLst>
            <pc:docMk/>
            <pc:sldMk cId="3583358579" sldId="270"/>
            <ac:picMk id="4" creationId="{3012ED5F-EC83-FDE6-D750-EF0B91A3E0B6}"/>
          </ac:picMkLst>
        </pc:picChg>
      </pc:sldChg>
      <pc:sldChg chg="addSp modSp new mod">
        <pc:chgData name="Aarti Ambhore" userId="9ea3fc91272329fd" providerId="LiveId" clId="{F2E6DEC5-A7F2-4A16-9AC5-11E18367A021}" dt="2023-03-02T12:18:50.550" v="1010" actId="1076"/>
        <pc:sldMkLst>
          <pc:docMk/>
          <pc:sldMk cId="3580053070" sldId="271"/>
        </pc:sldMkLst>
        <pc:picChg chg="add mod">
          <ac:chgData name="Aarti Ambhore" userId="9ea3fc91272329fd" providerId="LiveId" clId="{F2E6DEC5-A7F2-4A16-9AC5-11E18367A021}" dt="2023-03-02T12:17:26.095" v="1007" actId="14100"/>
          <ac:picMkLst>
            <pc:docMk/>
            <pc:sldMk cId="3580053070" sldId="271"/>
            <ac:picMk id="3" creationId="{1DF01A2C-0B08-1836-3DD9-CC8E2CCA674A}"/>
          </ac:picMkLst>
        </pc:picChg>
        <pc:picChg chg="add mod">
          <ac:chgData name="Aarti Ambhore" userId="9ea3fc91272329fd" providerId="LiveId" clId="{F2E6DEC5-A7F2-4A16-9AC5-11E18367A021}" dt="2023-03-02T12:17:08.164" v="1005" actId="14100"/>
          <ac:picMkLst>
            <pc:docMk/>
            <pc:sldMk cId="3580053070" sldId="271"/>
            <ac:picMk id="5" creationId="{C4485229-8C2C-8490-C7E0-65F1F29ACC86}"/>
          </ac:picMkLst>
        </pc:picChg>
        <pc:picChg chg="add mod">
          <ac:chgData name="Aarti Ambhore" userId="9ea3fc91272329fd" providerId="LiveId" clId="{F2E6DEC5-A7F2-4A16-9AC5-11E18367A021}" dt="2023-03-02T12:18:50.550" v="1010" actId="1076"/>
          <ac:picMkLst>
            <pc:docMk/>
            <pc:sldMk cId="3580053070" sldId="271"/>
            <ac:picMk id="7" creationId="{8F095366-FB7F-5543-585C-200A4FE45850}"/>
          </ac:picMkLst>
        </pc:picChg>
      </pc:sldChg>
      <pc:sldChg chg="addSp delSp modSp new mod">
        <pc:chgData name="Aarti Ambhore" userId="9ea3fc91272329fd" providerId="LiveId" clId="{F2E6DEC5-A7F2-4A16-9AC5-11E18367A021}" dt="2023-03-02T12:47:44.198" v="1526" actId="1035"/>
        <pc:sldMkLst>
          <pc:docMk/>
          <pc:sldMk cId="3609203710" sldId="272"/>
        </pc:sldMkLst>
        <pc:spChg chg="add mod">
          <ac:chgData name="Aarti Ambhore" userId="9ea3fc91272329fd" providerId="LiveId" clId="{F2E6DEC5-A7F2-4A16-9AC5-11E18367A021}" dt="2023-03-02T12:22:38.621" v="1187" actId="20577"/>
          <ac:spMkLst>
            <pc:docMk/>
            <pc:sldMk cId="3609203710" sldId="272"/>
            <ac:spMk id="6" creationId="{464717B8-D20D-BC74-B176-1572BAEA44D1}"/>
          </ac:spMkLst>
        </pc:spChg>
        <pc:picChg chg="add del mod">
          <ac:chgData name="Aarti Ambhore" userId="9ea3fc91272329fd" providerId="LiveId" clId="{F2E6DEC5-A7F2-4A16-9AC5-11E18367A021}" dt="2023-03-02T12:19:42.234" v="1015" actId="478"/>
          <ac:picMkLst>
            <pc:docMk/>
            <pc:sldMk cId="3609203710" sldId="272"/>
            <ac:picMk id="3" creationId="{7322D781-5B3B-96E7-B9BF-83C26C59B594}"/>
          </ac:picMkLst>
        </pc:picChg>
        <pc:picChg chg="add mod">
          <ac:chgData name="Aarti Ambhore" userId="9ea3fc91272329fd" providerId="LiveId" clId="{F2E6DEC5-A7F2-4A16-9AC5-11E18367A021}" dt="2023-03-02T12:47:44.198" v="1526" actId="1035"/>
          <ac:picMkLst>
            <pc:docMk/>
            <pc:sldMk cId="3609203710" sldId="272"/>
            <ac:picMk id="5" creationId="{4A432016-7937-B9ED-9630-691BACD79B56}"/>
          </ac:picMkLst>
        </pc:picChg>
      </pc:sldChg>
      <pc:sldChg chg="addSp modSp new mod">
        <pc:chgData name="Aarti Ambhore" userId="9ea3fc91272329fd" providerId="LiveId" clId="{F2E6DEC5-A7F2-4A16-9AC5-11E18367A021}" dt="2023-03-02T12:27:55.589" v="1299" actId="14100"/>
        <pc:sldMkLst>
          <pc:docMk/>
          <pc:sldMk cId="4208899961" sldId="273"/>
        </pc:sldMkLst>
        <pc:spChg chg="add mod">
          <ac:chgData name="Aarti Ambhore" userId="9ea3fc91272329fd" providerId="LiveId" clId="{F2E6DEC5-A7F2-4A16-9AC5-11E18367A021}" dt="2023-03-02T12:27:55.589" v="1299" actId="14100"/>
          <ac:spMkLst>
            <pc:docMk/>
            <pc:sldMk cId="4208899961" sldId="273"/>
            <ac:spMk id="4" creationId="{2CA5F15D-82EC-C855-6967-73B9BA490CC3}"/>
          </ac:spMkLst>
        </pc:spChg>
        <pc:picChg chg="add mod">
          <ac:chgData name="Aarti Ambhore" userId="9ea3fc91272329fd" providerId="LiveId" clId="{F2E6DEC5-A7F2-4A16-9AC5-11E18367A021}" dt="2023-03-02T12:23:58.851" v="1193" actId="14100"/>
          <ac:picMkLst>
            <pc:docMk/>
            <pc:sldMk cId="4208899961" sldId="273"/>
            <ac:picMk id="3" creationId="{5792AD25-3C0D-2563-04D1-D9DCF1D61F21}"/>
          </ac:picMkLst>
        </pc:picChg>
      </pc:sldChg>
      <pc:sldChg chg="addSp modSp new mod">
        <pc:chgData name="Aarti Ambhore" userId="9ea3fc91272329fd" providerId="LiveId" clId="{F2E6DEC5-A7F2-4A16-9AC5-11E18367A021}" dt="2023-03-02T12:47:32.943" v="1523" actId="1076"/>
        <pc:sldMkLst>
          <pc:docMk/>
          <pc:sldMk cId="2231702374" sldId="274"/>
        </pc:sldMkLst>
        <pc:spChg chg="add mod">
          <ac:chgData name="Aarti Ambhore" userId="9ea3fc91272329fd" providerId="LiveId" clId="{F2E6DEC5-A7F2-4A16-9AC5-11E18367A021}" dt="2023-03-02T12:47:31.716" v="1522" actId="1076"/>
          <ac:spMkLst>
            <pc:docMk/>
            <pc:sldMk cId="2231702374" sldId="274"/>
            <ac:spMk id="2" creationId="{08268957-5158-6D88-6AD1-67F524CF8593}"/>
          </ac:spMkLst>
        </pc:spChg>
        <pc:spChg chg="add mod">
          <ac:chgData name="Aarti Ambhore" userId="9ea3fc91272329fd" providerId="LiveId" clId="{F2E6DEC5-A7F2-4A16-9AC5-11E18367A021}" dt="2023-03-02T12:47:22.362" v="1520" actId="255"/>
          <ac:spMkLst>
            <pc:docMk/>
            <pc:sldMk cId="2231702374" sldId="274"/>
            <ac:spMk id="7" creationId="{B53F83BF-B91F-62FC-594C-F8A508E5F8E7}"/>
          </ac:spMkLst>
        </pc:spChg>
        <pc:picChg chg="add mod">
          <ac:chgData name="Aarti Ambhore" userId="9ea3fc91272329fd" providerId="LiveId" clId="{F2E6DEC5-A7F2-4A16-9AC5-11E18367A021}" dt="2023-03-02T12:47:32.943" v="1523" actId="1076"/>
          <ac:picMkLst>
            <pc:docMk/>
            <pc:sldMk cId="2231702374" sldId="274"/>
            <ac:picMk id="4" creationId="{EFF48B3F-755D-E417-AC4A-1A4601190345}"/>
          </ac:picMkLst>
        </pc:picChg>
        <pc:picChg chg="add mod">
          <ac:chgData name="Aarti Ambhore" userId="9ea3fc91272329fd" providerId="LiveId" clId="{F2E6DEC5-A7F2-4A16-9AC5-11E18367A021}" dt="2023-03-02T12:47:24.998" v="1521" actId="1076"/>
          <ac:picMkLst>
            <pc:docMk/>
            <pc:sldMk cId="2231702374" sldId="274"/>
            <ac:picMk id="6" creationId="{3DC0F215-22B9-4AFE-7C5F-DDCD468A8961}"/>
          </ac:picMkLst>
        </pc:picChg>
        <pc:picChg chg="add mod">
          <ac:chgData name="Aarti Ambhore" userId="9ea3fc91272329fd" providerId="LiveId" clId="{F2E6DEC5-A7F2-4A16-9AC5-11E18367A021}" dt="2023-03-02T12:44:59.170" v="1490" actId="14100"/>
          <ac:picMkLst>
            <pc:docMk/>
            <pc:sldMk cId="2231702374" sldId="274"/>
            <ac:picMk id="8" creationId="{096C38F5-CC2F-93D4-11BA-4D144F47A749}"/>
          </ac:picMkLst>
        </pc:picChg>
      </pc:sldChg>
      <pc:sldChg chg="addSp delSp modSp new del mod">
        <pc:chgData name="Aarti Ambhore" userId="9ea3fc91272329fd" providerId="LiveId" clId="{F2E6DEC5-A7F2-4A16-9AC5-11E18367A021}" dt="2023-03-02T12:45:23.582" v="1491" actId="47"/>
        <pc:sldMkLst>
          <pc:docMk/>
          <pc:sldMk cId="3000607651" sldId="275"/>
        </pc:sldMkLst>
        <pc:spChg chg="add del mod">
          <ac:chgData name="Aarti Ambhore" userId="9ea3fc91272329fd" providerId="LiveId" clId="{F2E6DEC5-A7F2-4A16-9AC5-11E18367A021}" dt="2023-03-02T12:43:45.417" v="1471" actId="21"/>
          <ac:spMkLst>
            <pc:docMk/>
            <pc:sldMk cId="3000607651" sldId="275"/>
            <ac:spMk id="2" creationId="{5BA6A6C1-B7E4-86F8-37A6-9F4F8420CA78}"/>
          </ac:spMkLst>
        </pc:spChg>
        <pc:spChg chg="add del mod">
          <ac:chgData name="Aarti Ambhore" userId="9ea3fc91272329fd" providerId="LiveId" clId="{F2E6DEC5-A7F2-4A16-9AC5-11E18367A021}" dt="2023-03-02T12:37:34.763" v="1391" actId="21"/>
          <ac:spMkLst>
            <pc:docMk/>
            <pc:sldMk cId="3000607651" sldId="275"/>
            <ac:spMk id="6" creationId="{6F02169F-D670-9402-C7C1-F55C0105E0FA}"/>
          </ac:spMkLst>
        </pc:spChg>
        <pc:picChg chg="add del mod">
          <ac:chgData name="Aarti Ambhore" userId="9ea3fc91272329fd" providerId="LiveId" clId="{F2E6DEC5-A7F2-4A16-9AC5-11E18367A021}" dt="2023-03-02T12:44:12.211" v="1478" actId="21"/>
          <ac:picMkLst>
            <pc:docMk/>
            <pc:sldMk cId="3000607651" sldId="275"/>
            <ac:picMk id="4" creationId="{772EFEEA-DB38-9055-30C2-FEE549219E9B}"/>
          </ac:picMkLst>
        </pc:picChg>
      </pc:sldChg>
      <pc:sldChg chg="addSp modSp new mod">
        <pc:chgData name="Aarti Ambhore" userId="9ea3fc91272329fd" providerId="LiveId" clId="{F2E6DEC5-A7F2-4A16-9AC5-11E18367A021}" dt="2023-03-02T12:47:07.377" v="1519" actId="255"/>
        <pc:sldMkLst>
          <pc:docMk/>
          <pc:sldMk cId="1648902964" sldId="276"/>
        </pc:sldMkLst>
        <pc:spChg chg="add mod">
          <ac:chgData name="Aarti Ambhore" userId="9ea3fc91272329fd" providerId="LiveId" clId="{F2E6DEC5-A7F2-4A16-9AC5-11E18367A021}" dt="2023-03-02T12:46:58.146" v="1518" actId="255"/>
          <ac:spMkLst>
            <pc:docMk/>
            <pc:sldMk cId="1648902964" sldId="276"/>
            <ac:spMk id="2" creationId="{4BEEBB18-B8BD-7AA5-EDCD-85B724C5A1CC}"/>
          </ac:spMkLst>
        </pc:spChg>
        <pc:spChg chg="add mod">
          <ac:chgData name="Aarti Ambhore" userId="9ea3fc91272329fd" providerId="LiveId" clId="{F2E6DEC5-A7F2-4A16-9AC5-11E18367A021}" dt="2023-03-02T12:47:07.377" v="1519" actId="255"/>
          <ac:spMkLst>
            <pc:docMk/>
            <pc:sldMk cId="1648902964" sldId="276"/>
            <ac:spMk id="4" creationId="{49200353-D918-5053-9759-DE7EDDD81233}"/>
          </ac:spMkLst>
        </pc:spChg>
      </pc:sldChg>
      <pc:sldChg chg="addSp modSp new mod">
        <pc:chgData name="Aarti Ambhore" userId="9ea3fc91272329fd" providerId="LiveId" clId="{F2E6DEC5-A7F2-4A16-9AC5-11E18367A021}" dt="2023-03-02T12:46:35.270" v="1517" actId="14100"/>
        <pc:sldMkLst>
          <pc:docMk/>
          <pc:sldMk cId="1208574381" sldId="277"/>
        </pc:sldMkLst>
        <pc:spChg chg="add mod">
          <ac:chgData name="Aarti Ambhore" userId="9ea3fc91272329fd" providerId="LiveId" clId="{F2E6DEC5-A7F2-4A16-9AC5-11E18367A021}" dt="2023-03-02T12:46:35.270" v="1517" actId="14100"/>
          <ac:spMkLst>
            <pc:docMk/>
            <pc:sldMk cId="1208574381" sldId="277"/>
            <ac:spMk id="2" creationId="{50DDBA6E-C535-396C-B5A0-68443DF7E8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209456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358030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187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379924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7563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199263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173081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190721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51627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F781-4FAA-4D5E-A511-5A77C2554EB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414435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33F781-4FAA-4D5E-A511-5A77C2554EBD}"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151749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33F781-4FAA-4D5E-A511-5A77C2554EBD}"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327533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33F781-4FAA-4D5E-A511-5A77C2554EBD}"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201508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3F781-4FAA-4D5E-A511-5A77C2554EBD}"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130239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3F781-4FAA-4D5E-A511-5A77C2554EBD}"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16556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3F781-4FAA-4D5E-A511-5A77C2554EBD}"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48B48-DC00-4616-9716-EBF731E85D38}" type="slidenum">
              <a:rPr lang="en-IN" smtClean="0"/>
              <a:t>‹#›</a:t>
            </a:fld>
            <a:endParaRPr lang="en-IN"/>
          </a:p>
        </p:txBody>
      </p:sp>
    </p:spTree>
    <p:extLst>
      <p:ext uri="{BB962C8B-B14F-4D97-AF65-F5344CB8AC3E}">
        <p14:creationId xmlns:p14="http://schemas.microsoft.com/office/powerpoint/2010/main" val="38100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33F781-4FAA-4D5E-A511-5A77C2554EBD}" type="datetimeFigureOut">
              <a:rPr lang="en-IN" smtClean="0"/>
              <a:t>01-03-2023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B48B48-DC00-4616-9716-EBF731E85D38}" type="slidenum">
              <a:rPr lang="en-IN" smtClean="0"/>
              <a:t>‹#›</a:t>
            </a:fld>
            <a:endParaRPr lang="en-IN"/>
          </a:p>
        </p:txBody>
      </p:sp>
    </p:spTree>
    <p:extLst>
      <p:ext uri="{BB962C8B-B14F-4D97-AF65-F5344CB8AC3E}">
        <p14:creationId xmlns:p14="http://schemas.microsoft.com/office/powerpoint/2010/main" val="27757015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0EB2-E002-827D-EA72-76584EAE391E}"/>
              </a:ext>
            </a:extLst>
          </p:cNvPr>
          <p:cNvSpPr>
            <a:spLocks noGrp="1"/>
          </p:cNvSpPr>
          <p:nvPr>
            <p:ph type="title"/>
          </p:nvPr>
        </p:nvSpPr>
        <p:spPr>
          <a:xfrm>
            <a:off x="831850" y="1736726"/>
            <a:ext cx="10515600" cy="1940539"/>
          </a:xfrm>
        </p:spPr>
        <p:txBody>
          <a:bodyPr>
            <a:normAutofit/>
          </a:bodyPr>
          <a:lstStyle/>
          <a:p>
            <a:r>
              <a:rPr lang="en-IN" sz="4800" b="1"/>
              <a:t>Micro Credit Defaulter</a:t>
            </a:r>
            <a:endParaRPr lang="en-IN" sz="4800" b="1" dirty="0"/>
          </a:p>
        </p:txBody>
      </p:sp>
      <p:sp>
        <p:nvSpPr>
          <p:cNvPr id="3" name="Text Placeholder 2">
            <a:extLst>
              <a:ext uri="{FF2B5EF4-FFF2-40B4-BE49-F238E27FC236}">
                <a16:creationId xmlns:a16="http://schemas.microsoft.com/office/drawing/2014/main" id="{55881029-3686-B8A6-3D75-D787B83C1726}"/>
              </a:ext>
            </a:extLst>
          </p:cNvPr>
          <p:cNvSpPr>
            <a:spLocks noGrp="1"/>
          </p:cNvSpPr>
          <p:nvPr>
            <p:ph type="body" idx="1"/>
          </p:nvPr>
        </p:nvSpPr>
        <p:spPr>
          <a:xfrm>
            <a:off x="831850" y="4149112"/>
            <a:ext cx="3219040" cy="531044"/>
          </a:xfrm>
        </p:spPr>
        <p:txBody>
          <a:bodyPr/>
          <a:lstStyle/>
          <a:p>
            <a:r>
              <a:rPr lang="en-IN" b="1" dirty="0">
                <a:solidFill>
                  <a:schemeClr val="tx1"/>
                </a:solidFill>
              </a:rPr>
              <a:t>Aarti Ambhore</a:t>
            </a:r>
          </a:p>
        </p:txBody>
      </p:sp>
    </p:spTree>
    <p:extLst>
      <p:ext uri="{BB962C8B-B14F-4D97-AF65-F5344CB8AC3E}">
        <p14:creationId xmlns:p14="http://schemas.microsoft.com/office/powerpoint/2010/main" val="220981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C0DDB-0C45-DC5C-BE1F-2487FBDF5431}"/>
              </a:ext>
            </a:extLst>
          </p:cNvPr>
          <p:cNvSpPr txBox="1"/>
          <p:nvPr/>
        </p:nvSpPr>
        <p:spPr>
          <a:xfrm>
            <a:off x="442452" y="265471"/>
            <a:ext cx="4689987" cy="461665"/>
          </a:xfrm>
          <a:prstGeom prst="rect">
            <a:avLst/>
          </a:prstGeom>
          <a:noFill/>
        </p:spPr>
        <p:txBody>
          <a:bodyPr wrap="square" rtlCol="0">
            <a:spAutoFit/>
          </a:bodyPr>
          <a:lstStyle/>
          <a:p>
            <a:r>
              <a:rPr lang="en-IN" sz="2400" b="1" dirty="0"/>
              <a:t>Multivariate Analysis:</a:t>
            </a:r>
          </a:p>
        </p:txBody>
      </p:sp>
      <p:pic>
        <p:nvPicPr>
          <p:cNvPr id="4" name="Picture 3">
            <a:extLst>
              <a:ext uri="{FF2B5EF4-FFF2-40B4-BE49-F238E27FC236}">
                <a16:creationId xmlns:a16="http://schemas.microsoft.com/office/drawing/2014/main" id="{DD68FCFA-A79F-EE05-812C-02A770B7214C}"/>
              </a:ext>
            </a:extLst>
          </p:cNvPr>
          <p:cNvPicPr>
            <a:picLocks noChangeAspect="1"/>
          </p:cNvPicPr>
          <p:nvPr/>
        </p:nvPicPr>
        <p:blipFill>
          <a:blip r:embed="rId2"/>
          <a:stretch>
            <a:fillRect/>
          </a:stretch>
        </p:blipFill>
        <p:spPr>
          <a:xfrm>
            <a:off x="353177" y="748338"/>
            <a:ext cx="6775209" cy="716668"/>
          </a:xfrm>
          <a:prstGeom prst="rect">
            <a:avLst/>
          </a:prstGeom>
        </p:spPr>
      </p:pic>
      <p:pic>
        <p:nvPicPr>
          <p:cNvPr id="6" name="Picture 5">
            <a:extLst>
              <a:ext uri="{FF2B5EF4-FFF2-40B4-BE49-F238E27FC236}">
                <a16:creationId xmlns:a16="http://schemas.microsoft.com/office/drawing/2014/main" id="{186412EF-2CF8-1AC5-8A17-2728FE605B65}"/>
              </a:ext>
            </a:extLst>
          </p:cNvPr>
          <p:cNvPicPr>
            <a:picLocks noChangeAspect="1"/>
          </p:cNvPicPr>
          <p:nvPr/>
        </p:nvPicPr>
        <p:blipFill>
          <a:blip r:embed="rId3"/>
          <a:stretch>
            <a:fillRect/>
          </a:stretch>
        </p:blipFill>
        <p:spPr>
          <a:xfrm>
            <a:off x="353177" y="1578541"/>
            <a:ext cx="6775209" cy="4610500"/>
          </a:xfrm>
          <a:prstGeom prst="rect">
            <a:avLst/>
          </a:prstGeom>
        </p:spPr>
      </p:pic>
      <p:sp>
        <p:nvSpPr>
          <p:cNvPr id="8" name="TextBox 7">
            <a:extLst>
              <a:ext uri="{FF2B5EF4-FFF2-40B4-BE49-F238E27FC236}">
                <a16:creationId xmlns:a16="http://schemas.microsoft.com/office/drawing/2014/main" id="{6758695C-BCB6-CC9D-8829-5B9B87DEA502}"/>
              </a:ext>
            </a:extLst>
          </p:cNvPr>
          <p:cNvSpPr txBox="1"/>
          <p:nvPr/>
        </p:nvSpPr>
        <p:spPr>
          <a:xfrm>
            <a:off x="7413523" y="1578540"/>
            <a:ext cx="3864077" cy="1477328"/>
          </a:xfrm>
          <a:prstGeom prst="rect">
            <a:avLst/>
          </a:prstGeom>
          <a:noFill/>
        </p:spPr>
        <p:txBody>
          <a:bodyPr wrap="square">
            <a:spAutoFit/>
          </a:bodyPr>
          <a:lstStyle/>
          <a:p>
            <a:endParaRPr lang="en-US" dirty="0"/>
          </a:p>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3756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723B2-D874-1756-6D43-4F61094B72CE}"/>
              </a:ext>
            </a:extLst>
          </p:cNvPr>
          <p:cNvPicPr>
            <a:picLocks noChangeAspect="1"/>
          </p:cNvPicPr>
          <p:nvPr/>
        </p:nvPicPr>
        <p:blipFill>
          <a:blip r:embed="rId2"/>
          <a:stretch>
            <a:fillRect/>
          </a:stretch>
        </p:blipFill>
        <p:spPr>
          <a:xfrm>
            <a:off x="137651" y="294966"/>
            <a:ext cx="7688826" cy="6046839"/>
          </a:xfrm>
          <a:prstGeom prst="rect">
            <a:avLst/>
          </a:prstGeom>
        </p:spPr>
      </p:pic>
      <p:sp>
        <p:nvSpPr>
          <p:cNvPr id="5" name="TextBox 4">
            <a:extLst>
              <a:ext uri="{FF2B5EF4-FFF2-40B4-BE49-F238E27FC236}">
                <a16:creationId xmlns:a16="http://schemas.microsoft.com/office/drawing/2014/main" id="{75BF8708-10F7-071C-F9BF-F684BB3CB2A7}"/>
              </a:ext>
            </a:extLst>
          </p:cNvPr>
          <p:cNvSpPr txBox="1"/>
          <p:nvPr/>
        </p:nvSpPr>
        <p:spPr>
          <a:xfrm>
            <a:off x="8396747" y="2152867"/>
            <a:ext cx="3175821" cy="2308324"/>
          </a:xfrm>
          <a:prstGeom prst="rect">
            <a:avLst/>
          </a:prstGeom>
          <a:noFill/>
        </p:spPr>
        <p:txBody>
          <a:bodyPr wrap="square">
            <a:spAutoFit/>
          </a:bodyPr>
          <a:lstStyle/>
          <a:p>
            <a:r>
              <a:rPr lang="en-US" dirty="0"/>
              <a:t>Used the heatmap to check the correlation specifically between the label and feature data columns</a:t>
            </a:r>
          </a:p>
          <a:p>
            <a:endParaRPr lang="en-US" dirty="0"/>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396804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BF640-3E3C-69BB-F2EE-B0CC266A308D}"/>
              </a:ext>
            </a:extLst>
          </p:cNvPr>
          <p:cNvPicPr>
            <a:picLocks noChangeAspect="1"/>
          </p:cNvPicPr>
          <p:nvPr/>
        </p:nvPicPr>
        <p:blipFill>
          <a:blip r:embed="rId2"/>
          <a:stretch>
            <a:fillRect/>
          </a:stretch>
        </p:blipFill>
        <p:spPr>
          <a:xfrm>
            <a:off x="455376" y="488142"/>
            <a:ext cx="6368211" cy="5922489"/>
          </a:xfrm>
          <a:prstGeom prst="rect">
            <a:avLst/>
          </a:prstGeom>
        </p:spPr>
      </p:pic>
      <p:sp>
        <p:nvSpPr>
          <p:cNvPr id="5" name="TextBox 4">
            <a:extLst>
              <a:ext uri="{FF2B5EF4-FFF2-40B4-BE49-F238E27FC236}">
                <a16:creationId xmlns:a16="http://schemas.microsoft.com/office/drawing/2014/main" id="{74DCD85B-4787-D4D8-4111-A1089DA3125E}"/>
              </a:ext>
            </a:extLst>
          </p:cNvPr>
          <p:cNvSpPr txBox="1"/>
          <p:nvPr/>
        </p:nvSpPr>
        <p:spPr>
          <a:xfrm>
            <a:off x="7472516" y="2320864"/>
            <a:ext cx="3234813" cy="1754326"/>
          </a:xfrm>
          <a:prstGeom prst="rect">
            <a:avLst/>
          </a:prstGeom>
          <a:noFill/>
        </p:spPr>
        <p:txBody>
          <a:bodyPr wrap="square">
            <a:spAutoFit/>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82195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C8AAE2-B552-16EB-E422-EA4C17C40E5F}"/>
              </a:ext>
            </a:extLst>
          </p:cNvPr>
          <p:cNvPicPr>
            <a:picLocks noChangeAspect="1"/>
          </p:cNvPicPr>
          <p:nvPr/>
        </p:nvPicPr>
        <p:blipFill>
          <a:blip r:embed="rId2"/>
          <a:stretch>
            <a:fillRect/>
          </a:stretch>
        </p:blipFill>
        <p:spPr>
          <a:xfrm>
            <a:off x="455616" y="248599"/>
            <a:ext cx="5342083" cy="2575783"/>
          </a:xfrm>
          <a:prstGeom prst="rect">
            <a:avLst/>
          </a:prstGeom>
        </p:spPr>
      </p:pic>
      <p:pic>
        <p:nvPicPr>
          <p:cNvPr id="5" name="Picture 4">
            <a:extLst>
              <a:ext uri="{FF2B5EF4-FFF2-40B4-BE49-F238E27FC236}">
                <a16:creationId xmlns:a16="http://schemas.microsoft.com/office/drawing/2014/main" id="{F8873C99-8189-5E91-FA94-90C14A332B45}"/>
              </a:ext>
            </a:extLst>
          </p:cNvPr>
          <p:cNvPicPr>
            <a:picLocks noChangeAspect="1"/>
          </p:cNvPicPr>
          <p:nvPr/>
        </p:nvPicPr>
        <p:blipFill>
          <a:blip r:embed="rId3"/>
          <a:stretch>
            <a:fillRect/>
          </a:stretch>
        </p:blipFill>
        <p:spPr>
          <a:xfrm>
            <a:off x="455616" y="2981967"/>
            <a:ext cx="5303980" cy="3627434"/>
          </a:xfrm>
          <a:prstGeom prst="rect">
            <a:avLst/>
          </a:prstGeom>
        </p:spPr>
      </p:pic>
      <p:pic>
        <p:nvPicPr>
          <p:cNvPr id="6" name="Picture 5">
            <a:extLst>
              <a:ext uri="{FF2B5EF4-FFF2-40B4-BE49-F238E27FC236}">
                <a16:creationId xmlns:a16="http://schemas.microsoft.com/office/drawing/2014/main" id="{13A8EEF1-8219-1818-C32F-A9F78B58D5F3}"/>
              </a:ext>
            </a:extLst>
          </p:cNvPr>
          <p:cNvPicPr>
            <a:picLocks noChangeAspect="1"/>
          </p:cNvPicPr>
          <p:nvPr/>
        </p:nvPicPr>
        <p:blipFill>
          <a:blip r:embed="rId2"/>
          <a:stretch>
            <a:fillRect/>
          </a:stretch>
        </p:blipFill>
        <p:spPr>
          <a:xfrm>
            <a:off x="455616" y="219103"/>
            <a:ext cx="5342083" cy="2575783"/>
          </a:xfrm>
          <a:prstGeom prst="rect">
            <a:avLst/>
          </a:prstGeom>
        </p:spPr>
      </p:pic>
      <p:pic>
        <p:nvPicPr>
          <p:cNvPr id="7" name="Picture 6">
            <a:extLst>
              <a:ext uri="{FF2B5EF4-FFF2-40B4-BE49-F238E27FC236}">
                <a16:creationId xmlns:a16="http://schemas.microsoft.com/office/drawing/2014/main" id="{75B878FF-5D18-C667-77F5-93DE4A710C48}"/>
              </a:ext>
            </a:extLst>
          </p:cNvPr>
          <p:cNvPicPr>
            <a:picLocks noChangeAspect="1"/>
          </p:cNvPicPr>
          <p:nvPr/>
        </p:nvPicPr>
        <p:blipFill>
          <a:blip r:embed="rId3"/>
          <a:stretch>
            <a:fillRect/>
          </a:stretch>
        </p:blipFill>
        <p:spPr>
          <a:xfrm>
            <a:off x="455616" y="2952471"/>
            <a:ext cx="5303980" cy="3627434"/>
          </a:xfrm>
          <a:prstGeom prst="rect">
            <a:avLst/>
          </a:prstGeom>
        </p:spPr>
      </p:pic>
      <p:sp>
        <p:nvSpPr>
          <p:cNvPr id="8" name="TextBox 7">
            <a:extLst>
              <a:ext uri="{FF2B5EF4-FFF2-40B4-BE49-F238E27FC236}">
                <a16:creationId xmlns:a16="http://schemas.microsoft.com/office/drawing/2014/main" id="{55AF52F1-CC20-6815-02C1-CC03998CBF4B}"/>
              </a:ext>
            </a:extLst>
          </p:cNvPr>
          <p:cNvSpPr txBox="1"/>
          <p:nvPr/>
        </p:nvSpPr>
        <p:spPr>
          <a:xfrm>
            <a:off x="7089058" y="993058"/>
            <a:ext cx="4208207" cy="923330"/>
          </a:xfrm>
          <a:prstGeom prst="rect">
            <a:avLst/>
          </a:prstGeom>
          <a:noFill/>
        </p:spPr>
        <p:txBody>
          <a:bodyPr wrap="square" rtlCol="0">
            <a:spAutoFit/>
          </a:bodyPr>
          <a:lstStyle/>
          <a:p>
            <a:r>
              <a:rPr lang="en-IN" dirty="0"/>
              <a:t>With the skew method we see that there are columns present in our dataset that are above the acceptable range.</a:t>
            </a:r>
          </a:p>
        </p:txBody>
      </p:sp>
    </p:spTree>
    <p:extLst>
      <p:ext uri="{BB962C8B-B14F-4D97-AF65-F5344CB8AC3E}">
        <p14:creationId xmlns:p14="http://schemas.microsoft.com/office/powerpoint/2010/main" val="25495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767EB-2326-01E5-61C6-C6BB4D7010CE}"/>
              </a:ext>
            </a:extLst>
          </p:cNvPr>
          <p:cNvSpPr txBox="1"/>
          <p:nvPr/>
        </p:nvSpPr>
        <p:spPr>
          <a:xfrm>
            <a:off x="1071716" y="431997"/>
            <a:ext cx="5132439" cy="461665"/>
          </a:xfrm>
          <a:prstGeom prst="rect">
            <a:avLst/>
          </a:prstGeom>
          <a:noFill/>
        </p:spPr>
        <p:txBody>
          <a:bodyPr wrap="square" rtlCol="0">
            <a:spAutoFit/>
          </a:bodyPr>
          <a:lstStyle/>
          <a:p>
            <a:r>
              <a:rPr lang="en-IN" sz="2400" b="1" dirty="0"/>
              <a:t>Feature importance of bar graph:</a:t>
            </a:r>
          </a:p>
        </p:txBody>
      </p:sp>
      <p:pic>
        <p:nvPicPr>
          <p:cNvPr id="4" name="Picture 3">
            <a:extLst>
              <a:ext uri="{FF2B5EF4-FFF2-40B4-BE49-F238E27FC236}">
                <a16:creationId xmlns:a16="http://schemas.microsoft.com/office/drawing/2014/main" id="{5A8C6194-3AEC-0E51-0950-744AE0473F57}"/>
              </a:ext>
            </a:extLst>
          </p:cNvPr>
          <p:cNvPicPr>
            <a:picLocks noChangeAspect="1"/>
          </p:cNvPicPr>
          <p:nvPr/>
        </p:nvPicPr>
        <p:blipFill>
          <a:blip r:embed="rId2"/>
          <a:stretch>
            <a:fillRect/>
          </a:stretch>
        </p:blipFill>
        <p:spPr>
          <a:xfrm>
            <a:off x="532197" y="1038776"/>
            <a:ext cx="6704346" cy="5017895"/>
          </a:xfrm>
          <a:prstGeom prst="rect">
            <a:avLst/>
          </a:prstGeom>
        </p:spPr>
      </p:pic>
      <p:sp>
        <p:nvSpPr>
          <p:cNvPr id="6" name="TextBox 5">
            <a:extLst>
              <a:ext uri="{FF2B5EF4-FFF2-40B4-BE49-F238E27FC236}">
                <a16:creationId xmlns:a16="http://schemas.microsoft.com/office/drawing/2014/main" id="{9CAB5613-C89C-F92D-2BA4-76923C7767BE}"/>
              </a:ext>
            </a:extLst>
          </p:cNvPr>
          <p:cNvSpPr txBox="1"/>
          <p:nvPr/>
        </p:nvSpPr>
        <p:spPr>
          <a:xfrm>
            <a:off x="7384026" y="2172929"/>
            <a:ext cx="3628103" cy="1200329"/>
          </a:xfrm>
          <a:prstGeom prst="rect">
            <a:avLst/>
          </a:prstGeom>
          <a:noFill/>
        </p:spPr>
        <p:txBody>
          <a:bodyPr wrap="square">
            <a:spAutoFit/>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167486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03E3A-55F8-6478-188D-0879C6E2CE28}"/>
              </a:ext>
            </a:extLst>
          </p:cNvPr>
          <p:cNvSpPr txBox="1"/>
          <p:nvPr/>
        </p:nvSpPr>
        <p:spPr>
          <a:xfrm>
            <a:off x="983226" y="324465"/>
            <a:ext cx="3667432" cy="461665"/>
          </a:xfrm>
          <a:prstGeom prst="rect">
            <a:avLst/>
          </a:prstGeom>
          <a:noFill/>
        </p:spPr>
        <p:txBody>
          <a:bodyPr wrap="square" rtlCol="0">
            <a:spAutoFit/>
          </a:bodyPr>
          <a:lstStyle/>
          <a:p>
            <a:r>
              <a:rPr lang="en-IN" sz="2400" b="1" dirty="0"/>
              <a:t>Machine Learning Model:</a:t>
            </a:r>
          </a:p>
        </p:txBody>
      </p:sp>
      <p:pic>
        <p:nvPicPr>
          <p:cNvPr id="4" name="Picture 3">
            <a:extLst>
              <a:ext uri="{FF2B5EF4-FFF2-40B4-BE49-F238E27FC236}">
                <a16:creationId xmlns:a16="http://schemas.microsoft.com/office/drawing/2014/main" id="{3012ED5F-EC83-FDE6-D750-EF0B91A3E0B6}"/>
              </a:ext>
            </a:extLst>
          </p:cNvPr>
          <p:cNvPicPr>
            <a:picLocks noChangeAspect="1"/>
          </p:cNvPicPr>
          <p:nvPr/>
        </p:nvPicPr>
        <p:blipFill>
          <a:blip r:embed="rId2"/>
          <a:stretch>
            <a:fillRect/>
          </a:stretch>
        </p:blipFill>
        <p:spPr>
          <a:xfrm>
            <a:off x="4926401" y="953729"/>
            <a:ext cx="6734657" cy="5498214"/>
          </a:xfrm>
          <a:prstGeom prst="rect">
            <a:avLst/>
          </a:prstGeom>
        </p:spPr>
      </p:pic>
      <p:sp>
        <p:nvSpPr>
          <p:cNvPr id="5" name="TextBox 4">
            <a:extLst>
              <a:ext uri="{FF2B5EF4-FFF2-40B4-BE49-F238E27FC236}">
                <a16:creationId xmlns:a16="http://schemas.microsoft.com/office/drawing/2014/main" id="{CB3BBF54-9863-8CCF-F940-D9CE58643310}"/>
              </a:ext>
            </a:extLst>
          </p:cNvPr>
          <p:cNvSpPr txBox="1"/>
          <p:nvPr/>
        </p:nvSpPr>
        <p:spPr>
          <a:xfrm>
            <a:off x="1091380" y="1067134"/>
            <a:ext cx="4080388" cy="5355312"/>
          </a:xfrm>
          <a:prstGeom prst="rect">
            <a:avLst/>
          </a:prstGeom>
          <a:noFill/>
        </p:spPr>
        <p:txBody>
          <a:bodyPr wrap="square" rtlCol="0">
            <a:spAutoFit/>
          </a:bodyPr>
          <a:lstStyle/>
          <a:p>
            <a:pPr marL="342900" indent="-342900">
              <a:buAutoNum type="arabicPeriod"/>
            </a:pPr>
            <a:r>
              <a:rPr lang="en-IN" dirty="0"/>
              <a:t>Logistic Regression</a:t>
            </a:r>
          </a:p>
          <a:p>
            <a:pPr marL="342900" indent="-342900">
              <a:buAutoNum type="arabicPeriod"/>
            </a:pPr>
            <a:endParaRPr lang="en-IN" dirty="0"/>
          </a:p>
          <a:p>
            <a:pPr marL="342900" indent="-342900">
              <a:buAutoNum type="arabicPeriod"/>
            </a:pPr>
            <a:r>
              <a:rPr lang="en-IN" dirty="0"/>
              <a:t>Naïve Bayes</a:t>
            </a:r>
          </a:p>
          <a:p>
            <a:pPr marL="342900" indent="-342900">
              <a:buAutoNum type="arabicPeriod"/>
            </a:pPr>
            <a:endParaRPr lang="en-IN" dirty="0"/>
          </a:p>
          <a:p>
            <a:pPr marL="342900" indent="-342900">
              <a:buAutoNum type="arabicPeriod"/>
            </a:pPr>
            <a:r>
              <a:rPr lang="en-IN" dirty="0"/>
              <a:t>Decision Tree Classifier</a:t>
            </a:r>
          </a:p>
          <a:p>
            <a:pPr marL="342900" indent="-342900">
              <a:buAutoNum type="arabicPeriod"/>
            </a:pPr>
            <a:endParaRPr lang="en-IN" dirty="0"/>
          </a:p>
          <a:p>
            <a:pPr marL="342900" indent="-342900">
              <a:buAutoNum type="arabicPeriod"/>
            </a:pPr>
            <a:r>
              <a:rPr lang="en-IN" dirty="0" err="1"/>
              <a:t>KNeighbors</a:t>
            </a:r>
            <a:r>
              <a:rPr lang="en-IN" dirty="0"/>
              <a:t> Classifier</a:t>
            </a:r>
          </a:p>
          <a:p>
            <a:pPr marL="342900" indent="-342900">
              <a:buAutoNum type="arabicPeriod"/>
            </a:pPr>
            <a:endParaRPr lang="en-IN" dirty="0"/>
          </a:p>
          <a:p>
            <a:pPr marL="342900" indent="-342900">
              <a:buAutoNum type="arabicPeriod"/>
            </a:pPr>
            <a:r>
              <a:rPr lang="en-IN" dirty="0"/>
              <a:t>SGD Classifier</a:t>
            </a:r>
          </a:p>
          <a:p>
            <a:pPr marL="342900" indent="-342900">
              <a:buAutoNum type="arabicPeriod"/>
            </a:pPr>
            <a:endParaRPr lang="en-IN" dirty="0"/>
          </a:p>
          <a:p>
            <a:pPr marL="342900" indent="-342900">
              <a:buAutoNum type="arabicPeriod"/>
            </a:pPr>
            <a:r>
              <a:rPr lang="en-IN" dirty="0"/>
              <a:t>Random Forest Classifier</a:t>
            </a:r>
          </a:p>
          <a:p>
            <a:pPr marL="342900" indent="-342900">
              <a:buAutoNum type="arabicPeriod"/>
            </a:pPr>
            <a:endParaRPr lang="en-IN" dirty="0"/>
          </a:p>
          <a:p>
            <a:pPr marL="342900" indent="-342900">
              <a:buAutoNum type="arabicPeriod"/>
            </a:pPr>
            <a:r>
              <a:rPr lang="en-IN" dirty="0"/>
              <a:t>Extra Trees Classifier</a:t>
            </a:r>
          </a:p>
          <a:p>
            <a:pPr marL="342900" indent="-342900">
              <a:buAutoNum type="arabicPeriod"/>
            </a:pPr>
            <a:endParaRPr lang="en-IN" dirty="0"/>
          </a:p>
          <a:p>
            <a:pPr marL="342900" indent="-342900">
              <a:buAutoNum type="arabicPeriod"/>
            </a:pPr>
            <a:r>
              <a:rPr lang="en-IN" dirty="0"/>
              <a:t>AdaBoost Classifier</a:t>
            </a:r>
          </a:p>
          <a:p>
            <a:pPr marL="342900" indent="-342900">
              <a:buAutoNum type="arabicPeriod"/>
            </a:pPr>
            <a:endParaRPr lang="en-IN" dirty="0"/>
          </a:p>
          <a:p>
            <a:pPr marL="342900" indent="-342900">
              <a:buAutoNum type="arabicPeriod"/>
            </a:pPr>
            <a:r>
              <a:rPr lang="en-IN" dirty="0"/>
              <a:t>Gradient Boost Classifier</a:t>
            </a:r>
          </a:p>
          <a:p>
            <a:pPr marL="342900" indent="-342900">
              <a:buAutoNum type="arabicPeriod"/>
            </a:pPr>
            <a:endParaRPr lang="en-IN" dirty="0"/>
          </a:p>
          <a:p>
            <a:pPr marL="342900" indent="-342900">
              <a:buAutoNum type="arabicPeriod"/>
            </a:pPr>
            <a:r>
              <a:rPr lang="en-IN" dirty="0"/>
              <a:t>Extreme Gradient Boost Classifier</a:t>
            </a:r>
          </a:p>
        </p:txBody>
      </p:sp>
    </p:spTree>
    <p:extLst>
      <p:ext uri="{BB962C8B-B14F-4D97-AF65-F5344CB8AC3E}">
        <p14:creationId xmlns:p14="http://schemas.microsoft.com/office/powerpoint/2010/main" val="35833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F01A2C-0B08-1836-3DD9-CC8E2CCA674A}"/>
              </a:ext>
            </a:extLst>
          </p:cNvPr>
          <p:cNvPicPr>
            <a:picLocks noChangeAspect="1"/>
          </p:cNvPicPr>
          <p:nvPr/>
        </p:nvPicPr>
        <p:blipFill>
          <a:blip r:embed="rId2"/>
          <a:stretch>
            <a:fillRect/>
          </a:stretch>
        </p:blipFill>
        <p:spPr>
          <a:xfrm>
            <a:off x="684795" y="313776"/>
            <a:ext cx="3330229" cy="5692633"/>
          </a:xfrm>
          <a:prstGeom prst="rect">
            <a:avLst/>
          </a:prstGeom>
        </p:spPr>
      </p:pic>
      <p:pic>
        <p:nvPicPr>
          <p:cNvPr id="5" name="Picture 4">
            <a:extLst>
              <a:ext uri="{FF2B5EF4-FFF2-40B4-BE49-F238E27FC236}">
                <a16:creationId xmlns:a16="http://schemas.microsoft.com/office/drawing/2014/main" id="{C4485229-8C2C-8490-C7E0-65F1F29ACC86}"/>
              </a:ext>
            </a:extLst>
          </p:cNvPr>
          <p:cNvPicPr>
            <a:picLocks noChangeAspect="1"/>
          </p:cNvPicPr>
          <p:nvPr/>
        </p:nvPicPr>
        <p:blipFill>
          <a:blip r:embed="rId3"/>
          <a:stretch>
            <a:fillRect/>
          </a:stretch>
        </p:blipFill>
        <p:spPr>
          <a:xfrm>
            <a:off x="4247164" y="274996"/>
            <a:ext cx="3127030" cy="5692633"/>
          </a:xfrm>
          <a:prstGeom prst="rect">
            <a:avLst/>
          </a:prstGeom>
        </p:spPr>
      </p:pic>
      <p:pic>
        <p:nvPicPr>
          <p:cNvPr id="7" name="Picture 6">
            <a:extLst>
              <a:ext uri="{FF2B5EF4-FFF2-40B4-BE49-F238E27FC236}">
                <a16:creationId xmlns:a16="http://schemas.microsoft.com/office/drawing/2014/main" id="{8F095366-FB7F-5543-585C-200A4FE45850}"/>
              </a:ext>
            </a:extLst>
          </p:cNvPr>
          <p:cNvPicPr>
            <a:picLocks noChangeAspect="1"/>
          </p:cNvPicPr>
          <p:nvPr/>
        </p:nvPicPr>
        <p:blipFill>
          <a:blip r:embed="rId4"/>
          <a:stretch>
            <a:fillRect/>
          </a:stretch>
        </p:blipFill>
        <p:spPr>
          <a:xfrm>
            <a:off x="7502013" y="268115"/>
            <a:ext cx="3010161" cy="5723116"/>
          </a:xfrm>
          <a:prstGeom prst="rect">
            <a:avLst/>
          </a:prstGeom>
        </p:spPr>
      </p:pic>
    </p:spTree>
    <p:extLst>
      <p:ext uri="{BB962C8B-B14F-4D97-AF65-F5344CB8AC3E}">
        <p14:creationId xmlns:p14="http://schemas.microsoft.com/office/powerpoint/2010/main" val="358005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432016-7937-B9ED-9630-691BACD79B56}"/>
              </a:ext>
            </a:extLst>
          </p:cNvPr>
          <p:cNvPicPr>
            <a:picLocks noChangeAspect="1"/>
          </p:cNvPicPr>
          <p:nvPr/>
        </p:nvPicPr>
        <p:blipFill>
          <a:blip r:embed="rId2"/>
          <a:stretch>
            <a:fillRect/>
          </a:stretch>
        </p:blipFill>
        <p:spPr>
          <a:xfrm>
            <a:off x="890553" y="509353"/>
            <a:ext cx="3622453" cy="2479653"/>
          </a:xfrm>
          <a:prstGeom prst="rect">
            <a:avLst/>
          </a:prstGeom>
        </p:spPr>
      </p:pic>
      <p:sp>
        <p:nvSpPr>
          <p:cNvPr id="6" name="TextBox 5">
            <a:extLst>
              <a:ext uri="{FF2B5EF4-FFF2-40B4-BE49-F238E27FC236}">
                <a16:creationId xmlns:a16="http://schemas.microsoft.com/office/drawing/2014/main" id="{464717B8-D20D-BC74-B176-1572BAEA44D1}"/>
              </a:ext>
            </a:extLst>
          </p:cNvPr>
          <p:cNvSpPr txBox="1"/>
          <p:nvPr/>
        </p:nvSpPr>
        <p:spPr>
          <a:xfrm>
            <a:off x="1012723" y="3598606"/>
            <a:ext cx="5810864" cy="646331"/>
          </a:xfrm>
          <a:prstGeom prst="rect">
            <a:avLst/>
          </a:prstGeom>
          <a:noFill/>
        </p:spPr>
        <p:txBody>
          <a:bodyPr wrap="square" rtlCol="0">
            <a:spAutoFit/>
          </a:bodyPr>
          <a:lstStyle/>
          <a:p>
            <a:r>
              <a:rPr lang="en-IN" dirty="0"/>
              <a:t>With this Machine learning models we can say that which is the best fit model with high accuracy. </a:t>
            </a:r>
          </a:p>
        </p:txBody>
      </p:sp>
    </p:spTree>
    <p:extLst>
      <p:ext uri="{BB962C8B-B14F-4D97-AF65-F5344CB8AC3E}">
        <p14:creationId xmlns:p14="http://schemas.microsoft.com/office/powerpoint/2010/main" val="360920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2AD25-3C0D-2563-04D1-D9DCF1D61F21}"/>
              </a:ext>
            </a:extLst>
          </p:cNvPr>
          <p:cNvPicPr>
            <a:picLocks noChangeAspect="1"/>
          </p:cNvPicPr>
          <p:nvPr/>
        </p:nvPicPr>
        <p:blipFill>
          <a:blip r:embed="rId2"/>
          <a:stretch>
            <a:fillRect/>
          </a:stretch>
        </p:blipFill>
        <p:spPr>
          <a:xfrm>
            <a:off x="582582" y="341433"/>
            <a:ext cx="6201675" cy="6098696"/>
          </a:xfrm>
          <a:prstGeom prst="rect">
            <a:avLst/>
          </a:prstGeom>
        </p:spPr>
      </p:pic>
      <p:sp>
        <p:nvSpPr>
          <p:cNvPr id="4" name="TextBox 3">
            <a:extLst>
              <a:ext uri="{FF2B5EF4-FFF2-40B4-BE49-F238E27FC236}">
                <a16:creationId xmlns:a16="http://schemas.microsoft.com/office/drawing/2014/main" id="{2CA5F15D-82EC-C855-6967-73B9BA490CC3}"/>
              </a:ext>
            </a:extLst>
          </p:cNvPr>
          <p:cNvSpPr txBox="1"/>
          <p:nvPr/>
        </p:nvSpPr>
        <p:spPr>
          <a:xfrm>
            <a:off x="7118556" y="1435510"/>
            <a:ext cx="4306528" cy="923330"/>
          </a:xfrm>
          <a:prstGeom prst="rect">
            <a:avLst/>
          </a:prstGeom>
          <a:noFill/>
        </p:spPr>
        <p:txBody>
          <a:bodyPr wrap="square" rtlCol="0">
            <a:spAutoFit/>
          </a:bodyPr>
          <a:lstStyle/>
          <a:p>
            <a:r>
              <a:rPr lang="en-IN" dirty="0"/>
              <a:t>Extra Tree Classifier is the best fit model and perform the hyper parameter tuning on the same model.</a:t>
            </a:r>
          </a:p>
        </p:txBody>
      </p:sp>
    </p:spTree>
    <p:extLst>
      <p:ext uri="{BB962C8B-B14F-4D97-AF65-F5344CB8AC3E}">
        <p14:creationId xmlns:p14="http://schemas.microsoft.com/office/powerpoint/2010/main" val="420889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68957-5158-6D88-6AD1-67F524CF8593}"/>
              </a:ext>
            </a:extLst>
          </p:cNvPr>
          <p:cNvSpPr txBox="1"/>
          <p:nvPr/>
        </p:nvSpPr>
        <p:spPr>
          <a:xfrm>
            <a:off x="511277" y="403123"/>
            <a:ext cx="4925961" cy="461665"/>
          </a:xfrm>
          <a:prstGeom prst="rect">
            <a:avLst/>
          </a:prstGeom>
          <a:noFill/>
        </p:spPr>
        <p:txBody>
          <a:bodyPr wrap="square" rtlCol="0">
            <a:spAutoFit/>
          </a:bodyPr>
          <a:lstStyle/>
          <a:p>
            <a:r>
              <a:rPr lang="en-IN" sz="2400" b="1" dirty="0"/>
              <a:t>Hyper Parameter tuning result:</a:t>
            </a:r>
          </a:p>
        </p:txBody>
      </p:sp>
      <p:pic>
        <p:nvPicPr>
          <p:cNvPr id="4" name="Picture 3">
            <a:extLst>
              <a:ext uri="{FF2B5EF4-FFF2-40B4-BE49-F238E27FC236}">
                <a16:creationId xmlns:a16="http://schemas.microsoft.com/office/drawing/2014/main" id="{EFF48B3F-755D-E417-AC4A-1A4601190345}"/>
              </a:ext>
            </a:extLst>
          </p:cNvPr>
          <p:cNvPicPr>
            <a:picLocks noChangeAspect="1"/>
          </p:cNvPicPr>
          <p:nvPr/>
        </p:nvPicPr>
        <p:blipFill>
          <a:blip r:embed="rId2"/>
          <a:stretch>
            <a:fillRect/>
          </a:stretch>
        </p:blipFill>
        <p:spPr>
          <a:xfrm>
            <a:off x="285136" y="973394"/>
            <a:ext cx="3608438" cy="3372464"/>
          </a:xfrm>
          <a:prstGeom prst="rect">
            <a:avLst/>
          </a:prstGeom>
        </p:spPr>
      </p:pic>
      <p:pic>
        <p:nvPicPr>
          <p:cNvPr id="6" name="Picture 5">
            <a:extLst>
              <a:ext uri="{FF2B5EF4-FFF2-40B4-BE49-F238E27FC236}">
                <a16:creationId xmlns:a16="http://schemas.microsoft.com/office/drawing/2014/main" id="{3DC0F215-22B9-4AFE-7C5F-DDCD468A8961}"/>
              </a:ext>
            </a:extLst>
          </p:cNvPr>
          <p:cNvPicPr>
            <a:picLocks noChangeAspect="1"/>
          </p:cNvPicPr>
          <p:nvPr/>
        </p:nvPicPr>
        <p:blipFill>
          <a:blip r:embed="rId3"/>
          <a:stretch>
            <a:fillRect/>
          </a:stretch>
        </p:blipFill>
        <p:spPr>
          <a:xfrm>
            <a:off x="3893574" y="973394"/>
            <a:ext cx="3368332" cy="3372464"/>
          </a:xfrm>
          <a:prstGeom prst="rect">
            <a:avLst/>
          </a:prstGeom>
        </p:spPr>
      </p:pic>
      <p:sp>
        <p:nvSpPr>
          <p:cNvPr id="7" name="TextBox 6">
            <a:extLst>
              <a:ext uri="{FF2B5EF4-FFF2-40B4-BE49-F238E27FC236}">
                <a16:creationId xmlns:a16="http://schemas.microsoft.com/office/drawing/2014/main" id="{B53F83BF-B91F-62FC-594C-F8A508E5F8E7}"/>
              </a:ext>
            </a:extLst>
          </p:cNvPr>
          <p:cNvSpPr txBox="1"/>
          <p:nvPr/>
        </p:nvSpPr>
        <p:spPr>
          <a:xfrm>
            <a:off x="7678994" y="403123"/>
            <a:ext cx="3883741" cy="461665"/>
          </a:xfrm>
          <a:prstGeom prst="rect">
            <a:avLst/>
          </a:prstGeom>
          <a:noFill/>
        </p:spPr>
        <p:txBody>
          <a:bodyPr wrap="square" rtlCol="0">
            <a:spAutoFit/>
          </a:bodyPr>
          <a:lstStyle/>
          <a:p>
            <a:r>
              <a:rPr lang="en-IN" sz="2400" b="1" dirty="0"/>
              <a:t>Saving the best fit model:</a:t>
            </a:r>
          </a:p>
        </p:txBody>
      </p:sp>
      <p:pic>
        <p:nvPicPr>
          <p:cNvPr id="8" name="Picture 7">
            <a:extLst>
              <a:ext uri="{FF2B5EF4-FFF2-40B4-BE49-F238E27FC236}">
                <a16:creationId xmlns:a16="http://schemas.microsoft.com/office/drawing/2014/main" id="{096C38F5-CC2F-93D4-11BA-4D144F47A749}"/>
              </a:ext>
            </a:extLst>
          </p:cNvPr>
          <p:cNvPicPr>
            <a:picLocks noChangeAspect="1"/>
          </p:cNvPicPr>
          <p:nvPr/>
        </p:nvPicPr>
        <p:blipFill>
          <a:blip r:embed="rId4"/>
          <a:stretch>
            <a:fillRect/>
          </a:stretch>
        </p:blipFill>
        <p:spPr>
          <a:xfrm>
            <a:off x="7423355" y="1071716"/>
            <a:ext cx="3795252" cy="2357284"/>
          </a:xfrm>
          <a:prstGeom prst="rect">
            <a:avLst/>
          </a:prstGeom>
        </p:spPr>
      </p:pic>
    </p:spTree>
    <p:extLst>
      <p:ext uri="{BB962C8B-B14F-4D97-AF65-F5344CB8AC3E}">
        <p14:creationId xmlns:p14="http://schemas.microsoft.com/office/powerpoint/2010/main" val="223170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B69F-C2B8-CFB8-3660-1428EF6336C0}"/>
              </a:ext>
            </a:extLst>
          </p:cNvPr>
          <p:cNvSpPr>
            <a:spLocks noGrp="1"/>
          </p:cNvSpPr>
          <p:nvPr>
            <p:ph type="title"/>
          </p:nvPr>
        </p:nvSpPr>
        <p:spPr>
          <a:xfrm>
            <a:off x="838200" y="365126"/>
            <a:ext cx="4658032" cy="500114"/>
          </a:xfrm>
        </p:spPr>
        <p:txBody>
          <a:bodyPr>
            <a:noAutofit/>
          </a:bodyPr>
          <a:lstStyle/>
          <a:p>
            <a:r>
              <a:rPr lang="en-IN" sz="3200" b="1" u="sng" dirty="0"/>
              <a:t>Problem Statement:</a:t>
            </a:r>
          </a:p>
        </p:txBody>
      </p:sp>
      <p:sp>
        <p:nvSpPr>
          <p:cNvPr id="3" name="TextBox 2">
            <a:extLst>
              <a:ext uri="{FF2B5EF4-FFF2-40B4-BE49-F238E27FC236}">
                <a16:creationId xmlns:a16="http://schemas.microsoft.com/office/drawing/2014/main" id="{B9EB1CDB-66A9-2D80-F39D-A0A447452C00}"/>
              </a:ext>
            </a:extLst>
          </p:cNvPr>
          <p:cNvSpPr txBox="1"/>
          <p:nvPr/>
        </p:nvSpPr>
        <p:spPr>
          <a:xfrm>
            <a:off x="757084" y="1219200"/>
            <a:ext cx="10156722" cy="3943324"/>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366030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EBB18-B8BD-7AA5-EDCD-85B724C5A1CC}"/>
              </a:ext>
            </a:extLst>
          </p:cNvPr>
          <p:cNvSpPr txBox="1"/>
          <p:nvPr/>
        </p:nvSpPr>
        <p:spPr>
          <a:xfrm>
            <a:off x="432619" y="324465"/>
            <a:ext cx="11287433" cy="2677656"/>
          </a:xfrm>
          <a:prstGeom prst="rect">
            <a:avLst/>
          </a:prstGeom>
          <a:noFill/>
        </p:spPr>
        <p:txBody>
          <a:bodyPr wrap="square">
            <a:spAutoFit/>
          </a:bodyPr>
          <a:lstStyle/>
          <a:p>
            <a:pPr algn="just"/>
            <a:r>
              <a:rPr lang="en-US" sz="2400" b="1" dirty="0"/>
              <a:t>Conclusion:</a:t>
            </a:r>
          </a:p>
          <a:p>
            <a:pPr algn="just"/>
            <a:endParaRPr lang="en-US" dirty="0"/>
          </a:p>
          <a:p>
            <a:pPr marL="285750" indent="-285750" algn="just">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
        <p:nvSpPr>
          <p:cNvPr id="4" name="TextBox 3">
            <a:extLst>
              <a:ext uri="{FF2B5EF4-FFF2-40B4-BE49-F238E27FC236}">
                <a16:creationId xmlns:a16="http://schemas.microsoft.com/office/drawing/2014/main" id="{49200353-D918-5053-9759-DE7EDDD81233}"/>
              </a:ext>
            </a:extLst>
          </p:cNvPr>
          <p:cNvSpPr txBox="1"/>
          <p:nvPr/>
        </p:nvSpPr>
        <p:spPr>
          <a:xfrm>
            <a:off x="432619" y="3057832"/>
            <a:ext cx="11287433" cy="2954655"/>
          </a:xfrm>
          <a:prstGeom prst="rect">
            <a:avLst/>
          </a:prstGeom>
          <a:noFill/>
        </p:spPr>
        <p:txBody>
          <a:bodyPr wrap="square">
            <a:spAutoFit/>
          </a:bodyPr>
          <a:lstStyle/>
          <a:p>
            <a:pPr algn="just"/>
            <a:endParaRPr lang="en-US" b="1" dirty="0"/>
          </a:p>
          <a:p>
            <a:pPr algn="just"/>
            <a:r>
              <a:rPr lang="en-US" sz="2400" b="1" dirty="0"/>
              <a:t>Limitations and Future Scope: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164890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DBA6E-C535-396C-B5A0-68443DF7E8F2}"/>
              </a:ext>
            </a:extLst>
          </p:cNvPr>
          <p:cNvSpPr txBox="1"/>
          <p:nvPr/>
        </p:nvSpPr>
        <p:spPr>
          <a:xfrm>
            <a:off x="1032387" y="4699819"/>
            <a:ext cx="3814916" cy="646331"/>
          </a:xfrm>
          <a:prstGeom prst="rect">
            <a:avLst/>
          </a:prstGeom>
          <a:noFill/>
        </p:spPr>
        <p:txBody>
          <a:bodyPr wrap="square" rtlCol="0">
            <a:spAutoFit/>
          </a:bodyPr>
          <a:lstStyle/>
          <a:p>
            <a:r>
              <a:rPr lang="en-IN" sz="3600" b="1" dirty="0"/>
              <a:t>THANK YOU…!!!</a:t>
            </a:r>
          </a:p>
        </p:txBody>
      </p:sp>
    </p:spTree>
    <p:extLst>
      <p:ext uri="{BB962C8B-B14F-4D97-AF65-F5344CB8AC3E}">
        <p14:creationId xmlns:p14="http://schemas.microsoft.com/office/powerpoint/2010/main" val="120857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F5266-13C0-0CB0-0E67-4A1AD99153CC}"/>
              </a:ext>
            </a:extLst>
          </p:cNvPr>
          <p:cNvSpPr txBox="1"/>
          <p:nvPr/>
        </p:nvSpPr>
        <p:spPr>
          <a:xfrm>
            <a:off x="521109" y="786581"/>
            <a:ext cx="11031793" cy="4491101"/>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endParaRPr lang="en-IN" dirty="0"/>
          </a:p>
        </p:txBody>
      </p:sp>
    </p:spTree>
    <p:extLst>
      <p:ext uri="{BB962C8B-B14F-4D97-AF65-F5344CB8AC3E}">
        <p14:creationId xmlns:p14="http://schemas.microsoft.com/office/powerpoint/2010/main" val="179387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A0A8E1-2FA8-1FE5-6E48-25D2D7A88EB6}"/>
              </a:ext>
            </a:extLst>
          </p:cNvPr>
          <p:cNvSpPr txBox="1"/>
          <p:nvPr/>
        </p:nvSpPr>
        <p:spPr>
          <a:xfrm>
            <a:off x="875071" y="530942"/>
            <a:ext cx="10078064"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Non- defaulter, while, Label ‘0’ indicates that the loan has not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defaulter.</a:t>
            </a:r>
          </a:p>
        </p:txBody>
      </p:sp>
      <p:sp>
        <p:nvSpPr>
          <p:cNvPr id="5" name="TextBox 4">
            <a:extLst>
              <a:ext uri="{FF2B5EF4-FFF2-40B4-BE49-F238E27FC236}">
                <a16:creationId xmlns:a16="http://schemas.microsoft.com/office/drawing/2014/main" id="{6397A327-33DC-BEAD-7203-91A1543F8EFC}"/>
              </a:ext>
            </a:extLst>
          </p:cNvPr>
          <p:cNvSpPr txBox="1"/>
          <p:nvPr/>
        </p:nvSpPr>
        <p:spPr>
          <a:xfrm>
            <a:off x="983226" y="1731271"/>
            <a:ext cx="9969909" cy="4837606"/>
          </a:xfrm>
          <a:prstGeom prst="rect">
            <a:avLst/>
          </a:prstGeom>
          <a:noFill/>
        </p:spPr>
        <p:txBody>
          <a:bodyPr wrap="square" rtlCol="0">
            <a:spAutoFit/>
          </a:bodyPr>
          <a:lstStyle/>
          <a:p>
            <a:pPr>
              <a:lnSpc>
                <a:spcPct val="107000"/>
              </a:lnSpc>
              <a:spcAft>
                <a:spcPts val="800"/>
              </a:spcAft>
            </a:pP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Points to Remember: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null values in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may be some customers with no loan history.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is imbalanced. Label ‘1’ has approximately 87.5% records, while, label ‘0’ has approximately 12.5% records.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some features, there may be values which might not be realistic. You may have to observe them and treat them with a suitable explanation.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might come across outliers in some features which you need to handle as per your understanding. Keep in mind that data is expensive and we cannot lose more than 7-8%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Find Enclosed the Data Description File and The Sample Data for the Modeling Exercise.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070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3F18-0115-5757-F87B-6E765850E686}"/>
              </a:ext>
            </a:extLst>
          </p:cNvPr>
          <p:cNvSpPr>
            <a:spLocks noGrp="1"/>
          </p:cNvSpPr>
          <p:nvPr>
            <p:ph type="title"/>
          </p:nvPr>
        </p:nvSpPr>
        <p:spPr>
          <a:xfrm>
            <a:off x="838200" y="365126"/>
            <a:ext cx="4353232" cy="421456"/>
          </a:xfrm>
        </p:spPr>
        <p:txBody>
          <a:bodyPr>
            <a:noAutofit/>
          </a:bodyPr>
          <a:lstStyle/>
          <a:p>
            <a:r>
              <a:rPr lang="en-IN" sz="2400" b="1" dirty="0"/>
              <a:t>Given data set is read as </a:t>
            </a:r>
            <a:r>
              <a:rPr lang="en-IN" sz="2400" b="1" dirty="0" err="1"/>
              <a:t>df</a:t>
            </a:r>
            <a:r>
              <a:rPr lang="en-IN" sz="2400" b="1" dirty="0"/>
              <a:t>:</a:t>
            </a:r>
          </a:p>
        </p:txBody>
      </p:sp>
      <p:pic>
        <p:nvPicPr>
          <p:cNvPr id="4" name="Picture 3">
            <a:extLst>
              <a:ext uri="{FF2B5EF4-FFF2-40B4-BE49-F238E27FC236}">
                <a16:creationId xmlns:a16="http://schemas.microsoft.com/office/drawing/2014/main" id="{2A288886-33EB-5A7C-8F10-51A9895B022A}"/>
              </a:ext>
            </a:extLst>
          </p:cNvPr>
          <p:cNvPicPr>
            <a:picLocks noChangeAspect="1"/>
          </p:cNvPicPr>
          <p:nvPr/>
        </p:nvPicPr>
        <p:blipFill>
          <a:blip r:embed="rId2"/>
          <a:stretch>
            <a:fillRect/>
          </a:stretch>
        </p:blipFill>
        <p:spPr>
          <a:xfrm>
            <a:off x="838199" y="1002890"/>
            <a:ext cx="7263581" cy="3814109"/>
          </a:xfrm>
          <a:prstGeom prst="rect">
            <a:avLst/>
          </a:prstGeom>
        </p:spPr>
      </p:pic>
      <p:sp>
        <p:nvSpPr>
          <p:cNvPr id="5" name="TextBox 4">
            <a:extLst>
              <a:ext uri="{FF2B5EF4-FFF2-40B4-BE49-F238E27FC236}">
                <a16:creationId xmlns:a16="http://schemas.microsoft.com/office/drawing/2014/main" id="{33F5F0AC-5205-4EEA-1CF1-B6825A7559FD}"/>
              </a:ext>
            </a:extLst>
          </p:cNvPr>
          <p:cNvSpPr txBox="1"/>
          <p:nvPr/>
        </p:nvSpPr>
        <p:spPr>
          <a:xfrm>
            <a:off x="838199" y="5033307"/>
            <a:ext cx="7243917" cy="369332"/>
          </a:xfrm>
          <a:prstGeom prst="rect">
            <a:avLst/>
          </a:prstGeom>
          <a:noFill/>
        </p:spPr>
        <p:txBody>
          <a:bodyPr wrap="square" rtlCol="0">
            <a:spAutoFit/>
          </a:bodyPr>
          <a:lstStyle/>
          <a:p>
            <a:r>
              <a:rPr lang="en-IN" dirty="0"/>
              <a:t>Dataset having 209593 rows and 37 columns</a:t>
            </a:r>
          </a:p>
        </p:txBody>
      </p:sp>
    </p:spTree>
    <p:extLst>
      <p:ext uri="{BB962C8B-B14F-4D97-AF65-F5344CB8AC3E}">
        <p14:creationId xmlns:p14="http://schemas.microsoft.com/office/powerpoint/2010/main" val="11585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832BD-EE98-1772-C133-EC642886350F}"/>
              </a:ext>
            </a:extLst>
          </p:cNvPr>
          <p:cNvPicPr>
            <a:picLocks noChangeAspect="1"/>
          </p:cNvPicPr>
          <p:nvPr/>
        </p:nvPicPr>
        <p:blipFill>
          <a:blip r:embed="rId2"/>
          <a:stretch>
            <a:fillRect/>
          </a:stretch>
        </p:blipFill>
        <p:spPr>
          <a:xfrm>
            <a:off x="694311" y="373626"/>
            <a:ext cx="9314928" cy="4395019"/>
          </a:xfrm>
          <a:prstGeom prst="rect">
            <a:avLst/>
          </a:prstGeom>
        </p:spPr>
      </p:pic>
      <p:sp>
        <p:nvSpPr>
          <p:cNvPr id="5" name="TextBox 4">
            <a:extLst>
              <a:ext uri="{FF2B5EF4-FFF2-40B4-BE49-F238E27FC236}">
                <a16:creationId xmlns:a16="http://schemas.microsoft.com/office/drawing/2014/main" id="{3A2826D1-0CEF-4DE1-1D5F-36139B00B879}"/>
              </a:ext>
            </a:extLst>
          </p:cNvPr>
          <p:cNvSpPr txBox="1"/>
          <p:nvPr/>
        </p:nvSpPr>
        <p:spPr>
          <a:xfrm>
            <a:off x="953729" y="4945626"/>
            <a:ext cx="5525729" cy="369332"/>
          </a:xfrm>
          <a:prstGeom prst="rect">
            <a:avLst/>
          </a:prstGeom>
          <a:noFill/>
        </p:spPr>
        <p:txBody>
          <a:bodyPr wrap="square" rtlCol="0">
            <a:spAutoFit/>
          </a:bodyPr>
          <a:lstStyle/>
          <a:p>
            <a:r>
              <a:rPr lang="en-IN" dirty="0"/>
              <a:t>The given dataset do not have any null value.</a:t>
            </a:r>
          </a:p>
        </p:txBody>
      </p:sp>
    </p:spTree>
    <p:extLst>
      <p:ext uri="{BB962C8B-B14F-4D97-AF65-F5344CB8AC3E}">
        <p14:creationId xmlns:p14="http://schemas.microsoft.com/office/powerpoint/2010/main" val="247702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BBD15-E54E-658D-03ED-ED28894F957C}"/>
              </a:ext>
            </a:extLst>
          </p:cNvPr>
          <p:cNvSpPr txBox="1"/>
          <p:nvPr/>
        </p:nvSpPr>
        <p:spPr>
          <a:xfrm>
            <a:off x="481780" y="285135"/>
            <a:ext cx="3510117" cy="461665"/>
          </a:xfrm>
          <a:prstGeom prst="rect">
            <a:avLst/>
          </a:prstGeom>
          <a:noFill/>
        </p:spPr>
        <p:txBody>
          <a:bodyPr wrap="square" rtlCol="0">
            <a:spAutoFit/>
          </a:bodyPr>
          <a:lstStyle/>
          <a:p>
            <a:r>
              <a:rPr lang="en-IN" sz="2400" b="1" dirty="0"/>
              <a:t>Data Visualisation:</a:t>
            </a:r>
          </a:p>
        </p:txBody>
      </p:sp>
      <p:pic>
        <p:nvPicPr>
          <p:cNvPr id="5" name="Picture 4">
            <a:extLst>
              <a:ext uri="{FF2B5EF4-FFF2-40B4-BE49-F238E27FC236}">
                <a16:creationId xmlns:a16="http://schemas.microsoft.com/office/drawing/2014/main" id="{9DA03774-41AB-E780-2E9C-077D9ABBA6D8}"/>
              </a:ext>
            </a:extLst>
          </p:cNvPr>
          <p:cNvPicPr>
            <a:picLocks noChangeAspect="1"/>
          </p:cNvPicPr>
          <p:nvPr/>
        </p:nvPicPr>
        <p:blipFill>
          <a:blip r:embed="rId2"/>
          <a:stretch>
            <a:fillRect/>
          </a:stretch>
        </p:blipFill>
        <p:spPr>
          <a:xfrm>
            <a:off x="762069" y="956439"/>
            <a:ext cx="7477363" cy="4313652"/>
          </a:xfrm>
          <a:prstGeom prst="rect">
            <a:avLst/>
          </a:prstGeom>
        </p:spPr>
      </p:pic>
      <p:sp>
        <p:nvSpPr>
          <p:cNvPr id="6" name="TextBox 5">
            <a:extLst>
              <a:ext uri="{FF2B5EF4-FFF2-40B4-BE49-F238E27FC236}">
                <a16:creationId xmlns:a16="http://schemas.microsoft.com/office/drawing/2014/main" id="{958E4693-3623-920E-D82E-3A50A1D76298}"/>
              </a:ext>
            </a:extLst>
          </p:cNvPr>
          <p:cNvSpPr txBox="1"/>
          <p:nvPr/>
        </p:nvSpPr>
        <p:spPr>
          <a:xfrm>
            <a:off x="963561" y="5594555"/>
            <a:ext cx="6980904" cy="369332"/>
          </a:xfrm>
          <a:prstGeom prst="rect">
            <a:avLst/>
          </a:prstGeom>
          <a:noFill/>
        </p:spPr>
        <p:txBody>
          <a:bodyPr wrap="square" rtlCol="0">
            <a:spAutoFit/>
          </a:bodyPr>
          <a:lstStyle/>
          <a:p>
            <a:r>
              <a:rPr lang="en-IN" dirty="0"/>
              <a:t>Here we see statistical representation of all numeric columns.</a:t>
            </a:r>
          </a:p>
        </p:txBody>
      </p:sp>
    </p:spTree>
    <p:extLst>
      <p:ext uri="{BB962C8B-B14F-4D97-AF65-F5344CB8AC3E}">
        <p14:creationId xmlns:p14="http://schemas.microsoft.com/office/powerpoint/2010/main" val="180213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51FB92-5E44-DA5D-A115-739CA2C9350D}"/>
              </a:ext>
            </a:extLst>
          </p:cNvPr>
          <p:cNvPicPr>
            <a:picLocks noChangeAspect="1"/>
          </p:cNvPicPr>
          <p:nvPr/>
        </p:nvPicPr>
        <p:blipFill>
          <a:blip r:embed="rId2"/>
          <a:stretch>
            <a:fillRect/>
          </a:stretch>
        </p:blipFill>
        <p:spPr>
          <a:xfrm>
            <a:off x="1111393" y="1186900"/>
            <a:ext cx="7835961" cy="5113463"/>
          </a:xfrm>
          <a:prstGeom prst="rect">
            <a:avLst/>
          </a:prstGeom>
        </p:spPr>
      </p:pic>
      <p:sp>
        <p:nvSpPr>
          <p:cNvPr id="4" name="TextBox 3">
            <a:extLst>
              <a:ext uri="{FF2B5EF4-FFF2-40B4-BE49-F238E27FC236}">
                <a16:creationId xmlns:a16="http://schemas.microsoft.com/office/drawing/2014/main" id="{18A554E3-1661-CAC2-982D-B2F2C0838DCF}"/>
              </a:ext>
            </a:extLst>
          </p:cNvPr>
          <p:cNvSpPr txBox="1"/>
          <p:nvPr/>
        </p:nvSpPr>
        <p:spPr>
          <a:xfrm>
            <a:off x="442453" y="294968"/>
            <a:ext cx="3352800" cy="461665"/>
          </a:xfrm>
          <a:prstGeom prst="rect">
            <a:avLst/>
          </a:prstGeom>
          <a:noFill/>
        </p:spPr>
        <p:txBody>
          <a:bodyPr wrap="square" rtlCol="0">
            <a:spAutoFit/>
          </a:bodyPr>
          <a:lstStyle/>
          <a:p>
            <a:r>
              <a:rPr lang="en-IN" sz="2400" b="1" dirty="0"/>
              <a:t>Univariate analysis:</a:t>
            </a:r>
          </a:p>
        </p:txBody>
      </p:sp>
    </p:spTree>
    <p:extLst>
      <p:ext uri="{BB962C8B-B14F-4D97-AF65-F5344CB8AC3E}">
        <p14:creationId xmlns:p14="http://schemas.microsoft.com/office/powerpoint/2010/main" val="417047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7A0FB-A7D2-BD6E-E6D5-CFD6280DC720}"/>
              </a:ext>
            </a:extLst>
          </p:cNvPr>
          <p:cNvSpPr txBox="1"/>
          <p:nvPr/>
        </p:nvSpPr>
        <p:spPr>
          <a:xfrm>
            <a:off x="668593" y="353961"/>
            <a:ext cx="3372465" cy="461665"/>
          </a:xfrm>
          <a:prstGeom prst="rect">
            <a:avLst/>
          </a:prstGeom>
          <a:noFill/>
        </p:spPr>
        <p:txBody>
          <a:bodyPr wrap="square" rtlCol="0">
            <a:spAutoFit/>
          </a:bodyPr>
          <a:lstStyle/>
          <a:p>
            <a:r>
              <a:rPr lang="en-IN" sz="2400" b="1" dirty="0"/>
              <a:t>Bivariate Analysis:</a:t>
            </a:r>
          </a:p>
        </p:txBody>
      </p:sp>
      <p:pic>
        <p:nvPicPr>
          <p:cNvPr id="4" name="Picture 3">
            <a:extLst>
              <a:ext uri="{FF2B5EF4-FFF2-40B4-BE49-F238E27FC236}">
                <a16:creationId xmlns:a16="http://schemas.microsoft.com/office/drawing/2014/main" id="{6F74A12F-662A-4F98-675A-A5E8462B7BBD}"/>
              </a:ext>
            </a:extLst>
          </p:cNvPr>
          <p:cNvPicPr>
            <a:picLocks noChangeAspect="1"/>
          </p:cNvPicPr>
          <p:nvPr/>
        </p:nvPicPr>
        <p:blipFill>
          <a:blip r:embed="rId2"/>
          <a:stretch>
            <a:fillRect/>
          </a:stretch>
        </p:blipFill>
        <p:spPr>
          <a:xfrm>
            <a:off x="474591" y="723294"/>
            <a:ext cx="5621409" cy="3288268"/>
          </a:xfrm>
          <a:prstGeom prst="rect">
            <a:avLst/>
          </a:prstGeom>
        </p:spPr>
      </p:pic>
      <p:pic>
        <p:nvPicPr>
          <p:cNvPr id="9" name="Picture 8">
            <a:extLst>
              <a:ext uri="{FF2B5EF4-FFF2-40B4-BE49-F238E27FC236}">
                <a16:creationId xmlns:a16="http://schemas.microsoft.com/office/drawing/2014/main" id="{8FA067E9-D6F3-5937-3883-1CDE265EF41D}"/>
              </a:ext>
            </a:extLst>
          </p:cNvPr>
          <p:cNvPicPr>
            <a:picLocks noChangeAspect="1"/>
          </p:cNvPicPr>
          <p:nvPr/>
        </p:nvPicPr>
        <p:blipFill>
          <a:blip r:embed="rId3"/>
          <a:stretch>
            <a:fillRect/>
          </a:stretch>
        </p:blipFill>
        <p:spPr>
          <a:xfrm>
            <a:off x="6096000" y="588062"/>
            <a:ext cx="5258256" cy="2868093"/>
          </a:xfrm>
          <a:prstGeom prst="rect">
            <a:avLst/>
          </a:prstGeom>
        </p:spPr>
      </p:pic>
      <p:pic>
        <p:nvPicPr>
          <p:cNvPr id="10" name="Picture 9">
            <a:extLst>
              <a:ext uri="{FF2B5EF4-FFF2-40B4-BE49-F238E27FC236}">
                <a16:creationId xmlns:a16="http://schemas.microsoft.com/office/drawing/2014/main" id="{C34FD544-C830-45B8-4DE5-0811DB36B0F3}"/>
              </a:ext>
            </a:extLst>
          </p:cNvPr>
          <p:cNvPicPr>
            <a:picLocks noChangeAspect="1"/>
          </p:cNvPicPr>
          <p:nvPr/>
        </p:nvPicPr>
        <p:blipFill>
          <a:blip r:embed="rId4"/>
          <a:stretch>
            <a:fillRect/>
          </a:stretch>
        </p:blipFill>
        <p:spPr>
          <a:xfrm>
            <a:off x="5161936" y="3429000"/>
            <a:ext cx="5978012" cy="3185436"/>
          </a:xfrm>
          <a:prstGeom prst="rect">
            <a:avLst/>
          </a:prstGeom>
        </p:spPr>
      </p:pic>
      <p:sp>
        <p:nvSpPr>
          <p:cNvPr id="12" name="TextBox 11">
            <a:extLst>
              <a:ext uri="{FF2B5EF4-FFF2-40B4-BE49-F238E27FC236}">
                <a16:creationId xmlns:a16="http://schemas.microsoft.com/office/drawing/2014/main" id="{A4BFC42E-9B90-4D24-35CC-015281B7A2BC}"/>
              </a:ext>
            </a:extLst>
          </p:cNvPr>
          <p:cNvSpPr txBox="1"/>
          <p:nvPr/>
        </p:nvSpPr>
        <p:spPr>
          <a:xfrm>
            <a:off x="668593" y="4583132"/>
            <a:ext cx="4493343" cy="923330"/>
          </a:xfrm>
          <a:prstGeom prst="rect">
            <a:avLst/>
          </a:prstGeom>
          <a:noFill/>
        </p:spPr>
        <p:txBody>
          <a:bodyPr wrap="square">
            <a:spAutoFit/>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1301345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1529</TotalTime>
  <Words>1151</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Symbol</vt:lpstr>
      <vt:lpstr>Trebuchet MS</vt:lpstr>
      <vt:lpstr>Wingdings</vt:lpstr>
      <vt:lpstr>Wingdings 3</vt:lpstr>
      <vt:lpstr>Facet</vt:lpstr>
      <vt:lpstr>Micro Credit Defaulter</vt:lpstr>
      <vt:lpstr>Problem Statement:</vt:lpstr>
      <vt:lpstr>PowerPoint Presentation</vt:lpstr>
      <vt:lpstr>PowerPoint Presentation</vt:lpstr>
      <vt:lpstr>Given data set is read as 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Aarti Ambhore</dc:creator>
  <cp:lastModifiedBy>Aarti Ambhore</cp:lastModifiedBy>
  <cp:revision>1</cp:revision>
  <dcterms:created xsi:type="dcterms:W3CDTF">2023-03-01T11:24:23Z</dcterms:created>
  <dcterms:modified xsi:type="dcterms:W3CDTF">2023-03-02T12:53:25Z</dcterms:modified>
</cp:coreProperties>
</file>