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6BE1-CA7C-43BF-A957-BE33006B1879}" type="datetimeFigureOut">
              <a:rPr lang="pt-PT" smtClean="0"/>
              <a:pPr/>
              <a:t>28/11/2017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3588-1CB2-444F-9ACD-5051F04A6357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562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6BE1-CA7C-43BF-A957-BE33006B1879}" type="datetimeFigureOut">
              <a:rPr lang="pt-PT" smtClean="0"/>
              <a:pPr/>
              <a:t>28/11/2017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3588-1CB2-444F-9ACD-5051F04A6357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668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6BE1-CA7C-43BF-A957-BE33006B1879}" type="datetimeFigureOut">
              <a:rPr lang="pt-PT" smtClean="0"/>
              <a:pPr/>
              <a:t>28/11/2017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3588-1CB2-444F-9ACD-5051F04A6357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363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6BE1-CA7C-43BF-A957-BE33006B1879}" type="datetimeFigureOut">
              <a:rPr lang="pt-PT" smtClean="0"/>
              <a:pPr/>
              <a:t>28/11/2017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3588-1CB2-444F-9ACD-5051F04A6357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17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6BE1-CA7C-43BF-A957-BE33006B1879}" type="datetimeFigureOut">
              <a:rPr lang="pt-PT" smtClean="0"/>
              <a:pPr/>
              <a:t>28/11/2017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3588-1CB2-444F-9ACD-5051F04A6357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852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6BE1-CA7C-43BF-A957-BE33006B1879}" type="datetimeFigureOut">
              <a:rPr lang="pt-PT" smtClean="0"/>
              <a:pPr/>
              <a:t>28/11/2017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3588-1CB2-444F-9ACD-5051F04A6357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971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6BE1-CA7C-43BF-A957-BE33006B1879}" type="datetimeFigureOut">
              <a:rPr lang="pt-PT" smtClean="0"/>
              <a:pPr/>
              <a:t>28/11/2017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3588-1CB2-444F-9ACD-5051F04A6357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883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6BE1-CA7C-43BF-A957-BE33006B1879}" type="datetimeFigureOut">
              <a:rPr lang="pt-PT" smtClean="0"/>
              <a:pPr/>
              <a:t>28/11/2017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3588-1CB2-444F-9ACD-5051F04A6357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35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6BE1-CA7C-43BF-A957-BE33006B1879}" type="datetimeFigureOut">
              <a:rPr lang="pt-PT" smtClean="0"/>
              <a:pPr/>
              <a:t>28/11/2017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3588-1CB2-444F-9ACD-5051F04A6357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640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6BE1-CA7C-43BF-A957-BE33006B1879}" type="datetimeFigureOut">
              <a:rPr lang="pt-PT" smtClean="0"/>
              <a:pPr/>
              <a:t>28/11/2017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3588-1CB2-444F-9ACD-5051F04A6357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87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6BE1-CA7C-43BF-A957-BE33006B1879}" type="datetimeFigureOut">
              <a:rPr lang="pt-PT" smtClean="0"/>
              <a:pPr/>
              <a:t>28/11/2017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3588-1CB2-444F-9ACD-5051F04A6357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072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B6BE1-CA7C-43BF-A957-BE33006B1879}" type="datetimeFigureOut">
              <a:rPr lang="pt-PT" smtClean="0"/>
              <a:pPr/>
              <a:t>28/11/2017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C3588-1CB2-444F-9ACD-5051F04A6357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081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89438" y="729049"/>
            <a:ext cx="4819135" cy="5955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/>
          <p:cNvSpPr/>
          <p:nvPr/>
        </p:nvSpPr>
        <p:spPr>
          <a:xfrm>
            <a:off x="2160031" y="1984464"/>
            <a:ext cx="4413764" cy="1075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160031" y="1490191"/>
            <a:ext cx="45373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/>
              <a:t>Designação do projeto | ArticaCFC</a:t>
            </a:r>
            <a:br>
              <a:rPr lang="pt-PT" sz="1100" dirty="0"/>
            </a:br>
            <a:r>
              <a:rPr lang="pt-PT" sz="1100" dirty="0"/>
              <a:t>Código do projeto |11248</a:t>
            </a:r>
          </a:p>
          <a:p>
            <a:r>
              <a:rPr lang="pt-PT" sz="1100" dirty="0"/>
              <a:t>Objetivo principal|</a:t>
            </a:r>
            <a:r>
              <a:rPr lang="pt-PT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PT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Investigação e Desenvolvimento</a:t>
            </a:r>
            <a:endParaRPr lang="pt-PT" sz="900" dirty="0"/>
          </a:p>
          <a:p>
            <a:r>
              <a:rPr lang="pt-PT" sz="1100" dirty="0"/>
              <a:t>Região de intervenção |Lisboa</a:t>
            </a:r>
          </a:p>
          <a:p>
            <a:r>
              <a:rPr lang="pt-PT" sz="1100" dirty="0"/>
              <a:t>Entidade beneficiária |ArticaCC, Lda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160031" y="3163330"/>
            <a:ext cx="4537331" cy="1050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160031" y="2445779"/>
            <a:ext cx="45373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/>
              <a:t>Data de aprovação | </a:t>
            </a:r>
            <a:r>
              <a:rPr lang="pt-PT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12-04-2016</a:t>
            </a:r>
            <a:endParaRPr lang="pt-PT" sz="900" dirty="0"/>
          </a:p>
          <a:p>
            <a:r>
              <a:rPr lang="pt-PT" sz="1100" dirty="0"/>
              <a:t>Data de início | </a:t>
            </a:r>
            <a:r>
              <a:rPr lang="pt-PT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01-09-2015</a:t>
            </a:r>
            <a:br>
              <a:rPr lang="pt-PT" sz="1100" dirty="0"/>
            </a:br>
            <a:r>
              <a:rPr lang="pt-PT" sz="1100" dirty="0"/>
              <a:t>Data de conclusão | </a:t>
            </a:r>
            <a:r>
              <a:rPr lang="pt-PT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28-02-2018</a:t>
            </a:r>
            <a:endParaRPr lang="pt-PT" sz="900" dirty="0"/>
          </a:p>
          <a:p>
            <a:r>
              <a:rPr lang="pt-PT" sz="1100" dirty="0"/>
              <a:t>Custo total elegível |719.608,40€</a:t>
            </a:r>
          </a:p>
          <a:p>
            <a:r>
              <a:rPr lang="pt-PT" sz="1100" dirty="0"/>
              <a:t>Apoio financeiro da União Europeia |</a:t>
            </a:r>
            <a:r>
              <a:rPr lang="pt-PT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FEDER – 287.843,36 EUR</a:t>
            </a:r>
          </a:p>
          <a:p>
            <a:r>
              <a:rPr lang="pt-PT" sz="1100" dirty="0"/>
              <a:t>Apoio financeiro público nacional/regional | </a:t>
            </a:r>
            <a:r>
              <a:rPr lang="pt-PT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n.a.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160031" y="3650015"/>
            <a:ext cx="460801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O projeto situa-se em áreas de investigação bastante ativas pretendendo desenvolver e construir pilotos na computação física e criativa. A área é vasta e caracteriza-se pelo desenvolvimento de sistemas digitais e computacionais com sensores e atuadores capazes de interagir com utilizadores e meio ambiental em formas automáticas e inovadoras. Pretende-se adquirir o conhecimento e a técnica atual relativamente aos vários componentes destes sistemas (computacionais, sensores, atuadores, impressoaras 3D, firmware e software, etc) e constituir uma framework que constitua a base para a construção de produtos. O projeto completa-se com a implementação de vários pilotos e respetivo teste e aceitação.</a:t>
            </a:r>
            <a:endParaRPr lang="pt-PT" sz="11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160031" y="5521615"/>
            <a:ext cx="4475547" cy="107689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16046" y="922026"/>
            <a:ext cx="4752000" cy="4414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7BB191-FB2C-4FEA-BE28-2BCE14107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31" y="5521615"/>
            <a:ext cx="1234117" cy="1076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21DDF9-3851-47C8-84E8-2C07C753C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148" y="5518750"/>
            <a:ext cx="2355446" cy="10768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E65670-3C07-4900-B16B-C692514E4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9963" y="5531359"/>
            <a:ext cx="1355616" cy="106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20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125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Paula Vicente</dc:creator>
  <cp:lastModifiedBy>Dário Gaspar</cp:lastModifiedBy>
  <cp:revision>27</cp:revision>
  <dcterms:created xsi:type="dcterms:W3CDTF">2016-05-05T08:41:36Z</dcterms:created>
  <dcterms:modified xsi:type="dcterms:W3CDTF">2017-11-28T12:38:41Z</dcterms:modified>
</cp:coreProperties>
</file>