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67" r:id="rId8"/>
    <p:sldId id="268" r:id="rId9"/>
    <p:sldId id="259" r:id="rId10"/>
    <p:sldId id="270" r:id="rId11"/>
    <p:sldId id="269" r:id="rId12"/>
    <p:sldId id="266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1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6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80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4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0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0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62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8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8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6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D99A-27A7-48D4-902A-3047D778F70F}" type="datetimeFigureOut">
              <a:rPr lang="it-IT" smtClean="0"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3B77-399C-44A9-80D0-88017699A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91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Panel Heating and Cooling</a:t>
            </a:r>
            <a:br>
              <a:rPr lang="en-US" dirty="0"/>
            </a:br>
            <a:r>
              <a:rPr lang="en-US" dirty="0"/>
              <a:t>(ASHRAE: S6, FACILITY)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Alessandro </a:t>
            </a:r>
            <a:r>
              <a:rPr lang="en-GB" dirty="0" err="1"/>
              <a:t>Eren</a:t>
            </a:r>
            <a:r>
              <a:rPr lang="en-GB" dirty="0"/>
              <a:t> Boccardo</a:t>
            </a:r>
          </a:p>
        </p:txBody>
      </p:sp>
    </p:spTree>
    <p:extLst>
      <p:ext uri="{BB962C8B-B14F-4D97-AF65-F5344CB8AC3E}">
        <p14:creationId xmlns:p14="http://schemas.microsoft.com/office/powerpoint/2010/main" val="122927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7A56-2586-4D8C-95E1-8C3961E4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Stedy State Solution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A5CDC-5860-497F-B0EF-3EFDBDBB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825624"/>
            <a:ext cx="8127131" cy="47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7488-4B04-4B1C-BD6C-647429D8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Steady State Solution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B6EA7-00C2-4322-9AD9-BCB829819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46" y="1924269"/>
            <a:ext cx="7415435" cy="429665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FA5CDC1-08BB-4C8A-8F82-BCA263E8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1977023"/>
            <a:ext cx="7415435" cy="42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A6B-9AE7-4274-A4BB-DD8F42FF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Steady State Solution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DAEC797-A861-4641-A506-25E341ED5EF5}"/>
              </a:ext>
            </a:extLst>
          </p:cNvPr>
          <p:cNvSpPr txBox="1">
            <a:spLocks/>
          </p:cNvSpPr>
          <p:nvPr/>
        </p:nvSpPr>
        <p:spPr>
          <a:xfrm>
            <a:off x="301870" y="1767405"/>
            <a:ext cx="7147836" cy="233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mesh has been refined in the </a:t>
            </a:r>
            <a:r>
              <a:rPr lang="en-GB" dirty="0" err="1"/>
              <a:t>x,y</a:t>
            </a:r>
            <a:r>
              <a:rPr lang="en-GB" dirty="0"/>
              <a:t> values containing the water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3027F-4E34-4587-88B8-D0BF2437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4" y="206863"/>
            <a:ext cx="4492380" cy="357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531D0-EA76-4BF2-A616-8A59B618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1" y="3132280"/>
            <a:ext cx="4742296" cy="36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5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results show that the heating system with parallel pipes can be an efficient solution for warming up an apartment.</a:t>
            </a:r>
          </a:p>
          <a:p>
            <a:pPr marL="0" indent="0">
              <a:buNone/>
            </a:pPr>
            <a:r>
              <a:rPr lang="en-GB" dirty="0"/>
              <a:t>We have a steady state temperature of 35 Degree on the floor.</a:t>
            </a:r>
          </a:p>
          <a:p>
            <a:pPr marL="0" indent="0">
              <a:buNone/>
            </a:pPr>
            <a:r>
              <a:rPr lang="en-GB" dirty="0"/>
              <a:t>The solutions show the effects of conductivity and convection in terms of heat lines in the solution.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9906000" cy="1779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to Compute steady state temperature distribution using data from the corresponding </a:t>
            </a:r>
            <a:r>
              <a:rPr lang="it-IT" dirty="0"/>
              <a:t>project in Applicazioni Avanzate di Fisica Tecnica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5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7AA441A-5902-4450-B8D7-C92676E03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02" y="579064"/>
            <a:ext cx="4669150" cy="3620725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54CF9-5BA9-4B2A-BF91-2A39C91E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61" y="2103065"/>
            <a:ext cx="4638672" cy="3675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E44C7-7BF0-42A2-8B3B-A0E0C71C9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64" y="3272592"/>
            <a:ext cx="4492380" cy="35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Domain and Boundary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8F722-745E-4C9C-91E9-43D8B401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8" y="2363041"/>
            <a:ext cx="4669150" cy="362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B52D9-A9B3-448C-B3D0-205E9D7B3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041"/>
            <a:ext cx="4638672" cy="36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A6B-9AE7-4274-A4BB-DD8F42FF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B0D7C-8D14-4C4D-AB27-B070667F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26" y="1027906"/>
            <a:ext cx="5055760" cy="3920524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DAEC797-A861-4641-A506-25E341ED5EF5}"/>
              </a:ext>
            </a:extLst>
          </p:cNvPr>
          <p:cNvSpPr txBox="1">
            <a:spLocks/>
          </p:cNvSpPr>
          <p:nvPr/>
        </p:nvSpPr>
        <p:spPr>
          <a:xfrm>
            <a:off x="236315" y="4952598"/>
            <a:ext cx="11697183" cy="233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mesh has been refined in the </a:t>
            </a:r>
            <a:r>
              <a:rPr lang="en-GB" dirty="0" err="1"/>
              <a:t>x,y</a:t>
            </a:r>
            <a:r>
              <a:rPr lang="en-GB" dirty="0"/>
              <a:t> values containing the water flow because we are interested in the temperature distribution in the different layers of the material caused by the flow of hot water(40 C).</a:t>
            </a:r>
          </a:p>
        </p:txBody>
      </p:sp>
    </p:spTree>
    <p:extLst>
      <p:ext uri="{BB962C8B-B14F-4D97-AF65-F5344CB8AC3E}">
        <p14:creationId xmlns:p14="http://schemas.microsoft.com/office/powerpoint/2010/main" val="287430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5670B4A-3950-4413-A13D-3957E7C9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98" y="883469"/>
            <a:ext cx="4596004" cy="367558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System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CE186-A8CD-41FB-A10D-CA9D2092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82" y="2040668"/>
            <a:ext cx="4571622" cy="362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4BA6F-D5F0-43D9-8F6D-E98763035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02" y="3182416"/>
            <a:ext cx="4669150" cy="36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Domain and Boundary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FAD1A-253F-4BD5-A775-EA031F9C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29" y="2275014"/>
            <a:ext cx="4565526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A6B-9AE7-4274-A4BB-DD8F42FF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Steady State Solution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DAEC797-A861-4641-A506-25E341ED5EF5}"/>
              </a:ext>
            </a:extLst>
          </p:cNvPr>
          <p:cNvSpPr txBox="1">
            <a:spLocks/>
          </p:cNvSpPr>
          <p:nvPr/>
        </p:nvSpPr>
        <p:spPr>
          <a:xfrm>
            <a:off x="128250" y="2263749"/>
            <a:ext cx="5257800" cy="233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Mesh refinement 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31001-5820-471A-897F-77F50107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0" y="2932655"/>
            <a:ext cx="4669150" cy="3675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C35F5-6CB1-4689-897A-FAAD5FCD7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0" y="2932655"/>
            <a:ext cx="4669150" cy="3675584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8A35B65-C5D8-4E9C-A90F-54FCC2F05FFF}"/>
              </a:ext>
            </a:extLst>
          </p:cNvPr>
          <p:cNvSpPr txBox="1">
            <a:spLocks/>
          </p:cNvSpPr>
          <p:nvPr/>
        </p:nvSpPr>
        <p:spPr>
          <a:xfrm>
            <a:off x="5914699" y="2263748"/>
            <a:ext cx="5257800" cy="233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Mesh refinement 0.001</a:t>
            </a:r>
          </a:p>
        </p:txBody>
      </p:sp>
    </p:spTree>
    <p:extLst>
      <p:ext uri="{BB962C8B-B14F-4D97-AF65-F5344CB8AC3E}">
        <p14:creationId xmlns:p14="http://schemas.microsoft.com/office/powerpoint/2010/main" val="22303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Steady state solution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finding the steady state solution we divided the room in 2 separate </a:t>
            </a:r>
            <a:r>
              <a:rPr lang="en-GB" dirty="0" err="1"/>
              <a:t>systems.One</a:t>
            </a:r>
            <a:r>
              <a:rPr lang="en-GB" dirty="0"/>
              <a:t> for the heating panel and one for the room containing </a:t>
            </a:r>
            <a:r>
              <a:rPr lang="en-GB" dirty="0" err="1"/>
              <a:t>air.Then</a:t>
            </a:r>
            <a:r>
              <a:rPr lang="en-GB" dirty="0"/>
              <a:t> we solved system 2(Heating panel) using a 2D numerical method involving the boundary </a:t>
            </a:r>
            <a:r>
              <a:rPr lang="en-GB" dirty="0" err="1"/>
              <a:t>conditions.From</a:t>
            </a:r>
            <a:r>
              <a:rPr lang="en-GB" dirty="0"/>
              <a:t> the solution of the steady state temperature of system 2 we plug it in system 1 to generate the temperature distribution of the room.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3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245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Panel Heating and Cooling (ASHRAE: S6, FACILITY)</vt:lpstr>
      <vt:lpstr>Problem description</vt:lpstr>
      <vt:lpstr>System2</vt:lpstr>
      <vt:lpstr>Domain and Boundary conditions</vt:lpstr>
      <vt:lpstr>Mesh</vt:lpstr>
      <vt:lpstr>System 1</vt:lpstr>
      <vt:lpstr>Domain and Boundary conditions</vt:lpstr>
      <vt:lpstr>Steady State Solution</vt:lpstr>
      <vt:lpstr>Steady state solution</vt:lpstr>
      <vt:lpstr>Stedy State Solution</vt:lpstr>
      <vt:lpstr>Steady State Solution</vt:lpstr>
      <vt:lpstr>Steady State Solution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Bardella</dc:creator>
  <cp:lastModifiedBy>Alessandro Boccardo</cp:lastModifiedBy>
  <cp:revision>12</cp:revision>
  <dcterms:created xsi:type="dcterms:W3CDTF">2018-06-22T16:45:06Z</dcterms:created>
  <dcterms:modified xsi:type="dcterms:W3CDTF">2019-06-28T13:40:28Z</dcterms:modified>
</cp:coreProperties>
</file>