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1" r:id="rId10"/>
    <p:sldId id="265" r:id="rId11"/>
    <p:sldId id="268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896B0-319E-4C1D-AF52-13C0A8A2C089}" v="23" dt="2018-09-14T00:00:3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14" y="1160633"/>
            <a:ext cx="9941895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Library Management System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643" y="3140024"/>
            <a:ext cx="8915399" cy="247395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Course - CS401 Modern Programming Practices (MPP)</a:t>
            </a:r>
            <a:endParaRPr lang="en-US" sz="280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Professor -  Renuka Mohanraj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Group #6: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Dawit </a:t>
            </a:r>
            <a:r>
              <a:rPr lang="en-US" sz="2400" dirty="0" err="1">
                <a:solidFill>
                  <a:schemeClr val="tx1"/>
                </a:solidFill>
              </a:rPr>
              <a:t>Woldegiorgis</a:t>
            </a:r>
            <a:r>
              <a:rPr lang="en-US" sz="2400" dirty="0">
                <a:solidFill>
                  <a:schemeClr val="tx1"/>
                </a:solidFill>
              </a:rPr>
              <a:t>: 109407 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Ganbat</a:t>
            </a:r>
            <a:r>
              <a:rPr lang="en-US" sz="2400" dirty="0">
                <a:solidFill>
                  <a:schemeClr val="tx1"/>
                </a:solidFill>
              </a:rPr>
              <a:t> Bayar: 986537 </a:t>
            </a:r>
          </a:p>
          <a:p>
            <a:pPr marL="742950" lvl="1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Tuy Tam Phan: 986589</a:t>
            </a:r>
          </a:p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0F7-DE2B-465C-93F3-59186522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Design of UI - Implemented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932-BA19-4139-AF9B-49BC6422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800" dirty="0"/>
              <a:t>What UI features are involved in the use case</a:t>
            </a:r>
          </a:p>
          <a:p>
            <a:pPr>
              <a:buAutoNum type="arabicPeriod"/>
            </a:pPr>
            <a:r>
              <a:rPr lang="en-US" sz="2800" dirty="0"/>
              <a:t>How the UI communicates with the controller</a:t>
            </a:r>
          </a:p>
          <a:p>
            <a:pPr>
              <a:buAutoNum type="arabicPeriod"/>
            </a:pPr>
            <a:r>
              <a:rPr lang="en-US" sz="2800" dirty="0"/>
              <a:t>What the controller does in response to the request from the UI (to display data, update records,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2FB5-7019-4073-B4A3-8D2281C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Design of UI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0732B4-FD04-4A99-B27C-C07E4CE6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916" y="1570760"/>
            <a:ext cx="8951128" cy="50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A0F3-C643-4D9F-B590-2CBF0064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7108-EBB8-44E2-8938-9D8EFA8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7B57-7E95-4859-AFFE-514BC781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 with SCI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5CA4-35ED-411A-A3A7-753194F0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SCI Principle 1: The whole is greater than the sum of the parts</a:t>
            </a:r>
            <a:endParaRPr lang="en-US"/>
          </a:p>
          <a:p>
            <a:pPr lvl="1">
              <a:buFont typeface="Wingdings" charset="2"/>
              <a:buChar char="Ø"/>
            </a:pPr>
            <a:r>
              <a:rPr lang="en-US" dirty="0"/>
              <a:t>Project is composed of different modules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Modules by themselves do not make the system unless there is a unifying system (integration)</a:t>
            </a:r>
          </a:p>
          <a:p>
            <a:pPr>
              <a:buFont typeface="Wingdings" charset="2"/>
              <a:buChar char="§"/>
            </a:pPr>
            <a:r>
              <a:rPr lang="en-US" dirty="0"/>
              <a:t>SCI Principle 2: Deterministic property of unified field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with modules need to happen in a specific way for the whole system to work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B083-F341-454E-B94F-3717DAAB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C233-3ED9-41F5-8855-03F8DB13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This system allows to manage the books, members and checkout records by library employees (Librarian </a:t>
            </a:r>
            <a:r>
              <a:rPr lang="en-US" sz="2800"/>
              <a:t>and Administrator). </a:t>
            </a:r>
            <a:endParaRPr lang="en-US"/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600" dirty="0"/>
              <a:t>Librarian can use to search books, check out books for library members. </a:t>
            </a:r>
            <a:endParaRPr lang="en-US" sz="2600"/>
          </a:p>
          <a:p>
            <a:pPr lvl="1">
              <a:buFont typeface="Wingdings" charset="2"/>
              <a:buChar char="Ø"/>
            </a:pPr>
            <a:r>
              <a:rPr lang="en-US" sz="2600" dirty="0"/>
              <a:t>Administrator can use to add new books to the collection, create new library members and edit library member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6E50-6E78-42CA-850A-77B3423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Main functionalities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14EB-E685-4E1B-B7B5-2745EA04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800" dirty="0"/>
              <a:t>Add member</a:t>
            </a:r>
          </a:p>
          <a:p>
            <a:pPr>
              <a:buAutoNum type="arabicPeriod"/>
            </a:pPr>
            <a:r>
              <a:rPr lang="en-US" sz="2800" dirty="0"/>
              <a:t>Add book – Extra Credit</a:t>
            </a:r>
          </a:p>
          <a:p>
            <a:pPr>
              <a:buAutoNum type="arabicPeriod"/>
            </a:pPr>
            <a:r>
              <a:rPr lang="en-US" sz="2800" dirty="0"/>
              <a:t>Add book copy</a:t>
            </a:r>
          </a:p>
          <a:p>
            <a:pPr>
              <a:buAutoNum type="arabicPeriod"/>
            </a:pPr>
            <a:r>
              <a:rPr lang="en-US" sz="2800" dirty="0"/>
              <a:t>Checkout book</a:t>
            </a:r>
          </a:p>
          <a:p>
            <a:pPr>
              <a:buAutoNum type="arabicPeriod"/>
            </a:pPr>
            <a:r>
              <a:rPr lang="en-US" sz="2800" dirty="0"/>
              <a:t>Search member – Extra Credit</a:t>
            </a:r>
          </a:p>
          <a:p>
            <a:pPr>
              <a:buAutoNum type="arabicPeriod"/>
            </a:pPr>
            <a:r>
              <a:rPr lang="en-US" sz="2800" dirty="0"/>
              <a:t>Search book – Extra Credit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6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60B2-2E5E-4F2A-A01C-5E9C2521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Main points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DE67-73F1-4669-9070-101345BF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800" dirty="0"/>
              <a:t>Introduce about class diagram, use case diagram, sequence diagram</a:t>
            </a:r>
            <a:endParaRPr lang="en-US" dirty="0"/>
          </a:p>
          <a:p>
            <a:pPr>
              <a:buAutoNum type="arabicPeriod"/>
            </a:pPr>
            <a:r>
              <a:rPr lang="en-US" sz="2800" dirty="0"/>
              <a:t>Design of UI - Implemented use cases</a:t>
            </a:r>
            <a:endParaRPr lang="en-US" dirty="0"/>
          </a:p>
          <a:p>
            <a:pPr>
              <a:buAutoNum type="arabicPeriod"/>
            </a:pPr>
            <a:r>
              <a:rPr lang="en-US" sz="2800" dirty="0"/>
              <a:t>Demo</a:t>
            </a:r>
          </a:p>
          <a:p>
            <a:pPr>
              <a:buAutoNum type="arabicPeriod"/>
            </a:pPr>
            <a:r>
              <a:rPr lang="en-US" sz="2800" dirty="0"/>
              <a:t>Conclusion with SCI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27C7-832A-4414-A661-725AA83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8" y="2877546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6847F7-159E-4EF6-90CE-28E813BE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256" y="188068"/>
            <a:ext cx="5103969" cy="6307737"/>
          </a:xfrm>
        </p:spPr>
      </p:pic>
    </p:spTree>
    <p:extLst>
      <p:ext uri="{BB962C8B-B14F-4D97-AF65-F5344CB8AC3E}">
        <p14:creationId xmlns:p14="http://schemas.microsoft.com/office/powerpoint/2010/main" val="687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0722-7F47-4418-B745-280E36E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Diagram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093296F-BFAC-4FB1-8651-708171A53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93" y="1616915"/>
            <a:ext cx="5570393" cy="2421081"/>
          </a:xfrm>
          <a:prstGeom prst="rect">
            <a:avLst/>
          </a:prstGeom>
        </p:spPr>
      </p:pic>
      <p:pic>
        <p:nvPicPr>
          <p:cNvPr id="6" name="Picture 6" descr="A picture containing text, sky&#10;&#10;Description generated with very high confidence">
            <a:extLst>
              <a:ext uri="{FF2B5EF4-FFF2-40B4-BE49-F238E27FC236}">
                <a16:creationId xmlns:a16="http://schemas.microsoft.com/office/drawing/2014/main" id="{4C97B7DD-4CED-4A34-9948-4134B8FC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91" y="4177714"/>
            <a:ext cx="6137563" cy="22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5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0E5C-547D-48D8-B985-CEEF5B1F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BB8E-D1B9-4B2E-8876-DE7D5C6C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endParaRPr lang="en-US" sz="2800" dirty="0"/>
          </a:p>
          <a:p>
            <a:pPr>
              <a:buAutoNum type="arabicPeriod"/>
            </a:pPr>
            <a:r>
              <a:rPr lang="en-US" sz="2800" dirty="0"/>
              <a:t>Add a new book</a:t>
            </a:r>
          </a:p>
          <a:p>
            <a:pPr>
              <a:buAutoNum type="arabicPeriod"/>
            </a:pPr>
            <a:endParaRPr lang="en-US" sz="2800" dirty="0"/>
          </a:p>
          <a:p>
            <a:pPr>
              <a:buAutoNum type="arabicPeriod"/>
            </a:pPr>
            <a:r>
              <a:rPr lang="en-US" sz="2800" dirty="0"/>
              <a:t>Checkout a book (if available) for a library member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23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C640-171C-4ED4-A6D1-A703080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22" y="227102"/>
            <a:ext cx="8911687" cy="1280890"/>
          </a:xfrm>
        </p:spPr>
        <p:txBody>
          <a:bodyPr/>
          <a:lstStyle/>
          <a:p>
            <a:r>
              <a:rPr lang="en-US" sz="1800" dirty="0">
                <a:solidFill>
                  <a:srgbClr val="C00000"/>
                </a:solidFill>
              </a:rPr>
              <a:t>Sequence Diagram 1. Add a new book</a:t>
            </a:r>
            <a:endParaRPr lang="en-US" sz="1800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82F322B-F465-4732-8271-8D5E8329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95" y="868041"/>
            <a:ext cx="11251132" cy="52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80E7-E2F4-4887-8329-877B0A16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16" y="42219"/>
            <a:ext cx="8911687" cy="12808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Sequence Diagram 2. Checkout a book (if available) for a library member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89EFA7-DFA7-4205-8CE8-A2FA6296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36" y="651754"/>
            <a:ext cx="9978659" cy="5736899"/>
          </a:xfrm>
        </p:spPr>
      </p:pic>
    </p:spTree>
    <p:extLst>
      <p:ext uri="{BB962C8B-B14F-4D97-AF65-F5344CB8AC3E}">
        <p14:creationId xmlns:p14="http://schemas.microsoft.com/office/powerpoint/2010/main" val="5662442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218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Library Management System  </vt:lpstr>
      <vt:lpstr>Overview</vt:lpstr>
      <vt:lpstr>Main functionalities of system</vt:lpstr>
      <vt:lpstr>Main points of presentation</vt:lpstr>
      <vt:lpstr>Class Diagram</vt:lpstr>
      <vt:lpstr>Use Case Diagram</vt:lpstr>
      <vt:lpstr>Sequence Diagram</vt:lpstr>
      <vt:lpstr>Sequence Diagram 1. Add a new book</vt:lpstr>
      <vt:lpstr>Sequence Diagram 2. Checkout a book (if available) for a library member</vt:lpstr>
      <vt:lpstr>Design of UI - Implemented use cases</vt:lpstr>
      <vt:lpstr>Design of UI</vt:lpstr>
      <vt:lpstr>Demo</vt:lpstr>
      <vt:lpstr>Conclusion with SCI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Ganbat Bayar</cp:lastModifiedBy>
  <cp:revision>100</cp:revision>
  <dcterms:created xsi:type="dcterms:W3CDTF">2014-09-12T02:13:59Z</dcterms:created>
  <dcterms:modified xsi:type="dcterms:W3CDTF">2018-09-14T15:46:21Z</dcterms:modified>
</cp:coreProperties>
</file>