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86653"/>
              </p:ext>
            </p:extLst>
          </p:nvPr>
        </p:nvGraphicFramePr>
        <p:xfrm>
          <a:off x="637996" y="2769442"/>
          <a:ext cx="2333803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3380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</a:t>
                      </a:r>
                      <a:r>
                        <a:rPr lang="en-SG" u="sng"/>
                        <a:t>:</a:t>
                      </a:r>
                      <a:r>
                        <a:rPr lang="en-SG" sz="1800" u="sng"/>
                        <a:t>VoluncheerBooks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Nguyen Dang Huu</cp:lastModifiedBy>
  <cp:revision>3</cp:revision>
  <dcterms:created xsi:type="dcterms:W3CDTF">2018-06-30T16:04:01Z</dcterms:created>
  <dcterms:modified xsi:type="dcterms:W3CDTF">2019-02-28T02:52:27Z</dcterms:modified>
</cp:coreProperties>
</file>