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6" d="100"/>
          <a:sy n="66" d="100"/>
        </p:scale>
        <p:origin x="72" y="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38291"/>
            <a:ext cx="7784132" cy="65815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16200000" flipH="1">
            <a:off x="3723793" y="2302521"/>
            <a:ext cx="1773157" cy="4804010"/>
          </a:xfrm>
          <a:prstGeom prst="bentConnector3">
            <a:avLst>
              <a:gd name="adj1" fmla="val 11289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40331" y="2846162"/>
            <a:ext cx="1616234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VersionedVoluncheerBook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115971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978287" y="523244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UniqueVolunteerList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599314" y="5244345"/>
            <a:ext cx="8261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Volunteer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144388" y="53279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380436" y="541464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98034" y="49505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410093" y="53310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563632" y="5093100"/>
            <a:ext cx="434402" cy="327761"/>
          </a:xfrm>
          <a:prstGeom prst="bentConnector3">
            <a:avLst>
              <a:gd name="adj1" fmla="val 586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98034" y="52734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646141" y="5416387"/>
            <a:ext cx="351893" cy="13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98034" y="55964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646141" y="5417725"/>
            <a:ext cx="351893" cy="3216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98034" y="59194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646141" y="5417725"/>
            <a:ext cx="351893" cy="6446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926071" y="2068744"/>
            <a:ext cx="155483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6" y="113426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73938" y="76200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05381" y="590080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208365" y="641394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352732" y="4731687"/>
            <a:ext cx="3005921" cy="7053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11882" y="54758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83197" y="762000"/>
            <a:ext cx="125979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VoluncheerBook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356565" y="300655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82089" y="83280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911305" y="94137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2692824" y="437715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10800000" flipH="1">
            <a:off x="3139658" y="41634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2"/>
          </p:cNvCxnSpPr>
          <p:nvPr/>
        </p:nvCxnSpPr>
        <p:spPr>
          <a:xfrm rot="5400000" flipH="1" flipV="1">
            <a:off x="3085597" y="3984709"/>
            <a:ext cx="353497" cy="4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1E77CA-7CD8-4540-8DB8-FD4ADEC75126}"/>
              </a:ext>
            </a:extLst>
          </p:cNvPr>
          <p:cNvCxnSpPr>
            <a:cxnSpLocks/>
            <a:stCxn id="51" idx="0"/>
            <a:endCxn id="72" idx="1"/>
          </p:cNvCxnSpPr>
          <p:nvPr/>
        </p:nvCxnSpPr>
        <p:spPr>
          <a:xfrm rot="5400000" flipH="1" flipV="1">
            <a:off x="3741754" y="1982016"/>
            <a:ext cx="1639759" cy="2372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F5D9E41B-0410-4C44-9484-EE55ACC5BFBC}"/>
              </a:ext>
            </a:extLst>
          </p:cNvPr>
          <p:cNvSpPr/>
          <p:nvPr/>
        </p:nvSpPr>
        <p:spPr>
          <a:xfrm>
            <a:off x="4680271" y="110739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UniqueBeneficaryList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39391ACE-EE2B-4735-B3C2-F28F7AFF378B}"/>
              </a:ext>
            </a:extLst>
          </p:cNvPr>
          <p:cNvSpPr/>
          <p:nvPr/>
        </p:nvSpPr>
        <p:spPr>
          <a:xfrm>
            <a:off x="6301298" y="1104781"/>
            <a:ext cx="83682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Beneficiary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411A329F-17F0-4939-94C1-B0704E740805}"/>
              </a:ext>
            </a:extLst>
          </p:cNvPr>
          <p:cNvSpPr/>
          <p:nvPr/>
        </p:nvSpPr>
        <p:spPr>
          <a:xfrm>
            <a:off x="5846372" y="11883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63">
            <a:extLst>
              <a:ext uri="{FF2B5EF4-FFF2-40B4-BE49-F238E27FC236}">
                <a16:creationId xmlns:a16="http://schemas.microsoft.com/office/drawing/2014/main" id="{48261472-2F2E-43E6-AA1A-F22230CC31CB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6082420" y="127508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D85F6FF4-0FE1-4114-913C-7C73ABF5C420}"/>
              </a:ext>
            </a:extLst>
          </p:cNvPr>
          <p:cNvSpPr/>
          <p:nvPr/>
        </p:nvSpPr>
        <p:spPr>
          <a:xfrm>
            <a:off x="7710767" y="9341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D91ED9AA-AEF8-41B2-A58C-9F6909B56333}"/>
              </a:ext>
            </a:extLst>
          </p:cNvPr>
          <p:cNvSpPr/>
          <p:nvPr/>
        </p:nvSpPr>
        <p:spPr>
          <a:xfrm>
            <a:off x="7097038" y="11949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3" name="Elbow Connector 78">
            <a:extLst>
              <a:ext uri="{FF2B5EF4-FFF2-40B4-BE49-F238E27FC236}">
                <a16:creationId xmlns:a16="http://schemas.microsoft.com/office/drawing/2014/main" id="{65CC73A5-8098-4558-9187-D208C582E8DD}"/>
              </a:ext>
            </a:extLst>
          </p:cNvPr>
          <p:cNvCxnSpPr>
            <a:cxnSpLocks/>
          </p:cNvCxnSpPr>
          <p:nvPr/>
        </p:nvCxnSpPr>
        <p:spPr>
          <a:xfrm flipV="1">
            <a:off x="7245746" y="1078116"/>
            <a:ext cx="511664" cy="203880"/>
          </a:xfrm>
          <a:prstGeom prst="bentConnector3">
            <a:avLst>
              <a:gd name="adj1" fmla="val 540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5E729CBE-FECB-4A78-AE01-185697907574}"/>
              </a:ext>
            </a:extLst>
          </p:cNvPr>
          <p:cNvSpPr/>
          <p:nvPr/>
        </p:nvSpPr>
        <p:spPr>
          <a:xfrm>
            <a:off x="7712397" y="13578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Contact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9F2189D4-D664-44CC-BAD1-2E6BB9CB016A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7333086" y="1281606"/>
            <a:ext cx="379311" cy="21917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50262BC4-4089-4311-A48A-B97579C6153C}"/>
              </a:ext>
            </a:extLst>
          </p:cNvPr>
          <p:cNvSpPr/>
          <p:nvPr/>
        </p:nvSpPr>
        <p:spPr>
          <a:xfrm>
            <a:off x="7700018" y="17798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CF0BD827-881A-41A8-ACE8-44652FE4463B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>
            <a:off x="7333086" y="1281606"/>
            <a:ext cx="36693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F64CFB2-F335-4FFB-A59D-E1C7ED59A08A}"/>
              </a:ext>
            </a:extLst>
          </p:cNvPr>
          <p:cNvSpPr txBox="1"/>
          <p:nvPr/>
        </p:nvSpPr>
        <p:spPr>
          <a:xfrm>
            <a:off x="6122877" y="1344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451BC867-58C0-46A6-8982-351F4E4BA315}"/>
              </a:ext>
            </a:extLst>
          </p:cNvPr>
          <p:cNvSpPr/>
          <p:nvPr/>
        </p:nvSpPr>
        <p:spPr>
          <a:xfrm>
            <a:off x="7700018" y="557616"/>
            <a:ext cx="834382" cy="22503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B86AB09A-D3D2-476A-B859-B662A5AE1DC0}"/>
              </a:ext>
            </a:extLst>
          </p:cNvPr>
          <p:cNvCxnSpPr>
            <a:cxnSpLocks/>
            <a:stCxn id="112" idx="3"/>
            <a:endCxn id="126" idx="1"/>
          </p:cNvCxnSpPr>
          <p:nvPr/>
        </p:nvCxnSpPr>
        <p:spPr>
          <a:xfrm flipV="1">
            <a:off x="7333086" y="670132"/>
            <a:ext cx="366932" cy="6114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0A307-E54E-465C-8D13-4C9E238439B8}"/>
              </a:ext>
            </a:extLst>
          </p:cNvPr>
          <p:cNvSpPr txBox="1"/>
          <p:nvPr/>
        </p:nvSpPr>
        <p:spPr>
          <a:xfrm>
            <a:off x="7453864" y="5024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9D5473C-4141-40F6-8DBE-C86621B96AA7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3561065" y="3975843"/>
            <a:ext cx="2316288" cy="552426"/>
          </a:xfrm>
          <a:prstGeom prst="bentConnector3">
            <a:avLst>
              <a:gd name="adj1" fmla="val 99556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3" name="Rectangle 8">
            <a:extLst>
              <a:ext uri="{FF2B5EF4-FFF2-40B4-BE49-F238E27FC236}">
                <a16:creationId xmlns:a16="http://schemas.microsoft.com/office/drawing/2014/main" id="{DE5F93B1-4D01-41E4-9B25-01A89110E893}"/>
              </a:ext>
            </a:extLst>
          </p:cNvPr>
          <p:cNvSpPr/>
          <p:nvPr/>
        </p:nvSpPr>
        <p:spPr>
          <a:xfrm>
            <a:off x="4725157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4" name="Rectangle 8">
            <a:extLst>
              <a:ext uri="{FF2B5EF4-FFF2-40B4-BE49-F238E27FC236}">
                <a16:creationId xmlns:a16="http://schemas.microsoft.com/office/drawing/2014/main" id="{7D355063-F9B5-4102-91F3-E39402038FA3}"/>
              </a:ext>
            </a:extLst>
          </p:cNvPr>
          <p:cNvSpPr/>
          <p:nvPr/>
        </p:nvSpPr>
        <p:spPr>
          <a:xfrm>
            <a:off x="6364837" y="283425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5" name="Flowchart: Decision 96">
            <a:extLst>
              <a:ext uri="{FF2B5EF4-FFF2-40B4-BE49-F238E27FC236}">
                <a16:creationId xmlns:a16="http://schemas.microsoft.com/office/drawing/2014/main" id="{2F380AE6-3CFA-4EBC-9562-B43D5D13F385}"/>
              </a:ext>
            </a:extLst>
          </p:cNvPr>
          <p:cNvSpPr/>
          <p:nvPr/>
        </p:nvSpPr>
        <p:spPr>
          <a:xfrm>
            <a:off x="5882126" y="29245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6" name="Elbow Connector 63">
            <a:extLst>
              <a:ext uri="{FF2B5EF4-FFF2-40B4-BE49-F238E27FC236}">
                <a16:creationId xmlns:a16="http://schemas.microsoft.com/office/drawing/2014/main" id="{973BB791-61D2-41C9-A67B-6897CE22077F}"/>
              </a:ext>
            </a:extLst>
          </p:cNvPr>
          <p:cNvCxnSpPr>
            <a:cxnSpLocks/>
            <a:stCxn id="175" idx="3"/>
            <a:endCxn id="174" idx="1"/>
          </p:cNvCxnSpPr>
          <p:nvPr/>
        </p:nvCxnSpPr>
        <p:spPr>
          <a:xfrm flipV="1">
            <a:off x="6118174" y="3007638"/>
            <a:ext cx="246663" cy="35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Rectangle 8">
            <a:extLst>
              <a:ext uri="{FF2B5EF4-FFF2-40B4-BE49-F238E27FC236}">
                <a16:creationId xmlns:a16="http://schemas.microsoft.com/office/drawing/2014/main" id="{7BF9FAEB-34F3-43BE-B1ED-FF81870B1A1F}"/>
              </a:ext>
            </a:extLst>
          </p:cNvPr>
          <p:cNvSpPr/>
          <p:nvPr/>
        </p:nvSpPr>
        <p:spPr>
          <a:xfrm>
            <a:off x="7764858" y="30135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8" name="Flowchart: Decision 96">
            <a:extLst>
              <a:ext uri="{FF2B5EF4-FFF2-40B4-BE49-F238E27FC236}">
                <a16:creationId xmlns:a16="http://schemas.microsoft.com/office/drawing/2014/main" id="{F0A82EB9-A23A-4C14-A981-8CCEBEDFA48A}"/>
              </a:ext>
            </a:extLst>
          </p:cNvPr>
          <p:cNvSpPr/>
          <p:nvPr/>
        </p:nvSpPr>
        <p:spPr>
          <a:xfrm>
            <a:off x="7074454" y="29336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5B6E7F6F-E008-441B-BFD9-F46CE1B5648D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7310502" y="3020068"/>
            <a:ext cx="454356" cy="136414"/>
          </a:xfrm>
          <a:prstGeom prst="bentConnector3">
            <a:avLst>
              <a:gd name="adj1" fmla="val 474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8">
            <a:extLst>
              <a:ext uri="{FF2B5EF4-FFF2-40B4-BE49-F238E27FC236}">
                <a16:creationId xmlns:a16="http://schemas.microsoft.com/office/drawing/2014/main" id="{7B1B2FCC-484E-4D97-8BF6-02EFE3321AB0}"/>
              </a:ext>
            </a:extLst>
          </p:cNvPr>
          <p:cNvSpPr/>
          <p:nvPr/>
        </p:nvSpPr>
        <p:spPr>
          <a:xfrm>
            <a:off x="7753747" y="3426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3" name="Elbow Connector 85">
            <a:extLst>
              <a:ext uri="{FF2B5EF4-FFF2-40B4-BE49-F238E27FC236}">
                <a16:creationId xmlns:a16="http://schemas.microsoft.com/office/drawing/2014/main" id="{1D8B9D90-BC95-40D9-B88D-A9209BA57CFF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7310502" y="3020375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Rectangle 8">
            <a:extLst>
              <a:ext uri="{FF2B5EF4-FFF2-40B4-BE49-F238E27FC236}">
                <a16:creationId xmlns:a16="http://schemas.microsoft.com/office/drawing/2014/main" id="{6ED24253-F4C6-4D6C-9EDE-DB6A7272779A}"/>
              </a:ext>
            </a:extLst>
          </p:cNvPr>
          <p:cNvSpPr/>
          <p:nvPr/>
        </p:nvSpPr>
        <p:spPr>
          <a:xfrm>
            <a:off x="7752479" y="2633393"/>
            <a:ext cx="834382" cy="22503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07487563-06A5-4319-A0E4-3103BCA0CDAD}"/>
              </a:ext>
            </a:extLst>
          </p:cNvPr>
          <p:cNvCxnSpPr>
            <a:cxnSpLocks/>
            <a:stCxn id="178" idx="3"/>
            <a:endCxn id="185" idx="1"/>
          </p:cNvCxnSpPr>
          <p:nvPr/>
        </p:nvCxnSpPr>
        <p:spPr>
          <a:xfrm flipV="1">
            <a:off x="7310502" y="2745909"/>
            <a:ext cx="441977" cy="2744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556259C-F612-4328-9E97-B1D95AC74131}"/>
              </a:ext>
            </a:extLst>
          </p:cNvPr>
          <p:cNvSpPr txBox="1"/>
          <p:nvPr/>
        </p:nvSpPr>
        <p:spPr>
          <a:xfrm>
            <a:off x="6978395" y="6324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80DBAEB-0E2F-4BD5-9F11-025E54DE4E60}"/>
              </a:ext>
            </a:extLst>
          </p:cNvPr>
          <p:cNvCxnSpPr>
            <a:cxnSpLocks/>
            <a:stCxn id="174" idx="2"/>
            <a:endCxn id="49" idx="0"/>
          </p:cNvCxnSpPr>
          <p:nvPr/>
        </p:nvCxnSpPr>
        <p:spPr>
          <a:xfrm rot="5400000">
            <a:off x="5112140" y="3625650"/>
            <a:ext cx="2051423" cy="1162158"/>
          </a:xfrm>
          <a:prstGeom prst="bentConnector3">
            <a:avLst>
              <a:gd name="adj1" fmla="val 7934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1CC0FDA8-FA32-48F8-B034-48CF55C87BBD}"/>
              </a:ext>
            </a:extLst>
          </p:cNvPr>
          <p:cNvSpPr txBox="1"/>
          <p:nvPr/>
        </p:nvSpPr>
        <p:spPr>
          <a:xfrm>
            <a:off x="5581044" y="50334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E6B4BE5-D939-4571-A2EC-047E3A847E9E}"/>
              </a:ext>
            </a:extLst>
          </p:cNvPr>
          <p:cNvCxnSpPr>
            <a:cxnSpLocks/>
            <a:stCxn id="174" idx="0"/>
            <a:endCxn id="108" idx="2"/>
          </p:cNvCxnSpPr>
          <p:nvPr/>
        </p:nvCxnSpPr>
        <p:spPr>
          <a:xfrm rot="5400000" flipH="1" flipV="1">
            <a:off x="6027961" y="2142511"/>
            <a:ext cx="1382717" cy="7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F9F725FE-9D86-4891-8040-6508E74BD29D}"/>
              </a:ext>
            </a:extLst>
          </p:cNvPr>
          <p:cNvSpPr/>
          <p:nvPr/>
        </p:nvSpPr>
        <p:spPr>
          <a:xfrm>
            <a:off x="7753747" y="38753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B2959580-A552-4ABE-AA9A-A092C44F9D12}"/>
              </a:ext>
            </a:extLst>
          </p:cNvPr>
          <p:cNvCxnSpPr>
            <a:cxnSpLocks/>
            <a:stCxn id="178" idx="3"/>
            <a:endCxn id="87" idx="1"/>
          </p:cNvCxnSpPr>
          <p:nvPr/>
        </p:nvCxnSpPr>
        <p:spPr>
          <a:xfrm>
            <a:off x="7310502" y="3020375"/>
            <a:ext cx="443245" cy="9979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24B584DB-7D06-488C-AE7C-2B33D911A3BF}"/>
              </a:ext>
            </a:extLst>
          </p:cNvPr>
          <p:cNvSpPr/>
          <p:nvPr/>
        </p:nvSpPr>
        <p:spPr>
          <a:xfrm>
            <a:off x="4694295" y="3755505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1F9FE23A-EFC0-4F9E-9CF0-744D80517158}"/>
              </a:ext>
            </a:extLst>
          </p:cNvPr>
          <p:cNvCxnSpPr>
            <a:cxnSpLocks/>
            <a:stCxn id="92" idx="3"/>
            <a:endCxn id="91" idx="1"/>
          </p:cNvCxnSpPr>
          <p:nvPr/>
        </p:nvCxnSpPr>
        <p:spPr>
          <a:xfrm flipV="1">
            <a:off x="6061540" y="3866140"/>
            <a:ext cx="194669" cy="147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2CDC2AC7-4F11-4BEB-AC70-45753C484EE7}"/>
              </a:ext>
            </a:extLst>
          </p:cNvPr>
          <p:cNvSpPr/>
          <p:nvPr/>
        </p:nvSpPr>
        <p:spPr>
          <a:xfrm>
            <a:off x="6256209" y="36927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CAB2BCA2-D19F-43C7-B608-ABFF863A1BB5}"/>
              </a:ext>
            </a:extLst>
          </p:cNvPr>
          <p:cNvSpPr/>
          <p:nvPr/>
        </p:nvSpPr>
        <p:spPr>
          <a:xfrm>
            <a:off x="5825492" y="379415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40AA8019-629F-436B-8371-6C83844DA7EE}"/>
              </a:ext>
            </a:extLst>
          </p:cNvPr>
          <p:cNvSpPr/>
          <p:nvPr/>
        </p:nvSpPr>
        <p:spPr>
          <a:xfrm rot="5400000">
            <a:off x="6494740" y="321341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78">
            <a:extLst>
              <a:ext uri="{FF2B5EF4-FFF2-40B4-BE49-F238E27FC236}">
                <a16:creationId xmlns:a16="http://schemas.microsoft.com/office/drawing/2014/main" id="{8CBDB734-0B7F-4A78-BA1D-3FBC93D9B435}"/>
              </a:ext>
            </a:extLst>
          </p:cNvPr>
          <p:cNvCxnSpPr>
            <a:cxnSpLocks/>
            <a:stCxn id="93" idx="3"/>
            <a:endCxn id="91" idx="0"/>
          </p:cNvCxnSpPr>
          <p:nvPr/>
        </p:nvCxnSpPr>
        <p:spPr>
          <a:xfrm rot="5400000">
            <a:off x="6474216" y="3554211"/>
            <a:ext cx="274635" cy="24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5F8ADAE-F7C9-4C0F-B3FB-EB9092574212}"/>
              </a:ext>
            </a:extLst>
          </p:cNvPr>
          <p:cNvSpPr txBox="1"/>
          <p:nvPr/>
        </p:nvSpPr>
        <p:spPr>
          <a:xfrm>
            <a:off x="6424247" y="35148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548D5B5B-7E6B-4554-B097-1257A5B3047A}"/>
              </a:ext>
            </a:extLst>
          </p:cNvPr>
          <p:cNvSpPr/>
          <p:nvPr/>
        </p:nvSpPr>
        <p:spPr>
          <a:xfrm rot="5400000">
            <a:off x="6890172" y="50196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92FC962C-E31B-48C5-82FF-CCA0F73AD848}"/>
              </a:ext>
            </a:extLst>
          </p:cNvPr>
          <p:cNvCxnSpPr>
            <a:cxnSpLocks/>
            <a:stCxn id="98" idx="1"/>
            <a:endCxn id="91" idx="2"/>
          </p:cNvCxnSpPr>
          <p:nvPr/>
        </p:nvCxnSpPr>
        <p:spPr>
          <a:xfrm rot="16200000" flipV="1">
            <a:off x="6334855" y="4314967"/>
            <a:ext cx="948788" cy="3978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C912A27-D464-4855-8A04-3E1BD339DE7C}"/>
              </a:ext>
            </a:extLst>
          </p:cNvPr>
          <p:cNvSpPr txBox="1"/>
          <p:nvPr/>
        </p:nvSpPr>
        <p:spPr>
          <a:xfrm>
            <a:off x="6415288" y="4117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180421-4214-4DCF-886F-A6D01C00223F}"/>
              </a:ext>
            </a:extLst>
          </p:cNvPr>
          <p:cNvSpPr txBox="1"/>
          <p:nvPr/>
        </p:nvSpPr>
        <p:spPr>
          <a:xfrm>
            <a:off x="6687455" y="15019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96FC0670-ED5C-41B5-8019-A4E92C2F2053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4168404" y="3372506"/>
            <a:ext cx="800482" cy="251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0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2019-02-28T03:19:22Z</dcterms:modified>
</cp:coreProperties>
</file>