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 …’ was executed) will be restored to state ab1.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9304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voluncheer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2139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voluncheer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4879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voluncheer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78430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voluncheer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3626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voluncheer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90620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voluncheer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Nguyen Dang Huu</cp:lastModifiedBy>
  <cp:revision>37</cp:revision>
  <dcterms:created xsi:type="dcterms:W3CDTF">2017-07-27T00:35:51Z</dcterms:created>
  <dcterms:modified xsi:type="dcterms:W3CDTF">2019-02-28T02:47:08Z</dcterms:modified>
</cp:coreProperties>
</file>