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50361"/>
              </p:ext>
            </p:extLst>
          </p:nvPr>
        </p:nvGraphicFramePr>
        <p:xfrm>
          <a:off x="473240" y="1476102"/>
          <a:ext cx="1833356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voluncheerBook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24015"/>
              </p:ext>
            </p:extLst>
          </p:nvPr>
        </p:nvGraphicFramePr>
        <p:xfrm>
          <a:off x="2448268" y="3926065"/>
          <a:ext cx="1833356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voluncheerBook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74166"/>
              </p:ext>
            </p:extLst>
          </p:nvPr>
        </p:nvGraphicFramePr>
        <p:xfrm>
          <a:off x="473240" y="3918002"/>
          <a:ext cx="1833356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voluncheerBook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Nguyen Dang Huu</cp:lastModifiedBy>
  <cp:revision>26</cp:revision>
  <dcterms:created xsi:type="dcterms:W3CDTF">2017-07-27T00:35:51Z</dcterms:created>
  <dcterms:modified xsi:type="dcterms:W3CDTF">2019-02-28T02:47:34Z</dcterms:modified>
</cp:coreProperties>
</file>