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51523"/>
              </p:ext>
            </p:extLst>
          </p:nvPr>
        </p:nvGraphicFramePr>
        <p:xfrm>
          <a:off x="473240" y="1476102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ab0:voluncheer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913009"/>
              </p:ext>
            </p:extLst>
          </p:nvPr>
        </p:nvGraphicFramePr>
        <p:xfrm>
          <a:off x="2491232" y="1476102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ab1:voluncheer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6932"/>
              </p:ext>
            </p:extLst>
          </p:nvPr>
        </p:nvGraphicFramePr>
        <p:xfrm>
          <a:off x="4509224" y="3926589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ab2:voluncheer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59841"/>
              </p:ext>
            </p:extLst>
          </p:nvPr>
        </p:nvGraphicFramePr>
        <p:xfrm>
          <a:off x="2491232" y="3908450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ab1:voluncheer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20198"/>
              </p:ext>
            </p:extLst>
          </p:nvPr>
        </p:nvGraphicFramePr>
        <p:xfrm>
          <a:off x="473240" y="3908450"/>
          <a:ext cx="182582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ab0:voluncheer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Nguyen Dang Huu</cp:lastModifiedBy>
  <cp:revision>32</cp:revision>
  <dcterms:created xsi:type="dcterms:W3CDTF">2017-07-27T00:35:51Z</dcterms:created>
  <dcterms:modified xsi:type="dcterms:W3CDTF">2019-02-28T02:48:49Z</dcterms:modified>
</cp:coreProperties>
</file>