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677" y="139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80241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VoluncheerStorage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cxnSpLocks/>
            <a:stCxn id="99" idx="3"/>
            <a:endCxn id="50" idx="1"/>
          </p:cNvCxnSpPr>
          <p:nvPr/>
        </p:nvCxnSpPr>
        <p:spPr>
          <a:xfrm flipV="1">
            <a:off x="4398041" y="3331820"/>
            <a:ext cx="10089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50" idx="3"/>
            <a:endCxn id="66" idx="1"/>
          </p:cNvCxnSpPr>
          <p:nvPr/>
        </p:nvCxnSpPr>
        <p:spPr>
          <a:xfrm>
            <a:off x="5903654" y="3331820"/>
            <a:ext cx="25299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498939" y="3158440"/>
            <a:ext cx="140471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JsonVoluncheerBook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156644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VoluncheerBook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0"/>
            <a:endCxn id="73" idx="2"/>
          </p:cNvCxnSpPr>
          <p:nvPr/>
        </p:nvCxnSpPr>
        <p:spPr>
          <a:xfrm rot="16200000" flipV="1">
            <a:off x="8075567" y="2989593"/>
            <a:ext cx="335208" cy="4853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467600" y="2477656"/>
            <a:ext cx="154628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JsonAdaptedVolunteer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JsonAdaptedProject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357351" y="3333004"/>
            <a:ext cx="258387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2018-12-01T13:20:17Z</dcterms:created>
  <dcterms:modified xsi:type="dcterms:W3CDTF">2019-02-28T02:37:20Z</dcterms:modified>
</cp:coreProperties>
</file>