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87765"/>
              </p:ext>
            </p:extLst>
          </p:nvPr>
        </p:nvGraphicFramePr>
        <p:xfrm>
          <a:off x="473240" y="1476102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03007"/>
              </p:ext>
            </p:extLst>
          </p:nvPr>
        </p:nvGraphicFramePr>
        <p:xfrm>
          <a:off x="4423446" y="1476102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26409"/>
              </p:ext>
            </p:extLst>
          </p:nvPr>
        </p:nvGraphicFramePr>
        <p:xfrm>
          <a:off x="2448342" y="1476102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08515"/>
              </p:ext>
            </p:extLst>
          </p:nvPr>
        </p:nvGraphicFramePr>
        <p:xfrm>
          <a:off x="473239" y="3926589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22247"/>
              </p:ext>
            </p:extLst>
          </p:nvPr>
        </p:nvGraphicFramePr>
        <p:xfrm>
          <a:off x="4423446" y="3926589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4754"/>
              </p:ext>
            </p:extLst>
          </p:nvPr>
        </p:nvGraphicFramePr>
        <p:xfrm>
          <a:off x="2448343" y="3926589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Nguyen Dang Huu</cp:lastModifiedBy>
  <cp:revision>39</cp:revision>
  <dcterms:created xsi:type="dcterms:W3CDTF">2017-07-27T00:35:51Z</dcterms:created>
  <dcterms:modified xsi:type="dcterms:W3CDTF">2019-02-28T02:49:40Z</dcterms:modified>
</cp:coreProperties>
</file>