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38" y="4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Voluncheer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51548" y="2748246"/>
            <a:ext cx="12980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err="1">
                <a:solidFill>
                  <a:srgbClr val="7030A0"/>
                </a:solidFill>
              </a:rPr>
              <a:t>VoluncheerBook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VersionedVoluncheerBook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769530" y="3267337"/>
            <a:ext cx="21207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ReadOnlyVoluncheerBook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36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Nguyen Dang Huu</cp:lastModifiedBy>
  <cp:revision>107</cp:revision>
  <dcterms:created xsi:type="dcterms:W3CDTF">2016-07-22T14:33:02Z</dcterms:created>
  <dcterms:modified xsi:type="dcterms:W3CDTF">2019-02-28T02:51:23Z</dcterms:modified>
</cp:coreProperties>
</file>