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2AAA7-7F9E-4D48-80B8-3773601BECC4}" type="datetimeFigureOut">
              <a:rPr lang="en-GB" smtClean="0"/>
              <a:t>08/02/2017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CB7F4-67C6-4464-89E4-3D4DB1F4C4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7370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2AAA7-7F9E-4D48-80B8-3773601BECC4}" type="datetimeFigureOut">
              <a:rPr lang="en-GB" smtClean="0"/>
              <a:t>08/02/2017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CB7F4-67C6-4464-89E4-3D4DB1F4C4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9689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2AAA7-7F9E-4D48-80B8-3773601BECC4}" type="datetimeFigureOut">
              <a:rPr lang="en-GB" smtClean="0"/>
              <a:t>08/02/2017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CB7F4-67C6-4464-89E4-3D4DB1F4C4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9225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2AAA7-7F9E-4D48-80B8-3773601BECC4}" type="datetimeFigureOut">
              <a:rPr lang="en-GB" smtClean="0"/>
              <a:t>08/02/2017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CB7F4-67C6-4464-89E4-3D4DB1F4C4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4919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2AAA7-7F9E-4D48-80B8-3773601BECC4}" type="datetimeFigureOut">
              <a:rPr lang="en-GB" smtClean="0"/>
              <a:t>08/02/2017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CB7F4-67C6-4464-89E4-3D4DB1F4C4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4023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2AAA7-7F9E-4D48-80B8-3773601BECC4}" type="datetimeFigureOut">
              <a:rPr lang="en-GB" smtClean="0"/>
              <a:t>08/02/2017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CB7F4-67C6-4464-89E4-3D4DB1F4C4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5887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2AAA7-7F9E-4D48-80B8-3773601BECC4}" type="datetimeFigureOut">
              <a:rPr lang="en-GB" smtClean="0"/>
              <a:t>08/02/2017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CB7F4-67C6-4464-89E4-3D4DB1F4C4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9697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2AAA7-7F9E-4D48-80B8-3773601BECC4}" type="datetimeFigureOut">
              <a:rPr lang="en-GB" smtClean="0"/>
              <a:t>08/02/2017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CB7F4-67C6-4464-89E4-3D4DB1F4C4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0279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2AAA7-7F9E-4D48-80B8-3773601BECC4}" type="datetimeFigureOut">
              <a:rPr lang="en-GB" smtClean="0"/>
              <a:t>08/02/2017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CB7F4-67C6-4464-89E4-3D4DB1F4C4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5022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2AAA7-7F9E-4D48-80B8-3773601BECC4}" type="datetimeFigureOut">
              <a:rPr lang="en-GB" smtClean="0"/>
              <a:t>08/02/2017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CB7F4-67C6-4464-89E4-3D4DB1F4C4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6712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2AAA7-7F9E-4D48-80B8-3773601BECC4}" type="datetimeFigureOut">
              <a:rPr lang="en-GB" smtClean="0"/>
              <a:t>08/02/2017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CB7F4-67C6-4464-89E4-3D4DB1F4C4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4818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2AAA7-7F9E-4D48-80B8-3773601BECC4}" type="datetimeFigureOut">
              <a:rPr lang="en-GB" smtClean="0"/>
              <a:t>08/02/2017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9CB7F4-67C6-4464-89E4-3D4DB1F4C4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4418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93431" y="1280016"/>
            <a:ext cx="1934245" cy="457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Conv 1a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3486442" y="2920767"/>
                <a:ext cx="1941234" cy="4572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5</a:t>
                </a:r>
                <a14:m>
                  <m:oMath xmlns:m="http://schemas.openxmlformats.org/officeDocument/2006/math">
                    <m:r>
                      <a:rPr lang="en-US" altLang="zh-CN">
                        <a:solidFill>
                          <a:schemeClr val="tx1"/>
                        </a:solidFill>
                      </a:rPr>
                      <m:t>×</m:t>
                    </m:r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1 conv, 64</a:t>
                </a:r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6442" y="2920767"/>
                <a:ext cx="1941234" cy="457200"/>
              </a:xfrm>
              <a:prstGeom prst="rect">
                <a:avLst/>
              </a:prstGeom>
              <a:blipFill>
                <a:blip r:embed="rId2"/>
                <a:stretch>
                  <a:fillRect b="-103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3486441" y="2098293"/>
            <a:ext cx="1941235" cy="457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Maxpool</a:t>
            </a:r>
            <a:r>
              <a:rPr lang="en-GB" dirty="0">
                <a:solidFill>
                  <a:schemeClr val="tx1"/>
                </a:solidFill>
              </a:rPr>
              <a:t> 1a</a:t>
            </a:r>
          </a:p>
        </p:txBody>
      </p:sp>
      <p:sp>
        <p:nvSpPr>
          <p:cNvPr id="7" name="Rectangle 6"/>
          <p:cNvSpPr/>
          <p:nvPr/>
        </p:nvSpPr>
        <p:spPr>
          <a:xfrm>
            <a:off x="3486442" y="3743241"/>
            <a:ext cx="1941234" cy="457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Maxpool</a:t>
            </a:r>
            <a:r>
              <a:rPr lang="en-GB" dirty="0">
                <a:solidFill>
                  <a:schemeClr val="tx1"/>
                </a:solidFill>
              </a:rPr>
              <a:t> 2a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/>
              <p:cNvSpPr/>
              <p:nvPr/>
            </p:nvSpPr>
            <p:spPr>
              <a:xfrm>
                <a:off x="6732979" y="1275820"/>
                <a:ext cx="1934245" cy="4572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3</a:t>
                </a:r>
                <a14:m>
                  <m:oMath xmlns:m="http://schemas.openxmlformats.org/officeDocument/2006/math">
                    <m:r>
                      <a:rPr lang="en-US" altLang="zh-CN">
                        <a:solidFill>
                          <a:schemeClr val="tx1"/>
                        </a:solidFill>
                      </a:rPr>
                      <m:t>×</m:t>
                    </m:r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3 conv</a:t>
                </a:r>
                <a:r>
                  <a:rPr lang="en-GB">
                    <a:solidFill>
                      <a:schemeClr val="tx1"/>
                    </a:solidFill>
                  </a:rPr>
                  <a:t>, 64</a:t>
                </a:r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2979" y="1275820"/>
                <a:ext cx="1934245" cy="457200"/>
              </a:xfrm>
              <a:prstGeom prst="rect">
                <a:avLst/>
              </a:prstGeom>
              <a:blipFill>
                <a:blip r:embed="rId3"/>
                <a:stretch>
                  <a:fillRect b="-103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/>
              <p:cNvSpPr/>
              <p:nvPr/>
            </p:nvSpPr>
            <p:spPr>
              <a:xfrm>
                <a:off x="6725991" y="2920767"/>
                <a:ext cx="1941234" cy="4572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5</a:t>
                </a:r>
                <a14:m>
                  <m:oMath xmlns:m="http://schemas.openxmlformats.org/officeDocument/2006/math">
                    <m:r>
                      <a:rPr lang="en-US" altLang="zh-CN">
                        <a:solidFill>
                          <a:schemeClr val="tx1"/>
                        </a:solidFill>
                      </a:rPr>
                      <m:t>×</m:t>
                    </m:r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1 conv</a:t>
                </a:r>
                <a:r>
                  <a:rPr lang="en-GB">
                    <a:solidFill>
                      <a:schemeClr val="tx1"/>
                    </a:solidFill>
                  </a:rPr>
                  <a:t>, 64</a:t>
                </a:r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5991" y="2920767"/>
                <a:ext cx="1941234" cy="457200"/>
              </a:xfrm>
              <a:prstGeom prst="rect">
                <a:avLst/>
              </a:prstGeom>
              <a:blipFill>
                <a:blip r:embed="rId4"/>
                <a:stretch>
                  <a:fillRect b="-103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/>
          <p:cNvSpPr/>
          <p:nvPr/>
        </p:nvSpPr>
        <p:spPr>
          <a:xfrm>
            <a:off x="6725989" y="2098293"/>
            <a:ext cx="1941235" cy="457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Maxpool</a:t>
            </a:r>
            <a:r>
              <a:rPr lang="en-GB" dirty="0">
                <a:solidFill>
                  <a:schemeClr val="tx1"/>
                </a:solidFill>
              </a:rPr>
              <a:t> 1b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725991" y="3743241"/>
            <a:ext cx="1941234" cy="457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Maxpool</a:t>
            </a:r>
            <a:r>
              <a:rPr lang="en-GB" dirty="0">
                <a:solidFill>
                  <a:schemeClr val="tx1"/>
                </a:solidFill>
              </a:rPr>
              <a:t> 2b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080348" y="4700285"/>
            <a:ext cx="1934245" cy="457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dirty="0">
                <a:solidFill>
                  <a:schemeClr val="tx1"/>
                </a:solidFill>
              </a:rPr>
              <a:t>Fully Connected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080348" y="5522758"/>
            <a:ext cx="1934245" cy="457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altLang="zh-CN" dirty="0">
                <a:solidFill>
                  <a:schemeClr val="tx1"/>
                </a:solidFill>
              </a:rPr>
              <a:t>Output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25" name="Connector: Elbow 24"/>
          <p:cNvCxnSpPr>
            <a:stCxn id="7" idx="2"/>
            <a:endCxn id="19" idx="0"/>
          </p:cNvCxnSpPr>
          <p:nvPr/>
        </p:nvCxnSpPr>
        <p:spPr>
          <a:xfrm rot="16200000" flipH="1">
            <a:off x="5002343" y="3655157"/>
            <a:ext cx="499844" cy="159041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nector: Elbow 26"/>
          <p:cNvCxnSpPr>
            <a:stCxn id="12" idx="2"/>
            <a:endCxn id="19" idx="0"/>
          </p:cNvCxnSpPr>
          <p:nvPr/>
        </p:nvCxnSpPr>
        <p:spPr>
          <a:xfrm rot="5400000">
            <a:off x="6622118" y="3625795"/>
            <a:ext cx="499844" cy="164913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9" idx="2"/>
            <a:endCxn id="20" idx="0"/>
          </p:cNvCxnSpPr>
          <p:nvPr/>
        </p:nvCxnSpPr>
        <p:spPr>
          <a:xfrm>
            <a:off x="6047471" y="5157485"/>
            <a:ext cx="0" cy="365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3486441" y="453345"/>
            <a:ext cx="1934245" cy="457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altLang="zh-CN" sz="1600" dirty="0">
                <a:solidFill>
                  <a:schemeClr val="tx1"/>
                </a:solidFill>
              </a:rPr>
              <a:t>Accelerometer input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725989" y="453345"/>
            <a:ext cx="1934245" cy="457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altLang="zh-CN" dirty="0">
                <a:solidFill>
                  <a:schemeClr val="tx1"/>
                </a:solidFill>
              </a:rPr>
              <a:t>MMG input</a:t>
            </a:r>
            <a:endParaRPr lang="en-GB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Rectangle 31"/>
              <p:cNvSpPr/>
              <p:nvPr/>
            </p:nvSpPr>
            <p:spPr>
              <a:xfrm>
                <a:off x="2985490" y="984470"/>
                <a:ext cx="1468073" cy="21322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chemeClr val="tx1"/>
                    </a:solidFill>
                  </a:rPr>
                  <a:t>5</a:t>
                </a:r>
                <a14:m>
                  <m:oMath xmlns:m="http://schemas.openxmlformats.org/officeDocument/2006/math">
                    <m:r>
                      <a:rPr lang="en-US" altLang="zh-CN" sz="1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GB" sz="1400" dirty="0">
                    <a:solidFill>
                      <a:schemeClr val="tx1"/>
                    </a:solidFill>
                  </a:rPr>
                  <a:t>3 conv, 64</a:t>
                </a:r>
              </a:p>
            </p:txBody>
          </p:sp>
        </mc:Choice>
        <mc:Fallback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5490" y="984470"/>
                <a:ext cx="1468073" cy="213226"/>
              </a:xfrm>
              <a:prstGeom prst="rect">
                <a:avLst/>
              </a:prstGeom>
              <a:blipFill>
                <a:blip r:embed="rId5"/>
                <a:stretch>
                  <a:fillRect t="-25714" b="-5142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Rectangle 32"/>
              <p:cNvSpPr/>
              <p:nvPr/>
            </p:nvSpPr>
            <p:spPr>
              <a:xfrm>
                <a:off x="7546709" y="966022"/>
                <a:ext cx="1855950" cy="26478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400" dirty="0">
                    <a:solidFill>
                      <a:schemeClr val="tx1"/>
                    </a:solidFill>
                  </a:rPr>
                  <a:t>3</a:t>
                </a:r>
                <a14:m>
                  <m:oMath xmlns:m="http://schemas.openxmlformats.org/officeDocument/2006/math">
                    <m:r>
                      <a:rPr lang="en-US" altLang="zh-CN" sz="1400" smtClean="0">
                        <a:solidFill>
                          <a:schemeClr val="tx1"/>
                        </a:solidFill>
                      </a:rPr>
                      <m:t>×</m:t>
                    </m:r>
                  </m:oMath>
                </a14:m>
                <a:r>
                  <a:rPr lang="en-GB" sz="1400" dirty="0">
                    <a:solidFill>
                      <a:schemeClr val="tx1"/>
                    </a:solidFill>
                  </a:rPr>
                  <a:t>3 conv, 64</a:t>
                </a:r>
              </a:p>
            </p:txBody>
          </p:sp>
        </mc:Choice>
        <mc:Fallback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6709" y="966022"/>
                <a:ext cx="1855950" cy="264788"/>
              </a:xfrm>
              <a:prstGeom prst="rect">
                <a:avLst/>
              </a:prstGeom>
              <a:blipFill>
                <a:blip r:embed="rId6"/>
                <a:stretch>
                  <a:fillRect t="-11364" b="-3181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ectangle 35"/>
          <p:cNvSpPr/>
          <p:nvPr/>
        </p:nvSpPr>
        <p:spPr>
          <a:xfrm>
            <a:off x="2890416" y="1820584"/>
            <a:ext cx="1563147" cy="1995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altLang="zh-CN" sz="1400" dirty="0" err="1">
                <a:solidFill>
                  <a:schemeClr val="tx1"/>
                </a:solidFill>
              </a:rPr>
              <a:t>maxpool</a:t>
            </a:r>
            <a:r>
              <a:rPr lang="en-GB" sz="1400" dirty="0">
                <a:solidFill>
                  <a:schemeClr val="tx1"/>
                </a:solidFill>
              </a:rPr>
              <a:t>, stride=2</a:t>
            </a:r>
          </a:p>
        </p:txBody>
      </p:sp>
      <p:sp>
        <p:nvSpPr>
          <p:cNvPr id="38" name="Rectangle 37"/>
          <p:cNvSpPr/>
          <p:nvPr/>
        </p:nvSpPr>
        <p:spPr>
          <a:xfrm>
            <a:off x="7693111" y="1815864"/>
            <a:ext cx="1563147" cy="1995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altLang="zh-CN" sz="1400">
                <a:solidFill>
                  <a:schemeClr val="tx1"/>
                </a:solidFill>
              </a:rPr>
              <a:t>maxpool</a:t>
            </a:r>
            <a:r>
              <a:rPr lang="en-GB" sz="1400" dirty="0">
                <a:solidFill>
                  <a:schemeClr val="tx1"/>
                </a:solidFill>
              </a:rPr>
              <a:t>, </a:t>
            </a:r>
            <a:r>
              <a:rPr lang="en-GB" sz="1400">
                <a:solidFill>
                  <a:schemeClr val="tx1"/>
                </a:solidFill>
              </a:rPr>
              <a:t>stride=2</a:t>
            </a:r>
            <a:endParaRPr lang="en-GB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Rectangle 38"/>
              <p:cNvSpPr/>
              <p:nvPr/>
            </p:nvSpPr>
            <p:spPr>
              <a:xfrm>
                <a:off x="2937952" y="2635193"/>
                <a:ext cx="1468073" cy="21322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chemeClr val="tx1"/>
                    </a:solidFill>
                  </a:rPr>
                  <a:t>5</a:t>
                </a:r>
                <a14:m>
                  <m:oMath xmlns:m="http://schemas.openxmlformats.org/officeDocument/2006/math">
                    <m:r>
                      <a:rPr lang="en-US" altLang="zh-CN" sz="1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GB" sz="1400" dirty="0">
                    <a:solidFill>
                      <a:schemeClr val="tx1"/>
                    </a:solidFill>
                  </a:rPr>
                  <a:t>1 conv, 64</a:t>
                </a:r>
              </a:p>
            </p:txBody>
          </p:sp>
        </mc:Choice>
        <mc:Fallback>
          <p:sp>
            <p:nvSpPr>
              <p:cNvPr id="39" name="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7952" y="2635193"/>
                <a:ext cx="1468073" cy="213226"/>
              </a:xfrm>
              <a:prstGeom prst="rect">
                <a:avLst/>
              </a:prstGeom>
              <a:blipFill>
                <a:blip r:embed="rId7"/>
                <a:stretch>
                  <a:fillRect t="-25714" b="-5142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Rectangle 39"/>
              <p:cNvSpPr/>
              <p:nvPr/>
            </p:nvSpPr>
            <p:spPr>
              <a:xfrm>
                <a:off x="7693111" y="2631517"/>
                <a:ext cx="1468073" cy="21322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chemeClr val="tx1"/>
                    </a:solidFill>
                  </a:rPr>
                  <a:t>5</a:t>
                </a:r>
                <a14:m>
                  <m:oMath xmlns:m="http://schemas.openxmlformats.org/officeDocument/2006/math">
                    <m:r>
                      <a:rPr lang="en-US" altLang="zh-CN" sz="1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GB" sz="1400" dirty="0">
                    <a:solidFill>
                      <a:schemeClr val="tx1"/>
                    </a:solidFill>
                  </a:rPr>
                  <a:t>1 conv, 64</a:t>
                </a:r>
              </a:p>
            </p:txBody>
          </p:sp>
        </mc:Choice>
        <mc:Fallback>
          <p:sp>
            <p:nvSpPr>
              <p:cNvPr id="40" name="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3111" y="2631517"/>
                <a:ext cx="1468073" cy="213226"/>
              </a:xfrm>
              <a:prstGeom prst="rect">
                <a:avLst/>
              </a:prstGeom>
              <a:blipFill>
                <a:blip r:embed="rId8"/>
                <a:stretch>
                  <a:fillRect t="-28571" b="-5142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Rectangle 41"/>
          <p:cNvSpPr/>
          <p:nvPr/>
        </p:nvSpPr>
        <p:spPr>
          <a:xfrm>
            <a:off x="2890414" y="3466238"/>
            <a:ext cx="1563147" cy="1995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altLang="zh-CN" sz="1400" dirty="0" err="1">
                <a:solidFill>
                  <a:schemeClr val="tx1"/>
                </a:solidFill>
              </a:rPr>
              <a:t>maxpool</a:t>
            </a:r>
            <a:r>
              <a:rPr lang="en-GB" sz="1400" dirty="0">
                <a:solidFill>
                  <a:schemeClr val="tx1"/>
                </a:solidFill>
              </a:rPr>
              <a:t>, stride=2</a:t>
            </a:r>
          </a:p>
        </p:txBody>
      </p:sp>
      <p:sp>
        <p:nvSpPr>
          <p:cNvPr id="43" name="Rectangle 42"/>
          <p:cNvSpPr/>
          <p:nvPr/>
        </p:nvSpPr>
        <p:spPr>
          <a:xfrm>
            <a:off x="7700101" y="3458360"/>
            <a:ext cx="1563147" cy="1995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altLang="zh-CN" sz="1400" dirty="0" err="1">
                <a:solidFill>
                  <a:schemeClr val="tx1"/>
                </a:solidFill>
              </a:rPr>
              <a:t>maxpool</a:t>
            </a:r>
            <a:r>
              <a:rPr lang="en-GB" sz="1400" dirty="0">
                <a:solidFill>
                  <a:schemeClr val="tx1"/>
                </a:solidFill>
              </a:rPr>
              <a:t>, stride=2</a:t>
            </a:r>
          </a:p>
        </p:txBody>
      </p:sp>
      <p:sp>
        <p:nvSpPr>
          <p:cNvPr id="44" name="Rectangle 43"/>
          <p:cNvSpPr/>
          <p:nvPr/>
        </p:nvSpPr>
        <p:spPr>
          <a:xfrm>
            <a:off x="3190177" y="4294488"/>
            <a:ext cx="1563147" cy="1995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altLang="zh-CN" sz="1400" dirty="0" err="1">
                <a:solidFill>
                  <a:schemeClr val="tx1"/>
                </a:solidFill>
              </a:rPr>
              <a:t>ReLU</a:t>
            </a:r>
            <a:r>
              <a:rPr lang="en-GB" altLang="zh-CN" sz="1400" dirty="0">
                <a:solidFill>
                  <a:schemeClr val="tx1"/>
                </a:solidFill>
              </a:rPr>
              <a:t>, 1024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7369699" y="4294488"/>
            <a:ext cx="1563147" cy="1995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altLang="zh-CN" sz="1400" dirty="0" err="1">
                <a:solidFill>
                  <a:schemeClr val="tx1"/>
                </a:solidFill>
              </a:rPr>
              <a:t>ReLU</a:t>
            </a:r>
            <a:r>
              <a:rPr lang="en-GB" altLang="zh-CN" sz="1400" dirty="0">
                <a:solidFill>
                  <a:schemeClr val="tx1"/>
                </a:solidFill>
              </a:rPr>
              <a:t>, 1024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5808357" y="5240329"/>
            <a:ext cx="1563147" cy="1995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altLang="zh-CN" sz="1400" dirty="0" err="1">
                <a:solidFill>
                  <a:schemeClr val="tx1"/>
                </a:solidFill>
              </a:rPr>
              <a:t>ReLU</a:t>
            </a:r>
            <a:r>
              <a:rPr lang="en-GB" altLang="zh-CN" sz="1400" dirty="0">
                <a:solidFill>
                  <a:schemeClr val="tx1"/>
                </a:solidFill>
              </a:rPr>
              <a:t>, 9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5238632" y="4243085"/>
            <a:ext cx="1563147" cy="1995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altLang="zh-CN" sz="1400" dirty="0">
                <a:solidFill>
                  <a:schemeClr val="tx1"/>
                </a:solidFill>
              </a:rPr>
              <a:t>Concatenate</a:t>
            </a:r>
            <a:endParaRPr lang="en-GB" sz="1400" dirty="0">
              <a:solidFill>
                <a:schemeClr val="tx1"/>
              </a:solidFill>
            </a:endParaRPr>
          </a:p>
        </p:txBody>
      </p:sp>
      <p:cxnSp>
        <p:nvCxnSpPr>
          <p:cNvPr id="53" name="Straight Arrow Connector 52"/>
          <p:cNvCxnSpPr>
            <a:stCxn id="30" idx="2"/>
            <a:endCxn id="4" idx="0"/>
          </p:cNvCxnSpPr>
          <p:nvPr/>
        </p:nvCxnSpPr>
        <p:spPr>
          <a:xfrm>
            <a:off x="4453564" y="910545"/>
            <a:ext cx="6990" cy="3694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31" idx="2"/>
            <a:endCxn id="9" idx="0"/>
          </p:cNvCxnSpPr>
          <p:nvPr/>
        </p:nvCxnSpPr>
        <p:spPr>
          <a:xfrm>
            <a:off x="7693112" y="910545"/>
            <a:ext cx="6990" cy="365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" idx="2"/>
            <a:endCxn id="6" idx="0"/>
          </p:cNvCxnSpPr>
          <p:nvPr/>
        </p:nvCxnSpPr>
        <p:spPr>
          <a:xfrm flipH="1">
            <a:off x="4457059" y="1737216"/>
            <a:ext cx="3495" cy="3610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9" idx="2"/>
            <a:endCxn id="11" idx="0"/>
          </p:cNvCxnSpPr>
          <p:nvPr/>
        </p:nvCxnSpPr>
        <p:spPr>
          <a:xfrm flipH="1">
            <a:off x="7696607" y="1733020"/>
            <a:ext cx="3495" cy="365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6" idx="2"/>
            <a:endCxn id="5" idx="0"/>
          </p:cNvCxnSpPr>
          <p:nvPr/>
        </p:nvCxnSpPr>
        <p:spPr>
          <a:xfrm>
            <a:off x="4457059" y="2555493"/>
            <a:ext cx="0" cy="365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11" idx="2"/>
            <a:endCxn id="10" idx="0"/>
          </p:cNvCxnSpPr>
          <p:nvPr/>
        </p:nvCxnSpPr>
        <p:spPr>
          <a:xfrm>
            <a:off x="7696607" y="2555493"/>
            <a:ext cx="1" cy="365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5" idx="2"/>
            <a:endCxn id="7" idx="0"/>
          </p:cNvCxnSpPr>
          <p:nvPr/>
        </p:nvCxnSpPr>
        <p:spPr>
          <a:xfrm>
            <a:off x="4457059" y="3377967"/>
            <a:ext cx="0" cy="365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10" idx="2"/>
            <a:endCxn id="12" idx="0"/>
          </p:cNvCxnSpPr>
          <p:nvPr/>
        </p:nvCxnSpPr>
        <p:spPr>
          <a:xfrm>
            <a:off x="7696608" y="3377967"/>
            <a:ext cx="0" cy="365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4559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82</Words>
  <Application>Microsoft Office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等线</vt:lpstr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Ma, Yuntao</dc:creator>
  <cp:lastModifiedBy>Ma, Yuntao</cp:lastModifiedBy>
  <cp:revision>4</cp:revision>
  <dcterms:created xsi:type="dcterms:W3CDTF">2017-02-08T16:14:39Z</dcterms:created>
  <dcterms:modified xsi:type="dcterms:W3CDTF">2017-02-08T16:47:07Z</dcterms:modified>
</cp:coreProperties>
</file>