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9" r:id="rId2"/>
    <p:sldId id="260" r:id="rId3"/>
    <p:sldId id="264" r:id="rId4"/>
    <p:sldId id="262" r:id="rId5"/>
    <p:sldId id="266" r:id="rId6"/>
    <p:sldId id="267" r:id="rId7"/>
    <p:sldId id="268" r:id="rId8"/>
    <p:sldId id="269" r:id="rId9"/>
    <p:sldId id="270" r:id="rId10"/>
    <p:sldId id="265" r:id="rId11"/>
    <p:sldId id="272" r:id="rId12"/>
    <p:sldId id="273" r:id="rId13"/>
    <p:sldId id="274" r:id="rId14"/>
    <p:sldId id="275" r:id="rId15"/>
    <p:sldId id="276" r:id="rId16"/>
    <p:sldId id="277" r:id="rId17"/>
    <p:sldId id="279" r:id="rId18"/>
    <p:sldId id="280" r:id="rId19"/>
    <p:sldId id="271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42967" y="1037461"/>
            <a:ext cx="10106061" cy="5152851"/>
          </a:xfrm>
          <a:custGeom>
            <a:avLst/>
            <a:gdLst/>
            <a:ahLst/>
            <a:cxnLst/>
            <a:rect l="l" t="t" r="r" b="b"/>
            <a:pathLst>
              <a:path w="3592202" h="1831582" extrusionOk="0">
                <a:moveTo>
                  <a:pt x="3554475" y="588873"/>
                </a:moveTo>
                <a:cubicBezTo>
                  <a:pt x="3581881" y="-89254"/>
                  <a:pt x="2593478" y="24995"/>
                  <a:pt x="2107652" y="528"/>
                </a:cubicBezTo>
                <a:cubicBezTo>
                  <a:pt x="1659207" y="-4515"/>
                  <a:pt x="1181252" y="27319"/>
                  <a:pt x="750347" y="64701"/>
                </a:cubicBezTo>
                <a:cubicBezTo>
                  <a:pt x="-8045" y="130474"/>
                  <a:pt x="40101" y="825724"/>
                  <a:pt x="6973" y="1349129"/>
                </a:cubicBezTo>
                <a:cubicBezTo>
                  <a:pt x="-5853" y="1475480"/>
                  <a:pt x="-13088" y="1628228"/>
                  <a:pt x="99056" y="1715663"/>
                </a:cubicBezTo>
                <a:cubicBezTo>
                  <a:pt x="135341" y="1744165"/>
                  <a:pt x="181120" y="1758789"/>
                  <a:pt x="226394" y="1766090"/>
                </a:cubicBezTo>
                <a:cubicBezTo>
                  <a:pt x="547610" y="1798407"/>
                  <a:pt x="870976" y="1810947"/>
                  <a:pt x="1193749" y="1821405"/>
                </a:cubicBezTo>
                <a:cubicBezTo>
                  <a:pt x="1869266" y="1838945"/>
                  <a:pt x="2634630" y="1839954"/>
                  <a:pt x="3306903" y="1773939"/>
                </a:cubicBezTo>
                <a:cubicBezTo>
                  <a:pt x="3542965" y="1713230"/>
                  <a:pt x="3574777" y="1531804"/>
                  <a:pt x="3589730" y="1335448"/>
                </a:cubicBezTo>
                <a:cubicBezTo>
                  <a:pt x="3601744" y="1168470"/>
                  <a:pt x="3566731" y="755807"/>
                  <a:pt x="3554475" y="5888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1059009" y="746737"/>
            <a:ext cx="9865569" cy="5214308"/>
          </a:xfrm>
          <a:custGeom>
            <a:avLst/>
            <a:gdLst/>
            <a:ahLst/>
            <a:cxnLst/>
            <a:rect l="l" t="t" r="r" b="b"/>
            <a:pathLst>
              <a:path w="3506719" h="1853427" extrusionOk="0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9947125" y="723249"/>
            <a:ext cx="1085676" cy="1363305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10829291" y="1094674"/>
            <a:ext cx="247627" cy="447761"/>
          </a:xfrm>
          <a:custGeom>
            <a:avLst/>
            <a:gdLst/>
            <a:ahLst/>
            <a:cxnLst/>
            <a:rect l="l" t="t" r="r" b="b"/>
            <a:pathLst>
              <a:path w="88019" h="159157" extrusionOk="0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3930557" y="673688"/>
            <a:ext cx="1108161" cy="128192"/>
          </a:xfrm>
          <a:custGeom>
            <a:avLst/>
            <a:gdLst/>
            <a:ahLst/>
            <a:cxnLst/>
            <a:rect l="l" t="t" r="r" b="b"/>
            <a:pathLst>
              <a:path w="393896" h="45566" extrusionOk="0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5157624" y="649722"/>
            <a:ext cx="371152" cy="57465"/>
          </a:xfrm>
          <a:custGeom>
            <a:avLst/>
            <a:gdLst/>
            <a:ahLst/>
            <a:cxnLst/>
            <a:rect l="l" t="t" r="r" b="b"/>
            <a:pathLst>
              <a:path w="131926" h="20426" extrusionOk="0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4733007" y="6019681"/>
            <a:ext cx="1174159" cy="63036"/>
          </a:xfrm>
          <a:custGeom>
            <a:avLst/>
            <a:gdLst/>
            <a:ahLst/>
            <a:cxnLst/>
            <a:rect l="l" t="t" r="r" b="b"/>
            <a:pathLst>
              <a:path w="417355" h="22406" extrusionOk="0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5233479" y="6161424"/>
            <a:ext cx="380520" cy="46856"/>
          </a:xfrm>
          <a:custGeom>
            <a:avLst/>
            <a:gdLst/>
            <a:ahLst/>
            <a:cxnLst/>
            <a:rect l="l" t="t" r="r" b="b"/>
            <a:pathLst>
              <a:path w="135256" h="16655" extrusionOk="0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2490533" y="2308633"/>
            <a:ext cx="7210800" cy="224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90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90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90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90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90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90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90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90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9066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 rot="-871776">
            <a:off x="792726" y="883466"/>
            <a:ext cx="1646557" cy="1854183"/>
          </a:xfrm>
          <a:custGeom>
            <a:avLst/>
            <a:gdLst/>
            <a:ahLst/>
            <a:cxnLst/>
            <a:rect l="l" t="t" r="r" b="b"/>
            <a:pathLst>
              <a:path w="584559" h="658270" extrusionOk="0">
                <a:moveTo>
                  <a:pt x="400656" y="592594"/>
                </a:moveTo>
                <a:cubicBezTo>
                  <a:pt x="398705" y="592697"/>
                  <a:pt x="396842" y="593473"/>
                  <a:pt x="395395" y="594786"/>
                </a:cubicBezTo>
                <a:cubicBezTo>
                  <a:pt x="372790" y="614869"/>
                  <a:pt x="326968" y="608292"/>
                  <a:pt x="296493" y="605310"/>
                </a:cubicBezTo>
                <a:cubicBezTo>
                  <a:pt x="253302" y="602043"/>
                  <a:pt x="220963" y="596014"/>
                  <a:pt x="191671" y="585731"/>
                </a:cubicBezTo>
                <a:cubicBezTo>
                  <a:pt x="185292" y="583232"/>
                  <a:pt x="178517" y="589173"/>
                  <a:pt x="177552" y="595027"/>
                </a:cubicBezTo>
                <a:cubicBezTo>
                  <a:pt x="176719" y="598472"/>
                  <a:pt x="178846" y="601934"/>
                  <a:pt x="182288" y="602767"/>
                </a:cubicBezTo>
                <a:cubicBezTo>
                  <a:pt x="218069" y="615921"/>
                  <a:pt x="265294" y="622893"/>
                  <a:pt x="316028" y="625524"/>
                </a:cubicBezTo>
                <a:cubicBezTo>
                  <a:pt x="346152" y="628462"/>
                  <a:pt x="384498" y="628528"/>
                  <a:pt x="404515" y="610440"/>
                </a:cubicBezTo>
                <a:cubicBezTo>
                  <a:pt x="412320" y="604038"/>
                  <a:pt x="407585" y="592901"/>
                  <a:pt x="400656" y="592594"/>
                </a:cubicBezTo>
                <a:close/>
                <a:moveTo>
                  <a:pt x="310547" y="639710"/>
                </a:moveTo>
                <a:lnTo>
                  <a:pt x="268429" y="637692"/>
                </a:lnTo>
                <a:cubicBezTo>
                  <a:pt x="263694" y="637495"/>
                  <a:pt x="258191" y="639490"/>
                  <a:pt x="256788" y="645673"/>
                </a:cubicBezTo>
                <a:cubicBezTo>
                  <a:pt x="256042" y="649839"/>
                  <a:pt x="258191" y="655671"/>
                  <a:pt x="263365" y="656241"/>
                </a:cubicBezTo>
                <a:lnTo>
                  <a:pt x="305460" y="658258"/>
                </a:lnTo>
                <a:cubicBezTo>
                  <a:pt x="310218" y="658455"/>
                  <a:pt x="315699" y="656460"/>
                  <a:pt x="317124" y="650277"/>
                </a:cubicBezTo>
                <a:cubicBezTo>
                  <a:pt x="317847" y="646111"/>
                  <a:pt x="315699" y="640258"/>
                  <a:pt x="310547" y="639710"/>
                </a:cubicBezTo>
                <a:close/>
                <a:moveTo>
                  <a:pt x="85075" y="404459"/>
                </a:moveTo>
                <a:cubicBezTo>
                  <a:pt x="50631" y="383609"/>
                  <a:pt x="26799" y="349648"/>
                  <a:pt x="17985" y="308824"/>
                </a:cubicBezTo>
                <a:cubicBezTo>
                  <a:pt x="14894" y="296437"/>
                  <a:pt x="-2448" y="306303"/>
                  <a:pt x="292" y="316257"/>
                </a:cubicBezTo>
                <a:cubicBezTo>
                  <a:pt x="9829" y="360347"/>
                  <a:pt x="37038" y="397925"/>
                  <a:pt x="77028" y="422064"/>
                </a:cubicBezTo>
                <a:cubicBezTo>
                  <a:pt x="82224" y="425572"/>
                  <a:pt x="87991" y="421034"/>
                  <a:pt x="89262" y="415641"/>
                </a:cubicBezTo>
                <a:cubicBezTo>
                  <a:pt x="90643" y="411394"/>
                  <a:pt x="88911" y="406755"/>
                  <a:pt x="85075" y="404459"/>
                </a:cubicBezTo>
                <a:close/>
                <a:moveTo>
                  <a:pt x="329906" y="581522"/>
                </a:moveTo>
                <a:cubicBezTo>
                  <a:pt x="357816" y="581522"/>
                  <a:pt x="380332" y="577751"/>
                  <a:pt x="400656" y="569661"/>
                </a:cubicBezTo>
                <a:cubicBezTo>
                  <a:pt x="405261" y="567896"/>
                  <a:pt x="407870" y="563002"/>
                  <a:pt x="406752" y="558194"/>
                </a:cubicBezTo>
                <a:cubicBezTo>
                  <a:pt x="406357" y="554364"/>
                  <a:pt x="403243" y="551382"/>
                  <a:pt x="399407" y="551134"/>
                </a:cubicBezTo>
                <a:cubicBezTo>
                  <a:pt x="398135" y="551161"/>
                  <a:pt x="396885" y="551428"/>
                  <a:pt x="395701" y="551924"/>
                </a:cubicBezTo>
                <a:cubicBezTo>
                  <a:pt x="365511" y="565078"/>
                  <a:pt x="319887" y="564201"/>
                  <a:pt x="285399" y="560123"/>
                </a:cubicBezTo>
                <a:cubicBezTo>
                  <a:pt x="250079" y="556857"/>
                  <a:pt x="213553" y="549337"/>
                  <a:pt x="177004" y="540545"/>
                </a:cubicBezTo>
                <a:cubicBezTo>
                  <a:pt x="172137" y="540545"/>
                  <a:pt x="169352" y="544930"/>
                  <a:pt x="168826" y="549095"/>
                </a:cubicBezTo>
                <a:cubicBezTo>
                  <a:pt x="167884" y="553862"/>
                  <a:pt x="170887" y="558516"/>
                  <a:pt x="175623" y="559619"/>
                </a:cubicBezTo>
                <a:cubicBezTo>
                  <a:pt x="226663" y="572796"/>
                  <a:pt x="279633" y="581061"/>
                  <a:pt x="329906" y="581522"/>
                </a:cubicBezTo>
                <a:close/>
                <a:moveTo>
                  <a:pt x="216951" y="106307"/>
                </a:moveTo>
                <a:cubicBezTo>
                  <a:pt x="171238" y="119725"/>
                  <a:pt x="136444" y="158926"/>
                  <a:pt x="123991" y="204968"/>
                </a:cubicBezTo>
                <a:cubicBezTo>
                  <a:pt x="122237" y="210887"/>
                  <a:pt x="126183" y="214877"/>
                  <a:pt x="132081" y="214899"/>
                </a:cubicBezTo>
                <a:cubicBezTo>
                  <a:pt x="136860" y="215086"/>
                  <a:pt x="141114" y="211902"/>
                  <a:pt x="142276" y="207270"/>
                </a:cubicBezTo>
                <a:cubicBezTo>
                  <a:pt x="152602" y="168886"/>
                  <a:pt x="181104" y="138014"/>
                  <a:pt x="218551" y="124658"/>
                </a:cubicBezTo>
                <a:cubicBezTo>
                  <a:pt x="228198" y="121216"/>
                  <a:pt x="226334" y="106811"/>
                  <a:pt x="216951" y="106307"/>
                </a:cubicBezTo>
                <a:close/>
                <a:moveTo>
                  <a:pt x="259660" y="91574"/>
                </a:moveTo>
                <a:cubicBezTo>
                  <a:pt x="248325" y="91574"/>
                  <a:pt x="248127" y="110232"/>
                  <a:pt x="260690" y="110297"/>
                </a:cubicBezTo>
                <a:cubicBezTo>
                  <a:pt x="272025" y="110407"/>
                  <a:pt x="272201" y="91640"/>
                  <a:pt x="259660" y="91574"/>
                </a:cubicBezTo>
                <a:close/>
                <a:moveTo>
                  <a:pt x="557483" y="48689"/>
                </a:moveTo>
                <a:cubicBezTo>
                  <a:pt x="551256" y="39700"/>
                  <a:pt x="533760" y="49939"/>
                  <a:pt x="541193" y="59235"/>
                </a:cubicBezTo>
                <a:cubicBezTo>
                  <a:pt x="556321" y="77557"/>
                  <a:pt x="565003" y="100330"/>
                  <a:pt x="565946" y="124066"/>
                </a:cubicBezTo>
                <a:cubicBezTo>
                  <a:pt x="565770" y="128275"/>
                  <a:pt x="569059" y="131825"/>
                  <a:pt x="573268" y="131992"/>
                </a:cubicBezTo>
                <a:cubicBezTo>
                  <a:pt x="573532" y="132003"/>
                  <a:pt x="573817" y="131998"/>
                  <a:pt x="574080" y="131981"/>
                </a:cubicBezTo>
                <a:cubicBezTo>
                  <a:pt x="579561" y="132272"/>
                  <a:pt x="584253" y="128058"/>
                  <a:pt x="584538" y="122569"/>
                </a:cubicBezTo>
                <a:cubicBezTo>
                  <a:pt x="584560" y="122323"/>
                  <a:pt x="584560" y="122075"/>
                  <a:pt x="584560" y="121830"/>
                </a:cubicBezTo>
                <a:cubicBezTo>
                  <a:pt x="583639" y="95169"/>
                  <a:pt x="574146" y="69515"/>
                  <a:pt x="557483" y="48689"/>
                </a:cubicBezTo>
                <a:close/>
                <a:moveTo>
                  <a:pt x="403682" y="258"/>
                </a:moveTo>
                <a:cubicBezTo>
                  <a:pt x="392720" y="-2395"/>
                  <a:pt x="387765" y="16219"/>
                  <a:pt x="399780" y="18960"/>
                </a:cubicBezTo>
                <a:cubicBezTo>
                  <a:pt x="493595" y="37946"/>
                  <a:pt x="532160" y="149148"/>
                  <a:pt x="535120" y="227659"/>
                </a:cubicBezTo>
                <a:cubicBezTo>
                  <a:pt x="535076" y="232018"/>
                  <a:pt x="538562" y="235590"/>
                  <a:pt x="542925" y="235633"/>
                </a:cubicBezTo>
                <a:cubicBezTo>
                  <a:pt x="543122" y="235636"/>
                  <a:pt x="543320" y="235631"/>
                  <a:pt x="543517" y="235618"/>
                </a:cubicBezTo>
                <a:cubicBezTo>
                  <a:pt x="546499" y="235695"/>
                  <a:pt x="549371" y="234555"/>
                  <a:pt x="551497" y="232461"/>
                </a:cubicBezTo>
                <a:cubicBezTo>
                  <a:pt x="553208" y="230630"/>
                  <a:pt x="554062" y="228157"/>
                  <a:pt x="553822" y="225664"/>
                </a:cubicBezTo>
                <a:cubicBezTo>
                  <a:pt x="551629" y="188393"/>
                  <a:pt x="542859" y="133800"/>
                  <a:pt x="514993" y="85610"/>
                </a:cubicBezTo>
                <a:cubicBezTo>
                  <a:pt x="488442" y="39898"/>
                  <a:pt x="451017" y="11220"/>
                  <a:pt x="403682" y="258"/>
                </a:cubicBezTo>
                <a:close/>
                <a:moveTo>
                  <a:pt x="431548" y="75240"/>
                </a:moveTo>
                <a:cubicBezTo>
                  <a:pt x="312936" y="-26709"/>
                  <a:pt x="83934" y="43559"/>
                  <a:pt x="55323" y="204968"/>
                </a:cubicBezTo>
                <a:cubicBezTo>
                  <a:pt x="46553" y="255569"/>
                  <a:pt x="59708" y="304373"/>
                  <a:pt x="92134" y="342369"/>
                </a:cubicBezTo>
                <a:cubicBezTo>
                  <a:pt x="111406" y="364995"/>
                  <a:pt x="133352" y="384398"/>
                  <a:pt x="147757" y="411431"/>
                </a:cubicBezTo>
                <a:cubicBezTo>
                  <a:pt x="162161" y="438464"/>
                  <a:pt x="168498" y="469312"/>
                  <a:pt x="166524" y="502681"/>
                </a:cubicBezTo>
                <a:cubicBezTo>
                  <a:pt x="166480" y="503654"/>
                  <a:pt x="165998" y="504556"/>
                  <a:pt x="165209" y="505137"/>
                </a:cubicBezTo>
                <a:cubicBezTo>
                  <a:pt x="161986" y="507785"/>
                  <a:pt x="160495" y="512012"/>
                  <a:pt x="161350" y="516099"/>
                </a:cubicBezTo>
                <a:cubicBezTo>
                  <a:pt x="161964" y="519442"/>
                  <a:pt x="164573" y="522060"/>
                  <a:pt x="167928" y="522676"/>
                </a:cubicBezTo>
                <a:cubicBezTo>
                  <a:pt x="215043" y="533845"/>
                  <a:pt x="263124" y="540387"/>
                  <a:pt x="311511" y="542211"/>
                </a:cubicBezTo>
                <a:cubicBezTo>
                  <a:pt x="350011" y="543022"/>
                  <a:pt x="388510" y="548218"/>
                  <a:pt x="425651" y="525855"/>
                </a:cubicBezTo>
                <a:cubicBezTo>
                  <a:pt x="429180" y="523911"/>
                  <a:pt x="430847" y="519741"/>
                  <a:pt x="429619" y="515902"/>
                </a:cubicBezTo>
                <a:cubicBezTo>
                  <a:pt x="428610" y="511990"/>
                  <a:pt x="425190" y="509184"/>
                  <a:pt x="421156" y="508973"/>
                </a:cubicBezTo>
                <a:cubicBezTo>
                  <a:pt x="418656" y="508601"/>
                  <a:pt x="416004" y="511626"/>
                  <a:pt x="413526" y="510048"/>
                </a:cubicBezTo>
                <a:cubicBezTo>
                  <a:pt x="412518" y="509440"/>
                  <a:pt x="411926" y="508346"/>
                  <a:pt x="411948" y="507176"/>
                </a:cubicBezTo>
                <a:cubicBezTo>
                  <a:pt x="412452" y="477012"/>
                  <a:pt x="419906" y="447368"/>
                  <a:pt x="433719" y="420552"/>
                </a:cubicBezTo>
                <a:cubicBezTo>
                  <a:pt x="441458" y="405731"/>
                  <a:pt x="451697" y="392642"/>
                  <a:pt x="461607" y="379969"/>
                </a:cubicBezTo>
                <a:cubicBezTo>
                  <a:pt x="467856" y="371989"/>
                  <a:pt x="474323" y="363723"/>
                  <a:pt x="480045" y="355151"/>
                </a:cubicBezTo>
                <a:cubicBezTo>
                  <a:pt x="530231" y="279708"/>
                  <a:pt x="512033" y="136629"/>
                  <a:pt x="431548" y="75240"/>
                </a:cubicBezTo>
                <a:close/>
                <a:moveTo>
                  <a:pt x="334116" y="324171"/>
                </a:moveTo>
                <a:cubicBezTo>
                  <a:pt x="324644" y="390296"/>
                  <a:pt x="323548" y="458108"/>
                  <a:pt x="320961" y="523312"/>
                </a:cubicBezTo>
                <a:cubicBezTo>
                  <a:pt x="320303" y="523941"/>
                  <a:pt x="319404" y="524268"/>
                  <a:pt x="318483" y="524211"/>
                </a:cubicBezTo>
                <a:cubicBezTo>
                  <a:pt x="310788" y="523685"/>
                  <a:pt x="302873" y="523027"/>
                  <a:pt x="295419" y="522567"/>
                </a:cubicBezTo>
                <a:cubicBezTo>
                  <a:pt x="285224" y="521909"/>
                  <a:pt x="274832" y="520988"/>
                  <a:pt x="263694" y="519760"/>
                </a:cubicBezTo>
                <a:cubicBezTo>
                  <a:pt x="262006" y="519589"/>
                  <a:pt x="260734" y="518149"/>
                  <a:pt x="260756" y="516450"/>
                </a:cubicBezTo>
                <a:cubicBezTo>
                  <a:pt x="256108" y="449957"/>
                  <a:pt x="246001" y="383960"/>
                  <a:pt x="230522" y="319129"/>
                </a:cubicBezTo>
                <a:cubicBezTo>
                  <a:pt x="230127" y="317344"/>
                  <a:pt x="231245" y="315575"/>
                  <a:pt x="233021" y="315174"/>
                </a:cubicBezTo>
                <a:cubicBezTo>
                  <a:pt x="233263" y="315123"/>
                  <a:pt x="233482" y="315097"/>
                  <a:pt x="233723" y="315095"/>
                </a:cubicBezTo>
                <a:cubicBezTo>
                  <a:pt x="235170" y="315095"/>
                  <a:pt x="236639" y="315270"/>
                  <a:pt x="238108" y="315270"/>
                </a:cubicBezTo>
                <a:cubicBezTo>
                  <a:pt x="248654" y="315443"/>
                  <a:pt x="258914" y="311896"/>
                  <a:pt x="267114" y="305250"/>
                </a:cubicBezTo>
                <a:cubicBezTo>
                  <a:pt x="268342" y="304255"/>
                  <a:pt x="270074" y="304255"/>
                  <a:pt x="271302" y="305250"/>
                </a:cubicBezTo>
                <a:cubicBezTo>
                  <a:pt x="284128" y="315555"/>
                  <a:pt x="301338" y="320773"/>
                  <a:pt x="322452" y="320773"/>
                </a:cubicBezTo>
                <a:cubicBezTo>
                  <a:pt x="326003" y="321321"/>
                  <a:pt x="334291" y="318164"/>
                  <a:pt x="334116" y="324171"/>
                </a:cubicBezTo>
                <a:close/>
                <a:moveTo>
                  <a:pt x="269811" y="253245"/>
                </a:moveTo>
                <a:cubicBezTo>
                  <a:pt x="271214" y="252283"/>
                  <a:pt x="273100" y="252539"/>
                  <a:pt x="274196" y="253837"/>
                </a:cubicBezTo>
                <a:cubicBezTo>
                  <a:pt x="276783" y="256863"/>
                  <a:pt x="276892" y="261292"/>
                  <a:pt x="274481" y="266992"/>
                </a:cubicBezTo>
                <a:cubicBezTo>
                  <a:pt x="273779" y="268665"/>
                  <a:pt x="271850" y="269452"/>
                  <a:pt x="270183" y="268746"/>
                </a:cubicBezTo>
                <a:cubicBezTo>
                  <a:pt x="269504" y="268468"/>
                  <a:pt x="268956" y="267983"/>
                  <a:pt x="268605" y="267365"/>
                </a:cubicBezTo>
                <a:cubicBezTo>
                  <a:pt x="263694" y="259033"/>
                  <a:pt x="267268" y="254934"/>
                  <a:pt x="269811" y="253245"/>
                </a:cubicBezTo>
                <a:close/>
                <a:moveTo>
                  <a:pt x="478971" y="317945"/>
                </a:moveTo>
                <a:cubicBezTo>
                  <a:pt x="470201" y="344035"/>
                  <a:pt x="451127" y="362759"/>
                  <a:pt x="435539" y="384157"/>
                </a:cubicBezTo>
                <a:cubicBezTo>
                  <a:pt x="407300" y="422707"/>
                  <a:pt x="392523" y="469481"/>
                  <a:pt x="393487" y="517261"/>
                </a:cubicBezTo>
                <a:cubicBezTo>
                  <a:pt x="393750" y="518936"/>
                  <a:pt x="392698" y="520536"/>
                  <a:pt x="391054" y="520966"/>
                </a:cubicBezTo>
                <a:cubicBezTo>
                  <a:pt x="377241" y="524161"/>
                  <a:pt x="363100" y="525634"/>
                  <a:pt x="348937" y="525351"/>
                </a:cubicBezTo>
                <a:cubicBezTo>
                  <a:pt x="345473" y="525351"/>
                  <a:pt x="339641" y="526338"/>
                  <a:pt x="340561" y="520966"/>
                </a:cubicBezTo>
                <a:cubicBezTo>
                  <a:pt x="340145" y="453831"/>
                  <a:pt x="344332" y="386744"/>
                  <a:pt x="353102" y="320181"/>
                </a:cubicBezTo>
                <a:cubicBezTo>
                  <a:pt x="353431" y="315796"/>
                  <a:pt x="359942" y="316695"/>
                  <a:pt x="363056" y="315423"/>
                </a:cubicBezTo>
                <a:cubicBezTo>
                  <a:pt x="374566" y="312310"/>
                  <a:pt x="368669" y="297182"/>
                  <a:pt x="359855" y="297643"/>
                </a:cubicBezTo>
                <a:cubicBezTo>
                  <a:pt x="341175" y="301567"/>
                  <a:pt x="314603" y="306675"/>
                  <a:pt x="295068" y="297029"/>
                </a:cubicBezTo>
                <a:cubicBezTo>
                  <a:pt x="291100" y="295229"/>
                  <a:pt x="287372" y="292953"/>
                  <a:pt x="283952" y="290254"/>
                </a:cubicBezTo>
                <a:cubicBezTo>
                  <a:pt x="282593" y="289206"/>
                  <a:pt x="282286" y="287294"/>
                  <a:pt x="283228" y="285869"/>
                </a:cubicBezTo>
                <a:cubicBezTo>
                  <a:pt x="293402" y="269864"/>
                  <a:pt x="297633" y="254144"/>
                  <a:pt x="294586" y="243818"/>
                </a:cubicBezTo>
                <a:cubicBezTo>
                  <a:pt x="292393" y="235662"/>
                  <a:pt x="283623" y="229698"/>
                  <a:pt x="275029" y="229720"/>
                </a:cubicBezTo>
                <a:cubicBezTo>
                  <a:pt x="265733" y="229720"/>
                  <a:pt x="256590" y="235991"/>
                  <a:pt x="252249" y="245331"/>
                </a:cubicBezTo>
                <a:cubicBezTo>
                  <a:pt x="245672" y="259560"/>
                  <a:pt x="249859" y="276288"/>
                  <a:pt x="256020" y="287206"/>
                </a:cubicBezTo>
                <a:cubicBezTo>
                  <a:pt x="256810" y="288616"/>
                  <a:pt x="256459" y="290392"/>
                  <a:pt x="255187" y="291394"/>
                </a:cubicBezTo>
                <a:cubicBezTo>
                  <a:pt x="250539" y="294950"/>
                  <a:pt x="244817" y="296785"/>
                  <a:pt x="238963" y="296590"/>
                </a:cubicBezTo>
                <a:cubicBezTo>
                  <a:pt x="226707" y="296912"/>
                  <a:pt x="215723" y="289024"/>
                  <a:pt x="212127" y="277297"/>
                </a:cubicBezTo>
                <a:cubicBezTo>
                  <a:pt x="211491" y="273854"/>
                  <a:pt x="208444" y="271397"/>
                  <a:pt x="204936" y="271509"/>
                </a:cubicBezTo>
                <a:cubicBezTo>
                  <a:pt x="201341" y="271592"/>
                  <a:pt x="197986" y="273302"/>
                  <a:pt x="195815" y="276157"/>
                </a:cubicBezTo>
                <a:cubicBezTo>
                  <a:pt x="189764" y="284093"/>
                  <a:pt x="200858" y="298914"/>
                  <a:pt x="207458" y="304351"/>
                </a:cubicBezTo>
                <a:cubicBezTo>
                  <a:pt x="209277" y="305689"/>
                  <a:pt x="208268" y="308364"/>
                  <a:pt x="208860" y="310096"/>
                </a:cubicBezTo>
                <a:cubicBezTo>
                  <a:pt x="224471" y="376768"/>
                  <a:pt x="239270" y="447015"/>
                  <a:pt x="240717" y="515573"/>
                </a:cubicBezTo>
                <a:cubicBezTo>
                  <a:pt x="239993" y="516254"/>
                  <a:pt x="238985" y="516561"/>
                  <a:pt x="237998" y="516406"/>
                </a:cubicBezTo>
                <a:cubicBezTo>
                  <a:pt x="221051" y="513950"/>
                  <a:pt x="203971" y="510881"/>
                  <a:pt x="187243" y="507263"/>
                </a:cubicBezTo>
                <a:cubicBezTo>
                  <a:pt x="185445" y="506853"/>
                  <a:pt x="184327" y="505064"/>
                  <a:pt x="184743" y="503271"/>
                </a:cubicBezTo>
                <a:cubicBezTo>
                  <a:pt x="184743" y="503264"/>
                  <a:pt x="184743" y="503258"/>
                  <a:pt x="184743" y="503251"/>
                </a:cubicBezTo>
                <a:cubicBezTo>
                  <a:pt x="189128" y="453088"/>
                  <a:pt x="172027" y="403538"/>
                  <a:pt x="138351" y="364491"/>
                </a:cubicBezTo>
                <a:cubicBezTo>
                  <a:pt x="121272" y="344758"/>
                  <a:pt x="101847" y="327526"/>
                  <a:pt x="88583" y="304373"/>
                </a:cubicBezTo>
                <a:cubicBezTo>
                  <a:pt x="76480" y="282423"/>
                  <a:pt x="70473" y="257630"/>
                  <a:pt x="71174" y="232571"/>
                </a:cubicBezTo>
                <a:cubicBezTo>
                  <a:pt x="72928" y="120448"/>
                  <a:pt x="178451" y="56078"/>
                  <a:pt x="275073" y="47045"/>
                </a:cubicBezTo>
                <a:cubicBezTo>
                  <a:pt x="428588" y="33145"/>
                  <a:pt x="520649" y="175808"/>
                  <a:pt x="478971" y="31796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>
            <a:off x="728001" y="4316907"/>
            <a:ext cx="720335" cy="3523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 rot="1737742">
            <a:off x="10600281" y="5251215"/>
            <a:ext cx="282332" cy="357549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821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lank - Dark">
    <p:bg>
      <p:bgPr>
        <a:solidFill>
          <a:schemeClr val="dk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>
            <a:spLocks noGrp="1"/>
          </p:cNvSpPr>
          <p:nvPr>
            <p:ph type="sldNum" idx="12"/>
          </p:nvPr>
        </p:nvSpPr>
        <p:spPr>
          <a:xfrm>
            <a:off x="11205833" y="6257835"/>
            <a:ext cx="731600" cy="40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2"/>
                </a:solidFill>
              </a:defRPr>
            </a:lvl1pPr>
            <a:lvl2pPr lvl="1" rtl="0">
              <a:buNone/>
              <a:defRPr>
                <a:solidFill>
                  <a:schemeClr val="lt2"/>
                </a:solidFill>
              </a:defRPr>
            </a:lvl2pPr>
            <a:lvl3pPr lvl="2" rtl="0">
              <a:buNone/>
              <a:defRPr>
                <a:solidFill>
                  <a:schemeClr val="lt2"/>
                </a:solidFill>
              </a:defRPr>
            </a:lvl3pPr>
            <a:lvl4pPr lvl="3" rtl="0">
              <a:buNone/>
              <a:defRPr>
                <a:solidFill>
                  <a:schemeClr val="lt2"/>
                </a:solidFill>
              </a:defRPr>
            </a:lvl4pPr>
            <a:lvl5pPr lvl="4" rtl="0">
              <a:buNone/>
              <a:defRPr>
                <a:solidFill>
                  <a:schemeClr val="lt2"/>
                </a:solidFill>
              </a:defRPr>
            </a:lvl5pPr>
            <a:lvl6pPr lvl="5" rtl="0">
              <a:buNone/>
              <a:defRPr>
                <a:solidFill>
                  <a:schemeClr val="lt2"/>
                </a:solidFill>
              </a:defRPr>
            </a:lvl6pPr>
            <a:lvl7pPr lvl="6" rtl="0">
              <a:buNone/>
              <a:defRPr>
                <a:solidFill>
                  <a:schemeClr val="lt2"/>
                </a:solidFill>
              </a:defRPr>
            </a:lvl7pPr>
            <a:lvl8pPr lvl="7" rtl="0">
              <a:buNone/>
              <a:defRPr>
                <a:solidFill>
                  <a:schemeClr val="lt2"/>
                </a:solidFill>
              </a:defRPr>
            </a:lvl8pPr>
            <a:lvl9pPr lvl="8" rtl="0">
              <a:buNone/>
              <a:defRPr>
                <a:solidFill>
                  <a:schemeClr val="lt2"/>
                </a:solidFill>
              </a:defRPr>
            </a:lvl9pPr>
          </a:lstStyle>
          <a:p>
            <a:fld id="{7FAD357E-EFEC-4784-ADA7-89750A722236}" type="slidenum">
              <a:rPr lang="ru-RU" smtClean="0"/>
              <a:t>‹#›</a:t>
            </a:fld>
            <a:endParaRPr lang="ru-RU"/>
          </a:p>
        </p:txBody>
      </p:sp>
      <p:sp>
        <p:nvSpPr>
          <p:cNvPr id="156" name="Google Shape;156;p12"/>
          <p:cNvSpPr/>
          <p:nvPr/>
        </p:nvSpPr>
        <p:spPr>
          <a:xfrm>
            <a:off x="490926" y="562837"/>
            <a:ext cx="11173145" cy="5736772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 rot="-5673298">
            <a:off x="3165457" y="5744019"/>
            <a:ext cx="151047" cy="1271560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 rot="-5673298">
            <a:off x="2951902" y="6246239"/>
            <a:ext cx="107207" cy="531840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/>
          <p:nvPr/>
        </p:nvSpPr>
        <p:spPr>
          <a:xfrm>
            <a:off x="7453534" y="398834"/>
            <a:ext cx="720335" cy="3523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/>
          <p:nvPr/>
        </p:nvSpPr>
        <p:spPr>
          <a:xfrm>
            <a:off x="11162116" y="529829"/>
            <a:ext cx="387165" cy="308299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>
            <a:off x="11368405" y="463034"/>
            <a:ext cx="176571" cy="121657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>
            <a:off x="441550" y="2665959"/>
            <a:ext cx="282121" cy="357283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>
            <a:off x="11419718" y="4779372"/>
            <a:ext cx="267869" cy="230389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 rot="5069525">
            <a:off x="10470846" y="4989089"/>
            <a:ext cx="1085543" cy="1363137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/>
          <p:nvPr/>
        </p:nvSpPr>
        <p:spPr>
          <a:xfrm rot="5400000">
            <a:off x="407224" y="406148"/>
            <a:ext cx="995005" cy="103428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498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Half">
  <p:cSld name="Blank - Half"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/>
          <p:nvPr/>
        </p:nvSpPr>
        <p:spPr>
          <a:xfrm rot="-1760302">
            <a:off x="6117867" y="849515"/>
            <a:ext cx="5608848" cy="5482596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3"/>
          <p:cNvSpPr txBox="1">
            <a:spLocks noGrp="1"/>
          </p:cNvSpPr>
          <p:nvPr>
            <p:ph type="sldNum" idx="12"/>
          </p:nvPr>
        </p:nvSpPr>
        <p:spPr>
          <a:xfrm>
            <a:off x="11205833" y="6257835"/>
            <a:ext cx="731600" cy="40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7FAD357E-EFEC-4784-ADA7-89750A722236}" type="slidenum">
              <a:rPr lang="ru-RU" smtClean="0"/>
              <a:t>‹#›</a:t>
            </a:fld>
            <a:endParaRPr lang="ru-RU"/>
          </a:p>
        </p:txBody>
      </p:sp>
      <p:grpSp>
        <p:nvGrpSpPr>
          <p:cNvPr id="169" name="Google Shape;169;p13"/>
          <p:cNvGrpSpPr/>
          <p:nvPr/>
        </p:nvGrpSpPr>
        <p:grpSpPr>
          <a:xfrm>
            <a:off x="5836383" y="575418"/>
            <a:ext cx="5814403" cy="5707165"/>
            <a:chOff x="576654" y="555403"/>
            <a:chExt cx="3865959" cy="3794658"/>
          </a:xfrm>
        </p:grpSpPr>
        <p:sp>
          <p:nvSpPr>
            <p:cNvPr id="170" name="Google Shape;170;p13"/>
            <p:cNvSpPr/>
            <p:nvPr/>
          </p:nvSpPr>
          <p:spPr>
            <a:xfrm>
              <a:off x="619289" y="555403"/>
              <a:ext cx="3823324" cy="3794658"/>
            </a:xfrm>
            <a:custGeom>
              <a:avLst/>
              <a:gdLst/>
              <a:ahLst/>
              <a:cxnLst/>
              <a:rect l="l" t="t" r="r" b="b"/>
              <a:pathLst>
                <a:path w="1812002" h="1798416" extrusionOk="0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576654" y="3067330"/>
              <a:ext cx="620488" cy="986037"/>
            </a:xfrm>
            <a:custGeom>
              <a:avLst/>
              <a:gdLst/>
              <a:ahLst/>
              <a:cxnLst/>
              <a:rect l="l" t="t" r="r" b="b"/>
              <a:pathLst>
                <a:path w="294070" h="467316" extrusionOk="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625052" y="3542878"/>
              <a:ext cx="246686" cy="335935"/>
            </a:xfrm>
            <a:custGeom>
              <a:avLst/>
              <a:gdLst/>
              <a:ahLst/>
              <a:cxnLst/>
              <a:rect l="l" t="t" r="r" b="b"/>
              <a:pathLst>
                <a:path w="116913" h="159211" extrusionOk="0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3508732" y="703042"/>
              <a:ext cx="736985" cy="678722"/>
            </a:xfrm>
            <a:custGeom>
              <a:avLst/>
              <a:gdLst/>
              <a:ahLst/>
              <a:cxnLst/>
              <a:rect l="l" t="t" r="r" b="b"/>
              <a:pathLst>
                <a:path w="349282" h="321669" extrusionOk="0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4237875" y="1405342"/>
              <a:ext cx="51220" cy="74504"/>
            </a:xfrm>
            <a:custGeom>
              <a:avLst/>
              <a:gdLst/>
              <a:ahLst/>
              <a:cxnLst/>
              <a:rect l="l" t="t" r="r" b="b"/>
              <a:pathLst>
                <a:path w="24275" h="35310" extrusionOk="0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13"/>
          <p:cNvSpPr/>
          <p:nvPr/>
        </p:nvSpPr>
        <p:spPr>
          <a:xfrm rot="2700000">
            <a:off x="6626279" y="1272902"/>
            <a:ext cx="267959" cy="230468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8434612">
            <a:off x="10414313" y="5279020"/>
            <a:ext cx="720367" cy="352413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203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>
            <a:spLocks noGrp="1"/>
          </p:cNvSpPr>
          <p:nvPr>
            <p:ph type="sldNum" idx="12"/>
          </p:nvPr>
        </p:nvSpPr>
        <p:spPr>
          <a:xfrm>
            <a:off x="11205833" y="6257835"/>
            <a:ext cx="731600" cy="40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FAD357E-EFEC-4784-ADA7-89750A7222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447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EF1112-A27D-41A5-AD7A-09CC26DC4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A506EB-23DF-4959-A5AC-05B5BFE61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8330AE-49F5-47B0-AA91-ABC59578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16BE-E72D-4767-85DF-5FB52D8FABD7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1ECB08-9214-4CAB-83B2-E0829B2DD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ADF71F-86F1-41ED-8C40-11DDEC19D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357E-EFEC-4784-ADA7-89750A7222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599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2281785" y="1406383"/>
            <a:ext cx="3939" cy="1863"/>
          </a:xfrm>
          <a:custGeom>
            <a:avLst/>
            <a:gdLst/>
            <a:ahLst/>
            <a:cxnLst/>
            <a:rect l="l" t="t" r="r" b="b"/>
            <a:pathLst>
              <a:path w="1400" h="662" extrusionOk="0">
                <a:moveTo>
                  <a:pt x="0" y="663"/>
                </a:moveTo>
                <a:cubicBezTo>
                  <a:pt x="2192" y="-368"/>
                  <a:pt x="1513" y="-61"/>
                  <a:pt x="0" y="66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1053255" y="674684"/>
            <a:ext cx="10558975" cy="5828245"/>
          </a:xfrm>
          <a:custGeom>
            <a:avLst/>
            <a:gdLst/>
            <a:ahLst/>
            <a:cxnLst/>
            <a:rect l="l" t="t" r="r" b="b"/>
            <a:pathLst>
              <a:path w="3753190" h="2071651" extrusionOk="0">
                <a:moveTo>
                  <a:pt x="3559557" y="312526"/>
                </a:moveTo>
                <a:cubicBezTo>
                  <a:pt x="3462673" y="190537"/>
                  <a:pt x="3320580" y="114262"/>
                  <a:pt x="3169958" y="80871"/>
                </a:cubicBezTo>
                <a:cubicBezTo>
                  <a:pt x="2666702" y="-4635"/>
                  <a:pt x="2149217" y="-1697"/>
                  <a:pt x="1639734" y="934"/>
                </a:cubicBezTo>
                <a:cubicBezTo>
                  <a:pt x="1246802" y="10932"/>
                  <a:pt x="855690" y="56206"/>
                  <a:pt x="467318" y="117923"/>
                </a:cubicBezTo>
                <a:cubicBezTo>
                  <a:pt x="174056" y="164557"/>
                  <a:pt x="89909" y="643718"/>
                  <a:pt x="35646" y="899687"/>
                </a:cubicBezTo>
                <a:cubicBezTo>
                  <a:pt x="-28637" y="1401979"/>
                  <a:pt x="-84588" y="1869849"/>
                  <a:pt x="614695" y="1936390"/>
                </a:cubicBezTo>
                <a:cubicBezTo>
                  <a:pt x="1341779" y="2005561"/>
                  <a:pt x="2076558" y="2008434"/>
                  <a:pt x="2804213" y="1931237"/>
                </a:cubicBezTo>
                <a:cubicBezTo>
                  <a:pt x="2974808" y="1913456"/>
                  <a:pt x="3089078" y="1906791"/>
                  <a:pt x="3089078" y="1906791"/>
                </a:cubicBezTo>
                <a:cubicBezTo>
                  <a:pt x="3099164" y="1977323"/>
                  <a:pt x="3363661" y="2103279"/>
                  <a:pt x="3459384" y="2064341"/>
                </a:cubicBezTo>
                <a:cubicBezTo>
                  <a:pt x="3373725" y="1984887"/>
                  <a:pt x="3328363" y="1836962"/>
                  <a:pt x="3328363" y="1836962"/>
                </a:cubicBezTo>
                <a:cubicBezTo>
                  <a:pt x="3697529" y="1838781"/>
                  <a:pt x="3736708" y="1487660"/>
                  <a:pt x="3747407" y="1232568"/>
                </a:cubicBezTo>
                <a:cubicBezTo>
                  <a:pt x="3760452" y="920406"/>
                  <a:pt x="3769770" y="568692"/>
                  <a:pt x="3559557" y="3125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705895" y="466400"/>
            <a:ext cx="10750127" cy="6016339"/>
          </a:xfrm>
          <a:custGeom>
            <a:avLst/>
            <a:gdLst/>
            <a:ahLst/>
            <a:cxnLst/>
            <a:rect l="l" t="t" r="r" b="b"/>
            <a:pathLst>
              <a:path w="3821135" h="2138509" extrusionOk="0">
                <a:moveTo>
                  <a:pt x="3819859" y="752034"/>
                </a:moveTo>
                <a:cubicBezTo>
                  <a:pt x="3812054" y="539103"/>
                  <a:pt x="3741062" y="308303"/>
                  <a:pt x="3556764" y="183793"/>
                </a:cubicBezTo>
                <a:cubicBezTo>
                  <a:pt x="3418070" y="94210"/>
                  <a:pt x="3245918" y="93267"/>
                  <a:pt x="3087294" y="70619"/>
                </a:cubicBezTo>
                <a:cubicBezTo>
                  <a:pt x="2233223" y="-29401"/>
                  <a:pt x="1371303" y="-1973"/>
                  <a:pt x="513768" y="25410"/>
                </a:cubicBezTo>
                <a:cubicBezTo>
                  <a:pt x="504472" y="25717"/>
                  <a:pt x="504626" y="40517"/>
                  <a:pt x="514360" y="40210"/>
                </a:cubicBezTo>
                <a:cubicBezTo>
                  <a:pt x="1396429" y="12037"/>
                  <a:pt x="2283672" y="-16268"/>
                  <a:pt x="3161333" y="94714"/>
                </a:cubicBezTo>
                <a:cubicBezTo>
                  <a:pt x="3242301" y="104953"/>
                  <a:pt x="3324781" y="113350"/>
                  <a:pt x="3403994" y="133740"/>
                </a:cubicBezTo>
                <a:cubicBezTo>
                  <a:pt x="3829331" y="245730"/>
                  <a:pt x="3826151" y="758590"/>
                  <a:pt x="3794098" y="1112320"/>
                </a:cubicBezTo>
                <a:cubicBezTo>
                  <a:pt x="3788682" y="1201882"/>
                  <a:pt x="3783289" y="1291422"/>
                  <a:pt x="3777873" y="1380984"/>
                </a:cubicBezTo>
                <a:cubicBezTo>
                  <a:pt x="3772919" y="1463047"/>
                  <a:pt x="3775440" y="1551052"/>
                  <a:pt x="3749985" y="1630069"/>
                </a:cubicBezTo>
                <a:cubicBezTo>
                  <a:pt x="3682304" y="1828398"/>
                  <a:pt x="3446681" y="1860474"/>
                  <a:pt x="3265453" y="1869353"/>
                </a:cubicBezTo>
                <a:cubicBezTo>
                  <a:pt x="3261550" y="1869572"/>
                  <a:pt x="3258525" y="1872861"/>
                  <a:pt x="3258634" y="1876786"/>
                </a:cubicBezTo>
                <a:cubicBezTo>
                  <a:pt x="3253372" y="1875865"/>
                  <a:pt x="3247256" y="1880315"/>
                  <a:pt x="3249865" y="1886191"/>
                </a:cubicBezTo>
                <a:cubicBezTo>
                  <a:pt x="3272885" y="1936245"/>
                  <a:pt x="3299743" y="1984457"/>
                  <a:pt x="3330196" y="2030367"/>
                </a:cubicBezTo>
                <a:cubicBezTo>
                  <a:pt x="3349928" y="2060119"/>
                  <a:pt x="3371305" y="2094321"/>
                  <a:pt x="3399850" y="2118065"/>
                </a:cubicBezTo>
                <a:cubicBezTo>
                  <a:pt x="3244186" y="2098991"/>
                  <a:pt x="3086110" y="2032976"/>
                  <a:pt x="3003959" y="1892242"/>
                </a:cubicBezTo>
                <a:cubicBezTo>
                  <a:pt x="2999859" y="1885183"/>
                  <a:pt x="2990103" y="1890752"/>
                  <a:pt x="2990453" y="1897526"/>
                </a:cubicBezTo>
                <a:cubicBezTo>
                  <a:pt x="2129739" y="1952338"/>
                  <a:pt x="1256221" y="2013003"/>
                  <a:pt x="401887" y="1860956"/>
                </a:cubicBezTo>
                <a:cubicBezTo>
                  <a:pt x="297351" y="1841224"/>
                  <a:pt x="184352" y="1811078"/>
                  <a:pt x="108098" y="1731974"/>
                </a:cubicBezTo>
                <a:cubicBezTo>
                  <a:pt x="16212" y="1636602"/>
                  <a:pt x="18953" y="1494092"/>
                  <a:pt x="16147" y="1370482"/>
                </a:cubicBezTo>
                <a:cubicBezTo>
                  <a:pt x="9487" y="1077504"/>
                  <a:pt x="25437" y="784439"/>
                  <a:pt x="63854" y="493916"/>
                </a:cubicBezTo>
                <a:cubicBezTo>
                  <a:pt x="68605" y="458026"/>
                  <a:pt x="73720" y="422223"/>
                  <a:pt x="79202" y="386486"/>
                </a:cubicBezTo>
                <a:cubicBezTo>
                  <a:pt x="80649" y="376795"/>
                  <a:pt x="66200" y="374800"/>
                  <a:pt x="64775" y="384140"/>
                </a:cubicBezTo>
                <a:cubicBezTo>
                  <a:pt x="20408" y="677030"/>
                  <a:pt x="-1230" y="972902"/>
                  <a:pt x="54" y="1269125"/>
                </a:cubicBezTo>
                <a:cubicBezTo>
                  <a:pt x="3869" y="1541932"/>
                  <a:pt x="-19854" y="1759752"/>
                  <a:pt x="293580" y="1850871"/>
                </a:cubicBezTo>
                <a:cubicBezTo>
                  <a:pt x="349290" y="1867336"/>
                  <a:pt x="406579" y="1877421"/>
                  <a:pt x="463868" y="1886739"/>
                </a:cubicBezTo>
                <a:cubicBezTo>
                  <a:pt x="1302153" y="2022671"/>
                  <a:pt x="2155128" y="1967049"/>
                  <a:pt x="2998127" y="1911755"/>
                </a:cubicBezTo>
                <a:cubicBezTo>
                  <a:pt x="3084838" y="2049463"/>
                  <a:pt x="3246971" y="2117276"/>
                  <a:pt x="3404016" y="2133610"/>
                </a:cubicBezTo>
                <a:cubicBezTo>
                  <a:pt x="3407984" y="2133961"/>
                  <a:pt x="3411624" y="2131330"/>
                  <a:pt x="3412501" y="2127427"/>
                </a:cubicBezTo>
                <a:cubicBezTo>
                  <a:pt x="3418552" y="2131461"/>
                  <a:pt x="3424954" y="2134969"/>
                  <a:pt x="3431619" y="2137885"/>
                </a:cubicBezTo>
                <a:cubicBezTo>
                  <a:pt x="3440060" y="2141546"/>
                  <a:pt x="3446966" y="2128063"/>
                  <a:pt x="3438372" y="2124292"/>
                </a:cubicBezTo>
                <a:cubicBezTo>
                  <a:pt x="3394128" y="2105152"/>
                  <a:pt x="3366021" y="2057137"/>
                  <a:pt x="3340479" y="2018506"/>
                </a:cubicBezTo>
                <a:cubicBezTo>
                  <a:pt x="3312196" y="1975643"/>
                  <a:pt x="3287092" y="1930742"/>
                  <a:pt x="3265409" y="1884174"/>
                </a:cubicBezTo>
                <a:cubicBezTo>
                  <a:pt x="3490267" y="1876413"/>
                  <a:pt x="3757769" y="1818401"/>
                  <a:pt x="3780987" y="1549825"/>
                </a:cubicBezTo>
                <a:cubicBezTo>
                  <a:pt x="3790809" y="1463069"/>
                  <a:pt x="3792848" y="1374976"/>
                  <a:pt x="3798132" y="1287826"/>
                </a:cubicBezTo>
                <a:cubicBezTo>
                  <a:pt x="3806945" y="1109339"/>
                  <a:pt x="3826261" y="930851"/>
                  <a:pt x="3819859" y="75203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" name="Google Shape;40;p4"/>
          <p:cNvGrpSpPr/>
          <p:nvPr/>
        </p:nvGrpSpPr>
        <p:grpSpPr>
          <a:xfrm>
            <a:off x="733633" y="491494"/>
            <a:ext cx="1170972" cy="836719"/>
            <a:chOff x="550224" y="368620"/>
            <a:chExt cx="878229" cy="627539"/>
          </a:xfrm>
        </p:grpSpPr>
        <p:sp>
          <p:nvSpPr>
            <p:cNvPr id="41" name="Google Shape;41;p4"/>
            <p:cNvSpPr/>
            <p:nvPr/>
          </p:nvSpPr>
          <p:spPr>
            <a:xfrm>
              <a:off x="550224" y="368620"/>
              <a:ext cx="430805" cy="627539"/>
            </a:xfrm>
            <a:custGeom>
              <a:avLst/>
              <a:gdLst/>
              <a:ahLst/>
              <a:cxnLst/>
              <a:rect l="l" t="t" r="r" b="b"/>
              <a:pathLst>
                <a:path w="204173" h="297412" extrusionOk="0">
                  <a:moveTo>
                    <a:pt x="139600" y="3918"/>
                  </a:moveTo>
                  <a:cubicBezTo>
                    <a:pt x="98338" y="-8491"/>
                    <a:pt x="54708" y="9706"/>
                    <a:pt x="28442" y="42571"/>
                  </a:cubicBezTo>
                  <a:cubicBezTo>
                    <a:pt x="-1200" y="79689"/>
                    <a:pt x="-6483" y="131738"/>
                    <a:pt x="7088" y="176311"/>
                  </a:cubicBezTo>
                  <a:cubicBezTo>
                    <a:pt x="15375" y="203497"/>
                    <a:pt x="33244" y="222045"/>
                    <a:pt x="55322" y="238993"/>
                  </a:cubicBezTo>
                  <a:cubicBezTo>
                    <a:pt x="80842" y="258550"/>
                    <a:pt x="107305" y="276835"/>
                    <a:pt x="134360" y="294199"/>
                  </a:cubicBezTo>
                  <a:cubicBezTo>
                    <a:pt x="135671" y="295098"/>
                    <a:pt x="137291" y="295449"/>
                    <a:pt x="138855" y="295142"/>
                  </a:cubicBezTo>
                  <a:cubicBezTo>
                    <a:pt x="140391" y="296326"/>
                    <a:pt x="142213" y="297093"/>
                    <a:pt x="144138" y="297334"/>
                  </a:cubicBezTo>
                  <a:cubicBezTo>
                    <a:pt x="153237" y="298606"/>
                    <a:pt x="156855" y="283982"/>
                    <a:pt x="147295" y="282667"/>
                  </a:cubicBezTo>
                  <a:cubicBezTo>
                    <a:pt x="145827" y="282448"/>
                    <a:pt x="140981" y="260479"/>
                    <a:pt x="140148" y="257081"/>
                  </a:cubicBezTo>
                  <a:cubicBezTo>
                    <a:pt x="133825" y="231100"/>
                    <a:pt x="132067" y="204221"/>
                    <a:pt x="134952" y="177648"/>
                  </a:cubicBezTo>
                  <a:cubicBezTo>
                    <a:pt x="176609" y="182954"/>
                    <a:pt x="202633" y="143665"/>
                    <a:pt x="203883" y="105670"/>
                  </a:cubicBezTo>
                  <a:cubicBezTo>
                    <a:pt x="206974" y="59694"/>
                    <a:pt x="185444" y="17687"/>
                    <a:pt x="139600" y="3918"/>
                  </a:cubicBezTo>
                  <a:close/>
                  <a:moveTo>
                    <a:pt x="183054" y="133777"/>
                  </a:moveTo>
                  <a:cubicBezTo>
                    <a:pt x="174767" y="153268"/>
                    <a:pt x="153741" y="169383"/>
                    <a:pt x="131882" y="161709"/>
                  </a:cubicBezTo>
                  <a:cubicBezTo>
                    <a:pt x="129346" y="160810"/>
                    <a:pt x="126524" y="161336"/>
                    <a:pt x="124472" y="163068"/>
                  </a:cubicBezTo>
                  <a:cubicBezTo>
                    <a:pt x="123380" y="163770"/>
                    <a:pt x="122532" y="164800"/>
                    <a:pt x="122038" y="166006"/>
                  </a:cubicBezTo>
                  <a:cubicBezTo>
                    <a:pt x="121199" y="167475"/>
                    <a:pt x="120874" y="169185"/>
                    <a:pt x="121118" y="170852"/>
                  </a:cubicBezTo>
                  <a:cubicBezTo>
                    <a:pt x="116602" y="204944"/>
                    <a:pt x="119253" y="239629"/>
                    <a:pt x="128901" y="272647"/>
                  </a:cubicBezTo>
                  <a:cubicBezTo>
                    <a:pt x="113583" y="262540"/>
                    <a:pt x="98506" y="252082"/>
                    <a:pt x="83670" y="241229"/>
                  </a:cubicBezTo>
                  <a:cubicBezTo>
                    <a:pt x="67008" y="229039"/>
                    <a:pt x="48460" y="216783"/>
                    <a:pt x="35699" y="200274"/>
                  </a:cubicBezTo>
                  <a:cubicBezTo>
                    <a:pt x="-9706" y="138886"/>
                    <a:pt x="18840" y="27553"/>
                    <a:pt x="100223" y="15450"/>
                  </a:cubicBezTo>
                  <a:cubicBezTo>
                    <a:pt x="169505" y="7667"/>
                    <a:pt x="206601" y="72783"/>
                    <a:pt x="183054" y="1337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1007307" y="372376"/>
              <a:ext cx="421145" cy="613504"/>
            </a:xfrm>
            <a:custGeom>
              <a:avLst/>
              <a:gdLst/>
              <a:ahLst/>
              <a:cxnLst/>
              <a:rect l="l" t="t" r="r" b="b"/>
              <a:pathLst>
                <a:path w="199595" h="290760" extrusionOk="0">
                  <a:moveTo>
                    <a:pt x="136439" y="3825"/>
                  </a:moveTo>
                  <a:cubicBezTo>
                    <a:pt x="96098" y="-8299"/>
                    <a:pt x="53476" y="9504"/>
                    <a:pt x="27803" y="41623"/>
                  </a:cubicBezTo>
                  <a:cubicBezTo>
                    <a:pt x="-1182" y="77908"/>
                    <a:pt x="-6334" y="128751"/>
                    <a:pt x="6930" y="172359"/>
                  </a:cubicBezTo>
                  <a:cubicBezTo>
                    <a:pt x="15021" y="198932"/>
                    <a:pt x="32494" y="217063"/>
                    <a:pt x="54090" y="233616"/>
                  </a:cubicBezTo>
                  <a:cubicBezTo>
                    <a:pt x="79040" y="252735"/>
                    <a:pt x="104911" y="270603"/>
                    <a:pt x="131352" y="287573"/>
                  </a:cubicBezTo>
                  <a:cubicBezTo>
                    <a:pt x="132626" y="288472"/>
                    <a:pt x="134211" y="288801"/>
                    <a:pt x="135737" y="288494"/>
                  </a:cubicBezTo>
                  <a:cubicBezTo>
                    <a:pt x="137241" y="289678"/>
                    <a:pt x="139037" y="290423"/>
                    <a:pt x="140933" y="290686"/>
                  </a:cubicBezTo>
                  <a:cubicBezTo>
                    <a:pt x="149813" y="291914"/>
                    <a:pt x="153343" y="277641"/>
                    <a:pt x="144003" y="276347"/>
                  </a:cubicBezTo>
                  <a:cubicBezTo>
                    <a:pt x="142556" y="276150"/>
                    <a:pt x="137842" y="254664"/>
                    <a:pt x="137009" y="251332"/>
                  </a:cubicBezTo>
                  <a:cubicBezTo>
                    <a:pt x="130839" y="225943"/>
                    <a:pt x="129125" y="199677"/>
                    <a:pt x="131944" y="173697"/>
                  </a:cubicBezTo>
                  <a:cubicBezTo>
                    <a:pt x="172768" y="178893"/>
                    <a:pt x="198091" y="140481"/>
                    <a:pt x="199318" y="103341"/>
                  </a:cubicBezTo>
                  <a:cubicBezTo>
                    <a:pt x="202300" y="58352"/>
                    <a:pt x="181253" y="17287"/>
                    <a:pt x="136439" y="3825"/>
                  </a:cubicBezTo>
                  <a:close/>
                  <a:moveTo>
                    <a:pt x="178907" y="130768"/>
                  </a:moveTo>
                  <a:cubicBezTo>
                    <a:pt x="170794" y="149799"/>
                    <a:pt x="150251" y="165541"/>
                    <a:pt x="128897" y="158042"/>
                  </a:cubicBezTo>
                  <a:cubicBezTo>
                    <a:pt x="126417" y="157187"/>
                    <a:pt x="123670" y="157692"/>
                    <a:pt x="121662" y="159380"/>
                  </a:cubicBezTo>
                  <a:cubicBezTo>
                    <a:pt x="120592" y="160082"/>
                    <a:pt x="119756" y="161068"/>
                    <a:pt x="119272" y="162252"/>
                  </a:cubicBezTo>
                  <a:cubicBezTo>
                    <a:pt x="118458" y="163699"/>
                    <a:pt x="118143" y="165343"/>
                    <a:pt x="118373" y="166988"/>
                  </a:cubicBezTo>
                  <a:cubicBezTo>
                    <a:pt x="113973" y="200335"/>
                    <a:pt x="116571" y="234230"/>
                    <a:pt x="126003" y="266503"/>
                  </a:cubicBezTo>
                  <a:cubicBezTo>
                    <a:pt x="111006" y="256615"/>
                    <a:pt x="96266" y="246399"/>
                    <a:pt x="81781" y="235809"/>
                  </a:cubicBezTo>
                  <a:cubicBezTo>
                    <a:pt x="65491" y="223882"/>
                    <a:pt x="47359" y="211911"/>
                    <a:pt x="34884" y="195775"/>
                  </a:cubicBezTo>
                  <a:cubicBezTo>
                    <a:pt x="-9491" y="135855"/>
                    <a:pt x="18419" y="26955"/>
                    <a:pt x="97961" y="15116"/>
                  </a:cubicBezTo>
                  <a:cubicBezTo>
                    <a:pt x="165664" y="7508"/>
                    <a:pt x="202015" y="71133"/>
                    <a:pt x="178907" y="1307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1305031" y="475050"/>
              <a:ext cx="59409" cy="175613"/>
            </a:xfrm>
            <a:custGeom>
              <a:avLst/>
              <a:gdLst/>
              <a:ahLst/>
              <a:cxnLst/>
              <a:rect l="l" t="t" r="r" b="b"/>
              <a:pathLst>
                <a:path w="28156" h="83229" extrusionOk="0">
                  <a:moveTo>
                    <a:pt x="12001" y="2074"/>
                  </a:moveTo>
                  <a:cubicBezTo>
                    <a:pt x="5687" y="-4723"/>
                    <a:pt x="-4289" y="6788"/>
                    <a:pt x="2004" y="13584"/>
                  </a:cubicBezTo>
                  <a:cubicBezTo>
                    <a:pt x="17298" y="29699"/>
                    <a:pt x="17395" y="54956"/>
                    <a:pt x="2223" y="71180"/>
                  </a:cubicBezTo>
                  <a:cubicBezTo>
                    <a:pt x="-4354" y="78459"/>
                    <a:pt x="6608" y="87887"/>
                    <a:pt x="13054" y="80608"/>
                  </a:cubicBezTo>
                  <a:cubicBezTo>
                    <a:pt x="33750" y="57455"/>
                    <a:pt x="32961" y="24678"/>
                    <a:pt x="12001" y="20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1260832" y="642594"/>
              <a:ext cx="30076" cy="31226"/>
            </a:xfrm>
            <a:custGeom>
              <a:avLst/>
              <a:gdLst/>
              <a:ahLst/>
              <a:cxnLst/>
              <a:rect l="l" t="t" r="r" b="b"/>
              <a:pathLst>
                <a:path w="14254" h="14799" extrusionOk="0">
                  <a:moveTo>
                    <a:pt x="6816" y="0"/>
                  </a:moveTo>
                  <a:cubicBezTo>
                    <a:pt x="-2458" y="0"/>
                    <a:pt x="-2283" y="14799"/>
                    <a:pt x="7430" y="14799"/>
                  </a:cubicBezTo>
                  <a:cubicBezTo>
                    <a:pt x="16726" y="14799"/>
                    <a:pt x="16529" y="0"/>
                    <a:pt x="6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611671" y="601479"/>
              <a:ext cx="103968" cy="202921"/>
            </a:xfrm>
            <a:custGeom>
              <a:avLst/>
              <a:gdLst/>
              <a:ahLst/>
              <a:cxnLst/>
              <a:rect l="l" t="t" r="r" b="b"/>
              <a:pathLst>
                <a:path w="49274" h="96171" extrusionOk="0">
                  <a:moveTo>
                    <a:pt x="46778" y="83022"/>
                  </a:moveTo>
                  <a:cubicBezTo>
                    <a:pt x="27791" y="67456"/>
                    <a:pt x="9199" y="33057"/>
                    <a:pt x="16281" y="8194"/>
                  </a:cubicBezTo>
                  <a:cubicBezTo>
                    <a:pt x="18978" y="-1277"/>
                    <a:pt x="4442" y="-3163"/>
                    <a:pt x="1877" y="5848"/>
                  </a:cubicBezTo>
                  <a:cubicBezTo>
                    <a:pt x="-2947" y="22796"/>
                    <a:pt x="2271" y="39436"/>
                    <a:pt x="9112" y="55091"/>
                  </a:cubicBezTo>
                  <a:cubicBezTo>
                    <a:pt x="15689" y="70153"/>
                    <a:pt x="23933" y="83965"/>
                    <a:pt x="36802" y="94555"/>
                  </a:cubicBezTo>
                  <a:cubicBezTo>
                    <a:pt x="43994" y="100409"/>
                    <a:pt x="53991" y="88920"/>
                    <a:pt x="46778" y="830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2285733" y="1582433"/>
            <a:ext cx="7620400" cy="36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Nunito SemiBold"/>
              <a:buChar char="✗"/>
              <a:defRPr sz="3733"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marL="1219170" lvl="1" indent="-541853" algn="ctr" rtl="0">
              <a:spcBef>
                <a:spcPts val="1333"/>
              </a:spcBef>
              <a:spcAft>
                <a:spcPts val="0"/>
              </a:spcAft>
              <a:buSzPts val="2800"/>
              <a:buFont typeface="Nunito SemiBold"/>
              <a:buChar char="✗"/>
              <a:defRPr sz="3733"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marL="1828754" lvl="2" indent="-541853" algn="ctr" rtl="0">
              <a:spcBef>
                <a:spcPts val="1333"/>
              </a:spcBef>
              <a:spcAft>
                <a:spcPts val="0"/>
              </a:spcAft>
              <a:buSzPts val="2800"/>
              <a:buFont typeface="Nunito SemiBold"/>
              <a:buChar char="■"/>
              <a:defRPr sz="3733"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marL="2438339" lvl="3" indent="-541853" algn="ctr" rtl="0">
              <a:spcBef>
                <a:spcPts val="1333"/>
              </a:spcBef>
              <a:spcAft>
                <a:spcPts val="0"/>
              </a:spcAft>
              <a:buSzPts val="2800"/>
              <a:buFont typeface="Nunito SemiBold"/>
              <a:buChar char="●"/>
              <a:defRPr sz="3733"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marL="3047924" lvl="4" indent="-541853" algn="ctr" rtl="0">
              <a:spcBef>
                <a:spcPts val="1333"/>
              </a:spcBef>
              <a:spcAft>
                <a:spcPts val="0"/>
              </a:spcAft>
              <a:buSzPts val="2800"/>
              <a:buFont typeface="Nunito SemiBold"/>
              <a:buChar char="○"/>
              <a:defRPr sz="3733"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marL="3657509" lvl="5" indent="-541853" algn="ctr" rtl="0">
              <a:spcBef>
                <a:spcPts val="1333"/>
              </a:spcBef>
              <a:spcAft>
                <a:spcPts val="0"/>
              </a:spcAft>
              <a:buSzPts val="2800"/>
              <a:buFont typeface="Nunito SemiBold"/>
              <a:buChar char="■"/>
              <a:defRPr sz="3733"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marL="4267093" lvl="6" indent="-541853" algn="ctr" rtl="0">
              <a:spcBef>
                <a:spcPts val="1333"/>
              </a:spcBef>
              <a:spcAft>
                <a:spcPts val="0"/>
              </a:spcAft>
              <a:buSzPts val="2800"/>
              <a:buFont typeface="Nunito SemiBold"/>
              <a:buChar char="●"/>
              <a:defRPr sz="3733"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marL="4876678" lvl="7" indent="-541853" algn="ctr" rtl="0">
              <a:spcBef>
                <a:spcPts val="1333"/>
              </a:spcBef>
              <a:spcAft>
                <a:spcPts val="0"/>
              </a:spcAft>
              <a:buSzPts val="2800"/>
              <a:buFont typeface="Nunito SemiBold"/>
              <a:buChar char="○"/>
              <a:defRPr sz="3733"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marL="5486263" lvl="8" indent="-541853" algn="ctr" rtl="0">
              <a:spcBef>
                <a:spcPts val="1333"/>
              </a:spcBef>
              <a:spcAft>
                <a:spcPts val="1333"/>
              </a:spcAft>
              <a:buSzPts val="2800"/>
              <a:buFont typeface="Nunito SemiBold"/>
              <a:buChar char="■"/>
              <a:defRPr sz="3733"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11205833" y="6257835"/>
            <a:ext cx="731600" cy="40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0FE031A-09D4-48E9-B640-2BD62E5E0D90}" type="slidenum">
              <a:rPr lang="ru-RU" smtClean="0"/>
              <a:t>‹#›</a:t>
            </a:fld>
            <a:endParaRPr lang="ru-RU"/>
          </a:p>
        </p:txBody>
      </p:sp>
      <p:sp>
        <p:nvSpPr>
          <p:cNvPr id="48" name="Google Shape;48;p4"/>
          <p:cNvSpPr/>
          <p:nvPr/>
        </p:nvSpPr>
        <p:spPr>
          <a:xfrm rot="-10653455">
            <a:off x="411872" y="4549353"/>
            <a:ext cx="1086664" cy="1364544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4"/>
          <p:cNvSpPr/>
          <p:nvPr/>
        </p:nvSpPr>
        <p:spPr>
          <a:xfrm rot="5624237">
            <a:off x="11052895" y="3822455"/>
            <a:ext cx="720159" cy="352312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4"/>
          <p:cNvSpPr/>
          <p:nvPr/>
        </p:nvSpPr>
        <p:spPr>
          <a:xfrm rot="5400000">
            <a:off x="8345524" y="-158950"/>
            <a:ext cx="151107" cy="1272065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4"/>
          <p:cNvSpPr/>
          <p:nvPr/>
        </p:nvSpPr>
        <p:spPr>
          <a:xfrm rot="5400000">
            <a:off x="8612885" y="97747"/>
            <a:ext cx="107249" cy="532052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4"/>
          <p:cNvSpPr/>
          <p:nvPr/>
        </p:nvSpPr>
        <p:spPr>
          <a:xfrm flipH="1">
            <a:off x="648134" y="338347"/>
            <a:ext cx="387165" cy="308299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4"/>
          <p:cNvSpPr/>
          <p:nvPr/>
        </p:nvSpPr>
        <p:spPr>
          <a:xfrm flipH="1">
            <a:off x="679413" y="307517"/>
            <a:ext cx="176571" cy="121657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243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 rot="-898861">
            <a:off x="986397" y="578171"/>
            <a:ext cx="1949100" cy="2141211"/>
          </a:xfrm>
          <a:custGeom>
            <a:avLst/>
            <a:gdLst/>
            <a:ahLst/>
            <a:cxnLst/>
            <a:rect l="l" t="t" r="r" b="b"/>
            <a:pathLst>
              <a:path w="462239" h="507799" extrusionOk="0">
                <a:moveTo>
                  <a:pt x="459973" y="179541"/>
                </a:moveTo>
                <a:cubicBezTo>
                  <a:pt x="458636" y="122779"/>
                  <a:pt x="461727" y="55887"/>
                  <a:pt x="399242" y="30652"/>
                </a:cubicBezTo>
                <a:cubicBezTo>
                  <a:pt x="293347" y="-13921"/>
                  <a:pt x="170306" y="-1205"/>
                  <a:pt x="59171" y="14844"/>
                </a:cubicBezTo>
                <a:cubicBezTo>
                  <a:pt x="33585" y="19514"/>
                  <a:pt x="9512" y="39816"/>
                  <a:pt x="8569" y="67090"/>
                </a:cubicBezTo>
                <a:cubicBezTo>
                  <a:pt x="-7195" y="174126"/>
                  <a:pt x="2605" y="285590"/>
                  <a:pt x="7933" y="393766"/>
                </a:cubicBezTo>
                <a:cubicBezTo>
                  <a:pt x="10235" y="423781"/>
                  <a:pt x="16703" y="454453"/>
                  <a:pt x="42377" y="473550"/>
                </a:cubicBezTo>
                <a:cubicBezTo>
                  <a:pt x="111527" y="513693"/>
                  <a:pt x="199071" y="505691"/>
                  <a:pt x="276684" y="507664"/>
                </a:cubicBezTo>
                <a:cubicBezTo>
                  <a:pt x="477513" y="513540"/>
                  <a:pt x="465279" y="327137"/>
                  <a:pt x="459973" y="1795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2364667" y="2640033"/>
            <a:ext cx="7462800" cy="89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2364667" y="3552568"/>
            <a:ext cx="7462800" cy="51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2pPr>
            <a:lvl3pPr lvl="2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3pPr>
            <a:lvl4pPr lvl="3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4pPr>
            <a:lvl5pPr lvl="4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5pPr>
            <a:lvl6pPr lvl="5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6pPr>
            <a:lvl7pPr lvl="6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7pPr>
            <a:lvl8pPr lvl="7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8pPr>
            <a:lvl9pPr lvl="8" algn="ctr" rtl="0">
              <a:spcBef>
                <a:spcPts val="1333"/>
              </a:spcBef>
              <a:spcAft>
                <a:spcPts val="1333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1059009" y="746737"/>
            <a:ext cx="9865569" cy="5214308"/>
          </a:xfrm>
          <a:custGeom>
            <a:avLst/>
            <a:gdLst/>
            <a:ahLst/>
            <a:cxnLst/>
            <a:rect l="l" t="t" r="r" b="b"/>
            <a:pathLst>
              <a:path w="3506719" h="1853427" extrusionOk="0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4673461">
            <a:off x="10062169" y="4833925"/>
            <a:ext cx="1085385" cy="1362939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4673461">
            <a:off x="10662533" y="5726429"/>
            <a:ext cx="247560" cy="447641"/>
          </a:xfrm>
          <a:custGeom>
            <a:avLst/>
            <a:gdLst/>
            <a:ahLst/>
            <a:cxnLst/>
            <a:rect l="l" t="t" r="r" b="b"/>
            <a:pathLst>
              <a:path w="88019" h="159157" extrusionOk="0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167633">
            <a:off x="450936" y="4656294"/>
            <a:ext cx="1108065" cy="128181"/>
          </a:xfrm>
          <a:custGeom>
            <a:avLst/>
            <a:gdLst/>
            <a:ahLst/>
            <a:cxnLst/>
            <a:rect l="l" t="t" r="r" b="b"/>
            <a:pathLst>
              <a:path w="393896" h="45566" extrusionOk="0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-5167633">
            <a:off x="818716" y="3831037"/>
            <a:ext cx="371120" cy="57460"/>
          </a:xfrm>
          <a:custGeom>
            <a:avLst/>
            <a:gdLst/>
            <a:ahLst/>
            <a:cxnLst/>
            <a:rect l="l" t="t" r="r" b="b"/>
            <a:pathLst>
              <a:path w="131926" h="20426" extrusionOk="0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7016333" y="616327"/>
            <a:ext cx="908065" cy="285776"/>
          </a:xfrm>
          <a:custGeom>
            <a:avLst/>
            <a:gdLst/>
            <a:ahLst/>
            <a:cxnLst/>
            <a:rect l="l" t="t" r="r" b="b"/>
            <a:pathLst>
              <a:path w="322772" h="101579" extrusionOk="0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3772882" y="6015481"/>
            <a:ext cx="1836055" cy="89211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5746073" y="6059972"/>
            <a:ext cx="351945" cy="41635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10280983" y="889496"/>
            <a:ext cx="387165" cy="308299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10487272" y="822701"/>
            <a:ext cx="176571" cy="121657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207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/>
          <p:nvPr/>
        </p:nvSpPr>
        <p:spPr>
          <a:xfrm rot="-884877">
            <a:off x="10663059" y="4753112"/>
            <a:ext cx="1217088" cy="1237712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856701" y="442364"/>
            <a:ext cx="9257791" cy="1237008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490926" y="562837"/>
            <a:ext cx="11173145" cy="5736772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1177833" y="911467"/>
            <a:ext cx="8568400" cy="52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body" idx="1"/>
          </p:nvPr>
        </p:nvSpPr>
        <p:spPr>
          <a:xfrm>
            <a:off x="1584233" y="2008467"/>
            <a:ext cx="8568400" cy="378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91054" rtl="0">
              <a:spcBef>
                <a:spcPts val="0"/>
              </a:spcBef>
              <a:spcAft>
                <a:spcPts val="0"/>
              </a:spcAft>
              <a:buSzPts val="2200"/>
              <a:buChar char="✗"/>
              <a:defRPr/>
            </a:lvl1pPr>
            <a:lvl2pPr marL="1219170" lvl="1" indent="-491054" rtl="0">
              <a:spcBef>
                <a:spcPts val="1333"/>
              </a:spcBef>
              <a:spcAft>
                <a:spcPts val="0"/>
              </a:spcAft>
              <a:buSzPts val="2200"/>
              <a:buChar char="✗"/>
              <a:defRPr/>
            </a:lvl2pPr>
            <a:lvl3pPr marL="1828754" lvl="2" indent="-491054" rtl="0">
              <a:spcBef>
                <a:spcPts val="1333"/>
              </a:spcBef>
              <a:spcAft>
                <a:spcPts val="0"/>
              </a:spcAft>
              <a:buSzPts val="2200"/>
              <a:buChar char="■"/>
              <a:defRPr/>
            </a:lvl3pPr>
            <a:lvl4pPr marL="2438339" lvl="3" indent="-491054" rtl="0">
              <a:spcBef>
                <a:spcPts val="1333"/>
              </a:spcBef>
              <a:spcAft>
                <a:spcPts val="0"/>
              </a:spcAft>
              <a:buSzPts val="2200"/>
              <a:buChar char="●"/>
              <a:defRPr/>
            </a:lvl4pPr>
            <a:lvl5pPr marL="3047924" lvl="4" indent="-491054" rtl="0">
              <a:spcBef>
                <a:spcPts val="1333"/>
              </a:spcBef>
              <a:spcAft>
                <a:spcPts val="0"/>
              </a:spcAft>
              <a:buSzPts val="2200"/>
              <a:buChar char="○"/>
              <a:defRPr/>
            </a:lvl5pPr>
            <a:lvl6pPr marL="3657509" lvl="5" indent="-491054" rtl="0">
              <a:spcBef>
                <a:spcPts val="1333"/>
              </a:spcBef>
              <a:spcAft>
                <a:spcPts val="0"/>
              </a:spcAft>
              <a:buSzPts val="2200"/>
              <a:buChar char="■"/>
              <a:defRPr/>
            </a:lvl6pPr>
            <a:lvl7pPr marL="4267093" lvl="6" indent="-491054" rtl="0">
              <a:spcBef>
                <a:spcPts val="1333"/>
              </a:spcBef>
              <a:spcAft>
                <a:spcPts val="0"/>
              </a:spcAft>
              <a:buSzPts val="2200"/>
              <a:buChar char="●"/>
              <a:defRPr/>
            </a:lvl7pPr>
            <a:lvl8pPr marL="4876678" lvl="7" indent="-491054" rtl="0">
              <a:spcBef>
                <a:spcPts val="1333"/>
              </a:spcBef>
              <a:spcAft>
                <a:spcPts val="0"/>
              </a:spcAft>
              <a:buSzPts val="2200"/>
              <a:buChar char="○"/>
              <a:defRPr/>
            </a:lvl8pPr>
            <a:lvl9pPr marL="5486263" lvl="8" indent="-491054" rtl="0">
              <a:spcBef>
                <a:spcPts val="1333"/>
              </a:spcBef>
              <a:spcAft>
                <a:spcPts val="1333"/>
              </a:spcAft>
              <a:buSzPts val="22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0" name="Google Shape;60;p5"/>
          <p:cNvSpPr txBox="1">
            <a:spLocks noGrp="1"/>
          </p:cNvSpPr>
          <p:nvPr>
            <p:ph type="sldNum" idx="12"/>
          </p:nvPr>
        </p:nvSpPr>
        <p:spPr>
          <a:xfrm>
            <a:off x="11205833" y="6257835"/>
            <a:ext cx="731600" cy="40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7FAD357E-EFEC-4784-ADA7-89750A722236}" type="slidenum">
              <a:rPr lang="ru-RU" smtClean="0"/>
              <a:t>‹#›</a:t>
            </a:fld>
            <a:endParaRPr lang="ru-RU"/>
          </a:p>
        </p:txBody>
      </p:sp>
      <p:sp>
        <p:nvSpPr>
          <p:cNvPr id="61" name="Google Shape;61;p5"/>
          <p:cNvSpPr/>
          <p:nvPr/>
        </p:nvSpPr>
        <p:spPr>
          <a:xfrm>
            <a:off x="4287149" y="494923"/>
            <a:ext cx="1836055" cy="89211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"/>
          <p:cNvSpPr/>
          <p:nvPr/>
        </p:nvSpPr>
        <p:spPr>
          <a:xfrm>
            <a:off x="6260340" y="539412"/>
            <a:ext cx="351945" cy="41635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5"/>
          <p:cNvSpPr/>
          <p:nvPr/>
        </p:nvSpPr>
        <p:spPr>
          <a:xfrm>
            <a:off x="11162116" y="529829"/>
            <a:ext cx="387165" cy="308299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"/>
          <p:cNvSpPr/>
          <p:nvPr/>
        </p:nvSpPr>
        <p:spPr>
          <a:xfrm>
            <a:off x="326324" y="5459148"/>
            <a:ext cx="995005" cy="103428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11437699" y="3943239"/>
            <a:ext cx="267869" cy="230389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6471862" y="6143069"/>
            <a:ext cx="1135532" cy="206881"/>
          </a:xfrm>
          <a:custGeom>
            <a:avLst/>
            <a:gdLst/>
            <a:ahLst/>
            <a:cxnLst/>
            <a:rect l="l" t="t" r="r" b="b"/>
            <a:pathLst>
              <a:path w="403625" h="73536" extrusionOk="0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11368405" y="463034"/>
            <a:ext cx="176571" cy="121657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255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">
  <p:cSld name="Title + 1 column half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chemeClr val="lt1"/>
              </a:gs>
              <a:gs pos="4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6"/>
          <p:cNvSpPr/>
          <p:nvPr/>
        </p:nvSpPr>
        <p:spPr>
          <a:xfrm rot="10800000">
            <a:off x="637494" y="665999"/>
            <a:ext cx="5188773" cy="5852601"/>
          </a:xfrm>
          <a:custGeom>
            <a:avLst/>
            <a:gdLst/>
            <a:ahLst/>
            <a:cxnLst/>
            <a:rect l="l" t="t" r="r" b="b"/>
            <a:pathLst>
              <a:path w="873041" h="513236" extrusionOk="0">
                <a:moveTo>
                  <a:pt x="807026" y="87874"/>
                </a:moveTo>
                <a:cubicBezTo>
                  <a:pt x="687888" y="-12496"/>
                  <a:pt x="94894" y="-27493"/>
                  <a:pt x="35062" y="46020"/>
                </a:cubicBezTo>
                <a:cubicBezTo>
                  <a:pt x="-6967" y="97718"/>
                  <a:pt x="2767" y="252111"/>
                  <a:pt x="1233" y="323344"/>
                </a:cubicBezTo>
                <a:cubicBezTo>
                  <a:pt x="-5849" y="404706"/>
                  <a:pt x="16010" y="492163"/>
                  <a:pt x="108027" y="508036"/>
                </a:cubicBezTo>
                <a:cubicBezTo>
                  <a:pt x="181211" y="520007"/>
                  <a:pt x="256478" y="507488"/>
                  <a:pt x="330298" y="508036"/>
                </a:cubicBezTo>
                <a:cubicBezTo>
                  <a:pt x="482038" y="490497"/>
                  <a:pt x="728667" y="541318"/>
                  <a:pt x="831077" y="410055"/>
                </a:cubicBezTo>
                <a:cubicBezTo>
                  <a:pt x="891479" y="316196"/>
                  <a:pt x="889396" y="168425"/>
                  <a:pt x="807026" y="878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6"/>
          <p:cNvSpPr/>
          <p:nvPr/>
        </p:nvSpPr>
        <p:spPr>
          <a:xfrm>
            <a:off x="479518" y="494934"/>
            <a:ext cx="5158861" cy="5867065"/>
          </a:xfrm>
          <a:custGeom>
            <a:avLst/>
            <a:gdLst/>
            <a:ahLst/>
            <a:cxnLst/>
            <a:rect l="l" t="t" r="r" b="b"/>
            <a:pathLst>
              <a:path w="1717712" h="1953518" extrusionOk="0">
                <a:moveTo>
                  <a:pt x="1717677" y="1051758"/>
                </a:moveTo>
                <a:cubicBezTo>
                  <a:pt x="1717041" y="813899"/>
                  <a:pt x="1713292" y="575995"/>
                  <a:pt x="1710661" y="338136"/>
                </a:cubicBezTo>
                <a:cubicBezTo>
                  <a:pt x="1721382" y="143007"/>
                  <a:pt x="1668478" y="-11692"/>
                  <a:pt x="1396636" y="695"/>
                </a:cubicBezTo>
                <a:cubicBezTo>
                  <a:pt x="1075945" y="147"/>
                  <a:pt x="626492" y="30556"/>
                  <a:pt x="313102" y="62895"/>
                </a:cubicBezTo>
                <a:cubicBezTo>
                  <a:pt x="228254" y="71248"/>
                  <a:pt x="127029" y="84929"/>
                  <a:pt x="80877" y="166423"/>
                </a:cubicBezTo>
                <a:cubicBezTo>
                  <a:pt x="57506" y="207641"/>
                  <a:pt x="52222" y="256313"/>
                  <a:pt x="47991" y="302574"/>
                </a:cubicBezTo>
                <a:cubicBezTo>
                  <a:pt x="26527" y="536443"/>
                  <a:pt x="5742" y="770773"/>
                  <a:pt x="765" y="1005673"/>
                </a:cubicBezTo>
                <a:cubicBezTo>
                  <a:pt x="-2436" y="1229303"/>
                  <a:pt x="2826" y="1455674"/>
                  <a:pt x="47355" y="1675512"/>
                </a:cubicBezTo>
                <a:cubicBezTo>
                  <a:pt x="105433" y="1930275"/>
                  <a:pt x="294247" y="1910587"/>
                  <a:pt x="507266" y="1924377"/>
                </a:cubicBezTo>
                <a:cubicBezTo>
                  <a:pt x="802152" y="1942663"/>
                  <a:pt x="1097629" y="1958514"/>
                  <a:pt x="1393172" y="1952046"/>
                </a:cubicBezTo>
                <a:cubicBezTo>
                  <a:pt x="1441055" y="1950775"/>
                  <a:pt x="1490210" y="1947420"/>
                  <a:pt x="1535440" y="1930429"/>
                </a:cubicBezTo>
                <a:cubicBezTo>
                  <a:pt x="1677402" y="1878007"/>
                  <a:pt x="1689065" y="1706645"/>
                  <a:pt x="1699874" y="1577005"/>
                </a:cubicBezTo>
                <a:cubicBezTo>
                  <a:pt x="1715068" y="1402398"/>
                  <a:pt x="1718093" y="1226979"/>
                  <a:pt x="1717677" y="1051758"/>
                </a:cubicBezTo>
                <a:close/>
                <a:moveTo>
                  <a:pt x="1684308" y="1587616"/>
                </a:moveTo>
                <a:cubicBezTo>
                  <a:pt x="1671833" y="1818701"/>
                  <a:pt x="1618008" y="1947946"/>
                  <a:pt x="1360789" y="1937861"/>
                </a:cubicBezTo>
                <a:cubicBezTo>
                  <a:pt x="1016574" y="1942663"/>
                  <a:pt x="672358" y="1921374"/>
                  <a:pt x="329042" y="1897608"/>
                </a:cubicBezTo>
                <a:cubicBezTo>
                  <a:pt x="86951" y="1886316"/>
                  <a:pt x="53428" y="1699979"/>
                  <a:pt x="34726" y="1498208"/>
                </a:cubicBezTo>
                <a:cubicBezTo>
                  <a:pt x="-9452" y="1099970"/>
                  <a:pt x="26790" y="698817"/>
                  <a:pt x="62702" y="301390"/>
                </a:cubicBezTo>
                <a:cubicBezTo>
                  <a:pt x="68753" y="111151"/>
                  <a:pt x="183835" y="84798"/>
                  <a:pt x="348357" y="74011"/>
                </a:cubicBezTo>
                <a:cubicBezTo>
                  <a:pt x="645698" y="44939"/>
                  <a:pt x="1089889" y="7404"/>
                  <a:pt x="1389160" y="15363"/>
                </a:cubicBezTo>
                <a:cubicBezTo>
                  <a:pt x="1422529" y="16262"/>
                  <a:pt x="1545876" y="-5817"/>
                  <a:pt x="1635416" y="89906"/>
                </a:cubicBezTo>
                <a:cubicBezTo>
                  <a:pt x="1708337" y="167848"/>
                  <a:pt x="1693692" y="282645"/>
                  <a:pt x="1696388" y="380999"/>
                </a:cubicBezTo>
                <a:cubicBezTo>
                  <a:pt x="1696805" y="783117"/>
                  <a:pt x="1718115" y="1186353"/>
                  <a:pt x="1684242" y="15876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6"/>
          <p:cNvSpPr txBox="1">
            <a:spLocks noGrp="1"/>
          </p:cNvSpPr>
          <p:nvPr>
            <p:ph type="title"/>
          </p:nvPr>
        </p:nvSpPr>
        <p:spPr>
          <a:xfrm>
            <a:off x="1177833" y="1339984"/>
            <a:ext cx="3839200" cy="126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body" idx="1"/>
          </p:nvPr>
        </p:nvSpPr>
        <p:spPr>
          <a:xfrm>
            <a:off x="1178033" y="2771217"/>
            <a:ext cx="3839200" cy="274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667"/>
            </a:lvl1pPr>
            <a:lvl2pPr marL="1219170" lvl="1" indent="-474121" rtl="0">
              <a:spcBef>
                <a:spcPts val="1333"/>
              </a:spcBef>
              <a:spcAft>
                <a:spcPts val="0"/>
              </a:spcAft>
              <a:buSzPts val="2000"/>
              <a:buChar char="✗"/>
              <a:defRPr sz="2667"/>
            </a:lvl2pPr>
            <a:lvl3pPr marL="1828754" lvl="2" indent="-474121" rtl="0">
              <a:spcBef>
                <a:spcPts val="1333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1333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333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333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333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333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333"/>
              </a:spcBef>
              <a:spcAft>
                <a:spcPts val="1333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4" name="Google Shape;74;p6"/>
          <p:cNvSpPr txBox="1">
            <a:spLocks noGrp="1"/>
          </p:cNvSpPr>
          <p:nvPr>
            <p:ph type="sldNum" idx="12"/>
          </p:nvPr>
        </p:nvSpPr>
        <p:spPr>
          <a:xfrm>
            <a:off x="11205833" y="6257835"/>
            <a:ext cx="731600" cy="40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7FAD357E-EFEC-4784-ADA7-89750A722236}" type="slidenum">
              <a:rPr lang="ru-RU" smtClean="0"/>
              <a:t>‹#›</a:t>
            </a:fld>
            <a:endParaRPr lang="ru-RU"/>
          </a:p>
        </p:txBody>
      </p:sp>
      <p:sp>
        <p:nvSpPr>
          <p:cNvPr id="75" name="Google Shape;75;p6"/>
          <p:cNvSpPr/>
          <p:nvPr/>
        </p:nvSpPr>
        <p:spPr>
          <a:xfrm rot="5400000">
            <a:off x="4819390" y="3442248"/>
            <a:ext cx="1836055" cy="89211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6"/>
          <p:cNvSpPr/>
          <p:nvPr/>
        </p:nvSpPr>
        <p:spPr>
          <a:xfrm rot="5400000">
            <a:off x="5540742" y="4697172"/>
            <a:ext cx="351945" cy="41635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6"/>
          <p:cNvSpPr/>
          <p:nvPr/>
        </p:nvSpPr>
        <p:spPr>
          <a:xfrm rot="10800000">
            <a:off x="723383" y="5986900"/>
            <a:ext cx="387165" cy="308299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6"/>
          <p:cNvSpPr/>
          <p:nvPr/>
        </p:nvSpPr>
        <p:spPr>
          <a:xfrm rot="5130764">
            <a:off x="330190" y="549114"/>
            <a:ext cx="994517" cy="1033772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6"/>
          <p:cNvSpPr/>
          <p:nvPr/>
        </p:nvSpPr>
        <p:spPr>
          <a:xfrm>
            <a:off x="3993032" y="400739"/>
            <a:ext cx="267869" cy="230389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6"/>
          <p:cNvSpPr/>
          <p:nvPr/>
        </p:nvSpPr>
        <p:spPr>
          <a:xfrm>
            <a:off x="1994262" y="6170762"/>
            <a:ext cx="1135532" cy="206881"/>
          </a:xfrm>
          <a:custGeom>
            <a:avLst/>
            <a:gdLst/>
            <a:ahLst/>
            <a:cxnLst/>
            <a:rect l="l" t="t" r="r" b="b"/>
            <a:pathLst>
              <a:path w="403625" h="73536" extrusionOk="0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6"/>
          <p:cNvSpPr/>
          <p:nvPr/>
        </p:nvSpPr>
        <p:spPr>
          <a:xfrm rot="10800000">
            <a:off x="727688" y="6240338"/>
            <a:ext cx="176571" cy="121657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683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/>
          <p:nvPr/>
        </p:nvSpPr>
        <p:spPr>
          <a:xfrm rot="-884877">
            <a:off x="10663059" y="4753112"/>
            <a:ext cx="1217088" cy="1237712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7"/>
          <p:cNvSpPr/>
          <p:nvPr/>
        </p:nvSpPr>
        <p:spPr>
          <a:xfrm>
            <a:off x="856701" y="442364"/>
            <a:ext cx="9257791" cy="1237008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7"/>
          <p:cNvSpPr/>
          <p:nvPr/>
        </p:nvSpPr>
        <p:spPr>
          <a:xfrm>
            <a:off x="490926" y="562837"/>
            <a:ext cx="11173145" cy="5736772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7"/>
          <p:cNvSpPr txBox="1">
            <a:spLocks noGrp="1"/>
          </p:cNvSpPr>
          <p:nvPr>
            <p:ph type="title"/>
          </p:nvPr>
        </p:nvSpPr>
        <p:spPr>
          <a:xfrm>
            <a:off x="1177833" y="911467"/>
            <a:ext cx="8568400" cy="52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body" idx="1"/>
          </p:nvPr>
        </p:nvSpPr>
        <p:spPr>
          <a:xfrm>
            <a:off x="1584233" y="2008467"/>
            <a:ext cx="4003600" cy="368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667"/>
            </a:lvl1pPr>
            <a:lvl2pPr marL="1219170" lvl="1" indent="-474121" rtl="0">
              <a:spcBef>
                <a:spcPts val="1333"/>
              </a:spcBef>
              <a:spcAft>
                <a:spcPts val="0"/>
              </a:spcAft>
              <a:buSzPts val="2000"/>
              <a:buChar char="✗"/>
              <a:defRPr sz="2667"/>
            </a:lvl2pPr>
            <a:lvl3pPr marL="1828754" lvl="2" indent="-474121" rtl="0">
              <a:spcBef>
                <a:spcPts val="1333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1333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333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333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333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333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333"/>
              </a:spcBef>
              <a:spcAft>
                <a:spcPts val="1333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8" name="Google Shape;88;p7"/>
          <p:cNvSpPr txBox="1">
            <a:spLocks noGrp="1"/>
          </p:cNvSpPr>
          <p:nvPr>
            <p:ph type="body" idx="2"/>
          </p:nvPr>
        </p:nvSpPr>
        <p:spPr>
          <a:xfrm>
            <a:off x="6149152" y="2008467"/>
            <a:ext cx="4003600" cy="368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667"/>
            </a:lvl1pPr>
            <a:lvl2pPr marL="1219170" lvl="1" indent="-474121" rtl="0">
              <a:spcBef>
                <a:spcPts val="1333"/>
              </a:spcBef>
              <a:spcAft>
                <a:spcPts val="0"/>
              </a:spcAft>
              <a:buSzPts val="2000"/>
              <a:buChar char="✗"/>
              <a:defRPr sz="2667"/>
            </a:lvl2pPr>
            <a:lvl3pPr marL="1828754" lvl="2" indent="-474121" rtl="0">
              <a:spcBef>
                <a:spcPts val="1333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1333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333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333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333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333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333"/>
              </a:spcBef>
              <a:spcAft>
                <a:spcPts val="1333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9" name="Google Shape;89;p7"/>
          <p:cNvSpPr txBox="1">
            <a:spLocks noGrp="1"/>
          </p:cNvSpPr>
          <p:nvPr>
            <p:ph type="sldNum" idx="12"/>
          </p:nvPr>
        </p:nvSpPr>
        <p:spPr>
          <a:xfrm>
            <a:off x="11205833" y="6257835"/>
            <a:ext cx="731600" cy="40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7FAD357E-EFEC-4784-ADA7-89750A722236}" type="slidenum">
              <a:rPr lang="ru-RU" smtClean="0"/>
              <a:t>‹#›</a:t>
            </a:fld>
            <a:endParaRPr lang="ru-RU"/>
          </a:p>
        </p:txBody>
      </p:sp>
      <p:sp>
        <p:nvSpPr>
          <p:cNvPr id="90" name="Google Shape;90;p7"/>
          <p:cNvSpPr/>
          <p:nvPr/>
        </p:nvSpPr>
        <p:spPr>
          <a:xfrm>
            <a:off x="10851766" y="316035"/>
            <a:ext cx="985341" cy="1237312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7"/>
          <p:cNvSpPr/>
          <p:nvPr/>
        </p:nvSpPr>
        <p:spPr>
          <a:xfrm>
            <a:off x="11396892" y="3796060"/>
            <a:ext cx="349497" cy="308144"/>
          </a:xfrm>
          <a:custGeom>
            <a:avLst/>
            <a:gdLst/>
            <a:ahLst/>
            <a:cxnLst/>
            <a:rect l="l" t="t" r="r" b="b"/>
            <a:pathLst>
              <a:path w="124229" h="109530" extrusionOk="0">
                <a:moveTo>
                  <a:pt x="79291" y="1720"/>
                </a:moveTo>
                <a:cubicBezTo>
                  <a:pt x="8212" y="-15360"/>
                  <a:pt x="-40965" y="100205"/>
                  <a:pt x="47829" y="108799"/>
                </a:cubicBezTo>
                <a:cubicBezTo>
                  <a:pt x="119983" y="119191"/>
                  <a:pt x="160785" y="15554"/>
                  <a:pt x="79291" y="1720"/>
                </a:cubicBezTo>
                <a:close/>
                <a:moveTo>
                  <a:pt x="106609" y="64095"/>
                </a:moveTo>
                <a:cubicBezTo>
                  <a:pt x="93827" y="96675"/>
                  <a:pt x="39761" y="106168"/>
                  <a:pt x="18275" y="78083"/>
                </a:cubicBezTo>
                <a:cubicBezTo>
                  <a:pt x="2292" y="46095"/>
                  <a:pt x="38489" y="11651"/>
                  <a:pt x="70390" y="15247"/>
                </a:cubicBezTo>
                <a:cubicBezTo>
                  <a:pt x="97620" y="15401"/>
                  <a:pt x="116651" y="36974"/>
                  <a:pt x="106609" y="640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7"/>
          <p:cNvSpPr/>
          <p:nvPr/>
        </p:nvSpPr>
        <p:spPr>
          <a:xfrm>
            <a:off x="5902355" y="6299608"/>
            <a:ext cx="1184197" cy="81987"/>
          </a:xfrm>
          <a:custGeom>
            <a:avLst/>
            <a:gdLst/>
            <a:ahLst/>
            <a:cxnLst/>
            <a:rect l="l" t="t" r="r" b="b"/>
            <a:pathLst>
              <a:path w="420923" h="29142" extrusionOk="0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7"/>
          <p:cNvSpPr/>
          <p:nvPr/>
        </p:nvSpPr>
        <p:spPr>
          <a:xfrm>
            <a:off x="7158362" y="6340678"/>
            <a:ext cx="115853" cy="41572"/>
          </a:xfrm>
          <a:custGeom>
            <a:avLst/>
            <a:gdLst/>
            <a:ahLst/>
            <a:cxnLst/>
            <a:rect l="l" t="t" r="r" b="b"/>
            <a:pathLst>
              <a:path w="41180" h="14777" extrusionOk="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7"/>
          <p:cNvSpPr/>
          <p:nvPr/>
        </p:nvSpPr>
        <p:spPr>
          <a:xfrm>
            <a:off x="7384870" y="6340232"/>
            <a:ext cx="399637" cy="54241"/>
          </a:xfrm>
          <a:custGeom>
            <a:avLst/>
            <a:gdLst/>
            <a:ahLst/>
            <a:cxnLst/>
            <a:rect l="l" t="t" r="r" b="b"/>
            <a:pathLst>
              <a:path w="142051" h="19280" extrusionOk="0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7"/>
          <p:cNvSpPr/>
          <p:nvPr/>
        </p:nvSpPr>
        <p:spPr>
          <a:xfrm>
            <a:off x="434048" y="1370193"/>
            <a:ext cx="151107" cy="1272065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7"/>
          <p:cNvSpPr/>
          <p:nvPr/>
        </p:nvSpPr>
        <p:spPr>
          <a:xfrm>
            <a:off x="342669" y="1494769"/>
            <a:ext cx="107249" cy="532052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445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/>
          <p:nvPr/>
        </p:nvSpPr>
        <p:spPr>
          <a:xfrm rot="-884877">
            <a:off x="10663059" y="4753112"/>
            <a:ext cx="1217088" cy="1237712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8"/>
          <p:cNvSpPr/>
          <p:nvPr/>
        </p:nvSpPr>
        <p:spPr>
          <a:xfrm>
            <a:off x="856701" y="442364"/>
            <a:ext cx="9257791" cy="1237008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8"/>
          <p:cNvSpPr/>
          <p:nvPr/>
        </p:nvSpPr>
        <p:spPr>
          <a:xfrm>
            <a:off x="490926" y="562837"/>
            <a:ext cx="11173145" cy="5736772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8"/>
          <p:cNvSpPr txBox="1">
            <a:spLocks noGrp="1"/>
          </p:cNvSpPr>
          <p:nvPr>
            <p:ph type="title"/>
          </p:nvPr>
        </p:nvSpPr>
        <p:spPr>
          <a:xfrm>
            <a:off x="1177833" y="911467"/>
            <a:ext cx="8568400" cy="52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2" name="Google Shape;102;p8"/>
          <p:cNvSpPr txBox="1">
            <a:spLocks noGrp="1"/>
          </p:cNvSpPr>
          <p:nvPr>
            <p:ph type="body" idx="1"/>
          </p:nvPr>
        </p:nvSpPr>
        <p:spPr>
          <a:xfrm>
            <a:off x="1584233" y="2008467"/>
            <a:ext cx="2669200" cy="371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✗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3" name="Google Shape;103;p8"/>
          <p:cNvSpPr txBox="1">
            <a:spLocks noGrp="1"/>
          </p:cNvSpPr>
          <p:nvPr>
            <p:ph type="body" idx="2"/>
          </p:nvPr>
        </p:nvSpPr>
        <p:spPr>
          <a:xfrm>
            <a:off x="4533851" y="2008467"/>
            <a:ext cx="2669200" cy="371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✗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" name="Google Shape;104;p8"/>
          <p:cNvSpPr txBox="1">
            <a:spLocks noGrp="1"/>
          </p:cNvSpPr>
          <p:nvPr>
            <p:ph type="body" idx="3"/>
          </p:nvPr>
        </p:nvSpPr>
        <p:spPr>
          <a:xfrm>
            <a:off x="7483468" y="2008467"/>
            <a:ext cx="2669200" cy="371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✗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5" name="Google Shape;105;p8"/>
          <p:cNvSpPr txBox="1">
            <a:spLocks noGrp="1"/>
          </p:cNvSpPr>
          <p:nvPr>
            <p:ph type="sldNum" idx="12"/>
          </p:nvPr>
        </p:nvSpPr>
        <p:spPr>
          <a:xfrm>
            <a:off x="11205833" y="6257835"/>
            <a:ext cx="731600" cy="40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7FAD357E-EFEC-4784-ADA7-89750A722236}" type="slidenum">
              <a:rPr lang="ru-RU" smtClean="0"/>
              <a:t>‹#›</a:t>
            </a:fld>
            <a:endParaRPr lang="ru-RU"/>
          </a:p>
        </p:txBody>
      </p:sp>
      <p:sp>
        <p:nvSpPr>
          <p:cNvPr id="106" name="Google Shape;106;p8"/>
          <p:cNvSpPr/>
          <p:nvPr/>
        </p:nvSpPr>
        <p:spPr>
          <a:xfrm rot="10338673">
            <a:off x="11663971" y="1555035"/>
            <a:ext cx="151213" cy="1272960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8"/>
          <p:cNvSpPr/>
          <p:nvPr/>
        </p:nvSpPr>
        <p:spPr>
          <a:xfrm rot="10338673">
            <a:off x="11831130" y="2153643"/>
            <a:ext cx="107325" cy="532427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8"/>
          <p:cNvSpPr/>
          <p:nvPr/>
        </p:nvSpPr>
        <p:spPr>
          <a:xfrm>
            <a:off x="4203022" y="508141"/>
            <a:ext cx="1184197" cy="81987"/>
          </a:xfrm>
          <a:custGeom>
            <a:avLst/>
            <a:gdLst/>
            <a:ahLst/>
            <a:cxnLst/>
            <a:rect l="l" t="t" r="r" b="b"/>
            <a:pathLst>
              <a:path w="420923" h="29142" extrusionOk="0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8"/>
          <p:cNvSpPr/>
          <p:nvPr/>
        </p:nvSpPr>
        <p:spPr>
          <a:xfrm>
            <a:off x="5459028" y="549211"/>
            <a:ext cx="115853" cy="41572"/>
          </a:xfrm>
          <a:custGeom>
            <a:avLst/>
            <a:gdLst/>
            <a:ahLst/>
            <a:cxnLst/>
            <a:rect l="l" t="t" r="r" b="b"/>
            <a:pathLst>
              <a:path w="41180" h="14777" extrusionOk="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8"/>
          <p:cNvSpPr/>
          <p:nvPr/>
        </p:nvSpPr>
        <p:spPr>
          <a:xfrm>
            <a:off x="5685536" y="548765"/>
            <a:ext cx="399637" cy="54241"/>
          </a:xfrm>
          <a:custGeom>
            <a:avLst/>
            <a:gdLst/>
            <a:ahLst/>
            <a:cxnLst/>
            <a:rect l="l" t="t" r="r" b="b"/>
            <a:pathLst>
              <a:path w="142051" h="19280" extrusionOk="0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8"/>
          <p:cNvSpPr/>
          <p:nvPr/>
        </p:nvSpPr>
        <p:spPr>
          <a:xfrm rot="5534346">
            <a:off x="29788" y="4545749"/>
            <a:ext cx="908759" cy="285993"/>
          </a:xfrm>
          <a:custGeom>
            <a:avLst/>
            <a:gdLst/>
            <a:ahLst/>
            <a:cxnLst/>
            <a:rect l="l" t="t" r="r" b="b"/>
            <a:pathLst>
              <a:path w="322772" h="101579" extrusionOk="0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8"/>
          <p:cNvSpPr/>
          <p:nvPr/>
        </p:nvSpPr>
        <p:spPr>
          <a:xfrm>
            <a:off x="8122707" y="6354739"/>
            <a:ext cx="1174159" cy="63036"/>
          </a:xfrm>
          <a:custGeom>
            <a:avLst/>
            <a:gdLst/>
            <a:ahLst/>
            <a:cxnLst/>
            <a:rect l="l" t="t" r="r" b="b"/>
            <a:pathLst>
              <a:path w="417355" h="22406" extrusionOk="0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8"/>
          <p:cNvSpPr/>
          <p:nvPr/>
        </p:nvSpPr>
        <p:spPr>
          <a:xfrm>
            <a:off x="8623179" y="6496483"/>
            <a:ext cx="380520" cy="46856"/>
          </a:xfrm>
          <a:custGeom>
            <a:avLst/>
            <a:gdLst/>
            <a:ahLst/>
            <a:cxnLst/>
            <a:rect l="l" t="t" r="r" b="b"/>
            <a:pathLst>
              <a:path w="135256" h="16655" extrusionOk="0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789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/>
          <p:nvPr/>
        </p:nvSpPr>
        <p:spPr>
          <a:xfrm rot="-884877">
            <a:off x="10663059" y="4753112"/>
            <a:ext cx="1217088" cy="1237712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9"/>
          <p:cNvSpPr/>
          <p:nvPr/>
        </p:nvSpPr>
        <p:spPr>
          <a:xfrm>
            <a:off x="856701" y="442364"/>
            <a:ext cx="9257791" cy="1237008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9"/>
          <p:cNvSpPr/>
          <p:nvPr/>
        </p:nvSpPr>
        <p:spPr>
          <a:xfrm>
            <a:off x="490926" y="562837"/>
            <a:ext cx="11173145" cy="5736772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1177833" y="911467"/>
            <a:ext cx="8568400" cy="52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9" name="Google Shape;119;p9"/>
          <p:cNvSpPr txBox="1">
            <a:spLocks noGrp="1"/>
          </p:cNvSpPr>
          <p:nvPr>
            <p:ph type="sldNum" idx="12"/>
          </p:nvPr>
        </p:nvSpPr>
        <p:spPr>
          <a:xfrm>
            <a:off x="11205833" y="6257835"/>
            <a:ext cx="731600" cy="40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7FAD357E-EFEC-4784-ADA7-89750A722236}" type="slidenum">
              <a:rPr lang="ru-RU" smtClean="0"/>
              <a:t>‹#›</a:t>
            </a:fld>
            <a:endParaRPr lang="ru-RU"/>
          </a:p>
        </p:txBody>
      </p:sp>
      <p:sp>
        <p:nvSpPr>
          <p:cNvPr id="120" name="Google Shape;120;p9"/>
          <p:cNvSpPr/>
          <p:nvPr/>
        </p:nvSpPr>
        <p:spPr>
          <a:xfrm>
            <a:off x="434048" y="1370193"/>
            <a:ext cx="151107" cy="1272065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9"/>
          <p:cNvSpPr/>
          <p:nvPr/>
        </p:nvSpPr>
        <p:spPr>
          <a:xfrm>
            <a:off x="342669" y="1494769"/>
            <a:ext cx="107249" cy="532052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9"/>
          <p:cNvSpPr/>
          <p:nvPr/>
        </p:nvSpPr>
        <p:spPr>
          <a:xfrm>
            <a:off x="3880749" y="503913"/>
            <a:ext cx="1836055" cy="89211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9"/>
          <p:cNvSpPr/>
          <p:nvPr/>
        </p:nvSpPr>
        <p:spPr>
          <a:xfrm>
            <a:off x="5853940" y="548403"/>
            <a:ext cx="351945" cy="41635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9"/>
          <p:cNvSpPr/>
          <p:nvPr/>
        </p:nvSpPr>
        <p:spPr>
          <a:xfrm>
            <a:off x="11162116" y="529829"/>
            <a:ext cx="387165" cy="308299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9"/>
          <p:cNvSpPr/>
          <p:nvPr/>
        </p:nvSpPr>
        <p:spPr>
          <a:xfrm>
            <a:off x="11368405" y="463034"/>
            <a:ext cx="176571" cy="121657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9"/>
          <p:cNvSpPr/>
          <p:nvPr/>
        </p:nvSpPr>
        <p:spPr>
          <a:xfrm>
            <a:off x="326324" y="5459148"/>
            <a:ext cx="995005" cy="103428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9"/>
          <p:cNvSpPr/>
          <p:nvPr/>
        </p:nvSpPr>
        <p:spPr>
          <a:xfrm>
            <a:off x="11499550" y="2342806"/>
            <a:ext cx="267869" cy="230389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9"/>
          <p:cNvSpPr/>
          <p:nvPr/>
        </p:nvSpPr>
        <p:spPr>
          <a:xfrm>
            <a:off x="6205899" y="6073993"/>
            <a:ext cx="908065" cy="285776"/>
          </a:xfrm>
          <a:custGeom>
            <a:avLst/>
            <a:gdLst/>
            <a:ahLst/>
            <a:cxnLst/>
            <a:rect l="l" t="t" r="r" b="b"/>
            <a:pathLst>
              <a:path w="322772" h="101579" extrusionOk="0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061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/>
          <p:nvPr/>
        </p:nvSpPr>
        <p:spPr>
          <a:xfrm rot="-884877">
            <a:off x="10663059" y="4753112"/>
            <a:ext cx="1217088" cy="1237712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0"/>
          <p:cNvSpPr/>
          <p:nvPr/>
        </p:nvSpPr>
        <p:spPr>
          <a:xfrm>
            <a:off x="856700" y="5622168"/>
            <a:ext cx="7853765" cy="750185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0"/>
          <p:cNvSpPr/>
          <p:nvPr/>
        </p:nvSpPr>
        <p:spPr>
          <a:xfrm>
            <a:off x="490926" y="562837"/>
            <a:ext cx="11173145" cy="5736772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0"/>
          <p:cNvSpPr txBox="1">
            <a:spLocks noGrp="1"/>
          </p:cNvSpPr>
          <p:nvPr>
            <p:ph type="body" idx="1"/>
          </p:nvPr>
        </p:nvSpPr>
        <p:spPr>
          <a:xfrm>
            <a:off x="1097435" y="5682411"/>
            <a:ext cx="7363600" cy="52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4" name="Google Shape;134;p10"/>
          <p:cNvSpPr txBox="1">
            <a:spLocks noGrp="1"/>
          </p:cNvSpPr>
          <p:nvPr>
            <p:ph type="sldNum" idx="12"/>
          </p:nvPr>
        </p:nvSpPr>
        <p:spPr>
          <a:xfrm>
            <a:off x="11205833" y="6257835"/>
            <a:ext cx="731600" cy="40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7FAD357E-EFEC-4784-ADA7-89750A722236}" type="slidenum">
              <a:rPr lang="ru-RU" smtClean="0"/>
              <a:t>‹#›</a:t>
            </a:fld>
            <a:endParaRPr lang="ru-RU"/>
          </a:p>
        </p:txBody>
      </p:sp>
      <p:sp>
        <p:nvSpPr>
          <p:cNvPr id="135" name="Google Shape;135;p10"/>
          <p:cNvSpPr/>
          <p:nvPr/>
        </p:nvSpPr>
        <p:spPr>
          <a:xfrm rot="5400000">
            <a:off x="416224" y="406148"/>
            <a:ext cx="995005" cy="103428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0"/>
          <p:cNvSpPr/>
          <p:nvPr/>
        </p:nvSpPr>
        <p:spPr>
          <a:xfrm rot="-9525180">
            <a:off x="337132" y="5811193"/>
            <a:ext cx="387347" cy="30844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0"/>
          <p:cNvSpPr/>
          <p:nvPr/>
        </p:nvSpPr>
        <p:spPr>
          <a:xfrm rot="-9525180">
            <a:off x="290359" y="6017223"/>
            <a:ext cx="176653" cy="121715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0"/>
          <p:cNvSpPr/>
          <p:nvPr/>
        </p:nvSpPr>
        <p:spPr>
          <a:xfrm rot="-167066">
            <a:off x="6578987" y="484853"/>
            <a:ext cx="1184192" cy="81985"/>
          </a:xfrm>
          <a:custGeom>
            <a:avLst/>
            <a:gdLst/>
            <a:ahLst/>
            <a:cxnLst/>
            <a:rect l="l" t="t" r="r" b="b"/>
            <a:pathLst>
              <a:path w="420923" h="29142" extrusionOk="0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0"/>
          <p:cNvSpPr/>
          <p:nvPr/>
        </p:nvSpPr>
        <p:spPr>
          <a:xfrm rot="-167066">
            <a:off x="7835157" y="490943"/>
            <a:ext cx="115852" cy="41572"/>
          </a:xfrm>
          <a:custGeom>
            <a:avLst/>
            <a:gdLst/>
            <a:ahLst/>
            <a:cxnLst/>
            <a:rect l="l" t="t" r="r" b="b"/>
            <a:pathLst>
              <a:path w="41180" h="14777" extrusionOk="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0"/>
          <p:cNvSpPr/>
          <p:nvPr/>
        </p:nvSpPr>
        <p:spPr>
          <a:xfrm rot="-167066">
            <a:off x="8061517" y="472613"/>
            <a:ext cx="399635" cy="54241"/>
          </a:xfrm>
          <a:custGeom>
            <a:avLst/>
            <a:gdLst/>
            <a:ahLst/>
            <a:cxnLst/>
            <a:rect l="l" t="t" r="r" b="b"/>
            <a:pathLst>
              <a:path w="142051" h="19280" extrusionOk="0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0"/>
          <p:cNvSpPr/>
          <p:nvPr/>
        </p:nvSpPr>
        <p:spPr>
          <a:xfrm rot="5400000">
            <a:off x="11040351" y="3327685"/>
            <a:ext cx="1134187" cy="206636"/>
          </a:xfrm>
          <a:custGeom>
            <a:avLst/>
            <a:gdLst/>
            <a:ahLst/>
            <a:cxnLst/>
            <a:rect l="l" t="t" r="r" b="b"/>
            <a:pathLst>
              <a:path w="403625" h="73536" extrusionOk="0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771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" type="blank">
  <p:cSld name="Blank - Ligh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>
            <a:spLocks noGrp="1"/>
          </p:cNvSpPr>
          <p:nvPr>
            <p:ph type="sldNum" idx="12"/>
          </p:nvPr>
        </p:nvSpPr>
        <p:spPr>
          <a:xfrm>
            <a:off x="11205833" y="6257835"/>
            <a:ext cx="731600" cy="40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7FAD357E-EFEC-4784-ADA7-89750A722236}" type="slidenum">
              <a:rPr lang="ru-RU" smtClean="0"/>
              <a:t>‹#›</a:t>
            </a:fld>
            <a:endParaRPr lang="ru-RU"/>
          </a:p>
        </p:txBody>
      </p:sp>
      <p:sp>
        <p:nvSpPr>
          <p:cNvPr id="144" name="Google Shape;144;p11"/>
          <p:cNvSpPr/>
          <p:nvPr/>
        </p:nvSpPr>
        <p:spPr>
          <a:xfrm>
            <a:off x="490926" y="562837"/>
            <a:ext cx="11173145" cy="5736772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-5673298">
            <a:off x="3165457" y="5744019"/>
            <a:ext cx="151047" cy="1271560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673298">
            <a:off x="2951902" y="6246239"/>
            <a:ext cx="107207" cy="531840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>
            <a:off x="7453534" y="398834"/>
            <a:ext cx="720335" cy="3523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>
            <a:off x="11162116" y="529829"/>
            <a:ext cx="387165" cy="308299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>
            <a:off x="11368405" y="463034"/>
            <a:ext cx="176571" cy="121657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>
            <a:off x="441550" y="2665959"/>
            <a:ext cx="282121" cy="357283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>
            <a:off x="11419718" y="4779372"/>
            <a:ext cx="267869" cy="230389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5069525">
            <a:off x="10470846" y="4989089"/>
            <a:ext cx="1085543" cy="1363137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5400000">
            <a:off x="407224" y="406148"/>
            <a:ext cx="995005" cy="103428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8956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77833" y="911467"/>
            <a:ext cx="8568400" cy="5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84233" y="2008467"/>
            <a:ext cx="8568400" cy="3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683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05833" y="6257835"/>
            <a:ext cx="731600" cy="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20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buNone/>
              <a:defRPr sz="20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buNone/>
              <a:defRPr sz="20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buNone/>
              <a:defRPr sz="20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buNone/>
              <a:defRPr sz="20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buNone/>
              <a:defRPr sz="20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buNone/>
              <a:defRPr sz="20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buNone/>
              <a:defRPr sz="20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buNone/>
              <a:defRPr sz="20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fld id="{7FAD357E-EFEC-4784-ADA7-89750A7222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2518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D9218E-B4F5-49F7-9EE2-E7A17CE287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9600" dirty="0"/>
              <a:t>Введение в программирование на </a:t>
            </a:r>
            <a:r>
              <a:rPr lang="en-US" sz="9600" dirty="0"/>
              <a:t>Python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CADCA2-E18A-4A84-9D0E-84D074A70ED4}"/>
              </a:ext>
            </a:extLst>
          </p:cNvPr>
          <p:cNvSpPr txBox="1"/>
          <p:nvPr/>
        </p:nvSpPr>
        <p:spPr>
          <a:xfrm>
            <a:off x="0" y="6214533"/>
            <a:ext cx="5816600" cy="66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1800" dirty="0" err="1"/>
              <a:t>Куляшов</a:t>
            </a:r>
            <a:r>
              <a:rPr lang="ru-RU" sz="1800" dirty="0"/>
              <a:t> Михаил, </a:t>
            </a:r>
            <a:r>
              <a:rPr lang="ru-RU" sz="1800" dirty="0" err="1"/>
              <a:t>м.н.с</a:t>
            </a:r>
            <a:r>
              <a:rPr lang="ru-RU" sz="1800" dirty="0"/>
              <a:t>. НТУ «Сириус»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/>
              <a:t>Telegram: @mishakula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73823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BB068E-CCD3-41B7-AE1D-BA9164BA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Методы словарей в </a:t>
            </a:r>
            <a:r>
              <a:rPr lang="en-US" sz="4000" dirty="0"/>
              <a:t>Python</a:t>
            </a:r>
            <a:endParaRPr lang="ru-RU" sz="4000" dirty="0"/>
          </a:p>
        </p:txBody>
      </p:sp>
      <p:graphicFrame>
        <p:nvGraphicFramePr>
          <p:cNvPr id="11" name="Таблица 5">
            <a:extLst>
              <a:ext uri="{FF2B5EF4-FFF2-40B4-BE49-F238E27FC236}">
                <a16:creationId xmlns:a16="http://schemas.microsoft.com/office/drawing/2014/main" id="{B3D1B41E-A0D8-4A4C-BE61-02BC77EE5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768985"/>
              </p:ext>
            </p:extLst>
          </p:nvPr>
        </p:nvGraphicFramePr>
        <p:xfrm>
          <a:off x="1606756" y="1670864"/>
          <a:ext cx="8978487" cy="4443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2534">
                  <a:extLst>
                    <a:ext uri="{9D8B030D-6E8A-4147-A177-3AD203B41FA5}">
                      <a16:colId xmlns:a16="http://schemas.microsoft.com/office/drawing/2014/main" val="2939426715"/>
                    </a:ext>
                  </a:extLst>
                </a:gridCol>
                <a:gridCol w="6065953">
                  <a:extLst>
                    <a:ext uri="{9D8B030D-6E8A-4147-A177-3AD203B41FA5}">
                      <a16:colId xmlns:a16="http://schemas.microsoft.com/office/drawing/2014/main" val="51680913"/>
                    </a:ext>
                  </a:extLst>
                </a:gridCol>
              </a:tblGrid>
              <a:tr h="284076"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Оператор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98567"/>
                  </a:ext>
                </a:extLst>
              </a:tr>
              <a:tr h="28407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clear</a:t>
                      </a:r>
                      <a:endParaRPr lang="ru-RU" sz="24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effectLst/>
                        </a:rPr>
                        <a:t>очищает словарь</a:t>
                      </a:r>
                      <a:endParaRPr lang="ru-RU" sz="24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129744"/>
                  </a:ext>
                </a:extLst>
              </a:tr>
              <a:tr h="28407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copy</a:t>
                      </a:r>
                      <a:endParaRPr lang="ru-RU" sz="24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400" dirty="0">
                          <a:effectLst/>
                        </a:rPr>
                        <a:t>возвращает копию словаря</a:t>
                      </a:r>
                      <a:endParaRPr lang="ru-RU" sz="24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570047"/>
                  </a:ext>
                </a:extLst>
              </a:tr>
              <a:tr h="284076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fromkeys</a:t>
                      </a:r>
                      <a:endParaRPr lang="ru-RU" sz="24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effectLst/>
                        </a:rPr>
                        <a:t>создает словарь с переданными ключами и переданным значением, одним для всех ключей</a:t>
                      </a:r>
                      <a:endParaRPr lang="ru-RU" sz="24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868499"/>
                  </a:ext>
                </a:extLst>
              </a:tr>
              <a:tr h="511336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setdefault</a:t>
                      </a:r>
                      <a:endParaRPr lang="ru-RU" sz="24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effectLst/>
                        </a:rPr>
                        <a:t>возвращает значение ключа</a:t>
                      </a:r>
                      <a:endParaRPr lang="ru-RU" sz="24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893970"/>
                  </a:ext>
                </a:extLst>
              </a:tr>
              <a:tr h="28407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get</a:t>
                      </a:r>
                      <a:endParaRPr lang="ru-RU" sz="24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effectLst/>
                        </a:rPr>
                        <a:t>возвращает значение ключа</a:t>
                      </a:r>
                      <a:endParaRPr lang="ru-RU" sz="24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940208"/>
                  </a:ext>
                </a:extLst>
              </a:tr>
              <a:tr h="28407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keys</a:t>
                      </a:r>
                      <a:endParaRPr lang="ru-RU" sz="24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effectLst/>
                        </a:rPr>
                        <a:t>возвращает все ключи в словаре</a:t>
                      </a:r>
                      <a:endParaRPr lang="ru-RU" sz="24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376751"/>
                  </a:ext>
                </a:extLst>
              </a:tr>
              <a:tr h="28407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values</a:t>
                      </a:r>
                      <a:endParaRPr lang="ru-RU" sz="24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effectLst/>
                        </a:rPr>
                        <a:t>возвращает все значения в словаре</a:t>
                      </a:r>
                      <a:endParaRPr lang="ru-RU" sz="24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180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827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BB068E-CCD3-41B7-AE1D-BA9164BA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Методы словарей в </a:t>
            </a:r>
            <a:r>
              <a:rPr lang="en-US" sz="4000" dirty="0"/>
              <a:t>Python</a:t>
            </a:r>
            <a:r>
              <a:rPr lang="ru-RU" sz="4000" dirty="0"/>
              <a:t>: </a:t>
            </a:r>
            <a:r>
              <a:rPr lang="en-US" sz="4000" dirty="0" err="1">
                <a:solidFill>
                  <a:srgbClr val="00B0F0"/>
                </a:solidFill>
              </a:rPr>
              <a:t>fromkeys</a:t>
            </a:r>
            <a:r>
              <a:rPr lang="en-US" sz="4000" dirty="0"/>
              <a:t>, </a:t>
            </a:r>
            <a:r>
              <a:rPr lang="en-US" sz="4000" dirty="0" err="1"/>
              <a:t>setdefault</a:t>
            </a:r>
            <a:r>
              <a:rPr lang="en-US" sz="4000" dirty="0"/>
              <a:t>, get</a:t>
            </a:r>
            <a:endParaRPr lang="ru-RU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8A70348-897F-45B9-9AF3-E704483E2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2605087"/>
            <a:ext cx="63627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427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BB068E-CCD3-41B7-AE1D-BA9164BA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Методы словарей в </a:t>
            </a:r>
            <a:r>
              <a:rPr lang="en-US" sz="4000" dirty="0"/>
              <a:t>Python</a:t>
            </a:r>
            <a:r>
              <a:rPr lang="ru-RU" sz="4000" dirty="0"/>
              <a:t>: </a:t>
            </a:r>
            <a:r>
              <a:rPr lang="en-US" sz="4000" dirty="0" err="1">
                <a:solidFill>
                  <a:srgbClr val="002060"/>
                </a:solidFill>
              </a:rPr>
              <a:t>fromkeys</a:t>
            </a:r>
            <a:r>
              <a:rPr lang="en-US" sz="4000" dirty="0"/>
              <a:t>, </a:t>
            </a:r>
            <a:r>
              <a:rPr lang="en-US" sz="4000" dirty="0" err="1">
                <a:solidFill>
                  <a:srgbClr val="00B0F0"/>
                </a:solidFill>
              </a:rPr>
              <a:t>setdefault</a:t>
            </a:r>
            <a:r>
              <a:rPr lang="en-US" sz="4000" dirty="0"/>
              <a:t>, </a:t>
            </a:r>
            <a:r>
              <a:rPr lang="en-US" sz="4000" dirty="0">
                <a:solidFill>
                  <a:srgbClr val="00B0F0"/>
                </a:solidFill>
              </a:rPr>
              <a:t>get</a:t>
            </a:r>
            <a:endParaRPr lang="ru-RU" sz="4000" dirty="0">
              <a:solidFill>
                <a:srgbClr val="00B0F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847D315-90A1-4D3D-B61D-8F7826C7B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2276475"/>
            <a:ext cx="67341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861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900CFE2-0244-40B1-B1CE-113E3AFB1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858" y="3362325"/>
            <a:ext cx="5314950" cy="272415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BB068E-CCD3-41B7-AE1D-BA9164BA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Методы словарей в </a:t>
            </a:r>
            <a:r>
              <a:rPr lang="en-US" sz="4000" dirty="0"/>
              <a:t>Python</a:t>
            </a:r>
            <a:r>
              <a:rPr lang="ru-RU" sz="4000" dirty="0"/>
              <a:t>: </a:t>
            </a:r>
            <a:r>
              <a:rPr lang="en-US" sz="4000" dirty="0" err="1">
                <a:solidFill>
                  <a:srgbClr val="002060"/>
                </a:solidFill>
              </a:rPr>
              <a:t>fromkeys</a:t>
            </a:r>
            <a:r>
              <a:rPr lang="en-US" sz="4000" dirty="0"/>
              <a:t>, </a:t>
            </a:r>
            <a:r>
              <a:rPr lang="en-US" sz="4000" dirty="0" err="1">
                <a:solidFill>
                  <a:srgbClr val="00B0F0"/>
                </a:solidFill>
              </a:rPr>
              <a:t>setdefault</a:t>
            </a:r>
            <a:r>
              <a:rPr lang="en-US" sz="4000" dirty="0"/>
              <a:t>, </a:t>
            </a:r>
            <a:r>
              <a:rPr lang="en-US" sz="4000" dirty="0">
                <a:solidFill>
                  <a:srgbClr val="00B0F0"/>
                </a:solidFill>
              </a:rPr>
              <a:t>get</a:t>
            </a:r>
            <a:endParaRPr lang="ru-RU" sz="4000" dirty="0">
              <a:solidFill>
                <a:srgbClr val="00B0F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5869E41-614E-4642-87A8-FE63FEA11E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05" t="1" b="38777"/>
          <a:stretch/>
        </p:blipFill>
        <p:spPr>
          <a:xfrm>
            <a:off x="5494338" y="1749955"/>
            <a:ext cx="5314950" cy="175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22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BB068E-CCD3-41B7-AE1D-BA9164BA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Методы словарей в </a:t>
            </a:r>
            <a:r>
              <a:rPr lang="en-US" sz="4000" dirty="0"/>
              <a:t>Python</a:t>
            </a:r>
            <a:r>
              <a:rPr lang="ru-RU" sz="4000" dirty="0"/>
              <a:t>: </a:t>
            </a:r>
            <a:r>
              <a:rPr lang="en-US" sz="4000" dirty="0">
                <a:solidFill>
                  <a:srgbClr val="00B0F0"/>
                </a:solidFill>
              </a:rPr>
              <a:t>keys</a:t>
            </a:r>
            <a:r>
              <a:rPr lang="en-US" sz="4000" dirty="0"/>
              <a:t>, </a:t>
            </a:r>
            <a:r>
              <a:rPr lang="en-US" sz="4000" dirty="0">
                <a:solidFill>
                  <a:srgbClr val="002060"/>
                </a:solidFill>
              </a:rPr>
              <a:t>values, items</a:t>
            </a:r>
            <a:endParaRPr lang="ru-RU" sz="4000" dirty="0">
              <a:solidFill>
                <a:srgbClr val="00206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12F796-D535-47E8-A0EB-D1AAF657C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667" y="1995487"/>
            <a:ext cx="42672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61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BB068E-CCD3-41B7-AE1D-BA9164BA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Методы словарей в </a:t>
            </a:r>
            <a:r>
              <a:rPr lang="en-US" sz="4000" dirty="0"/>
              <a:t>Python</a:t>
            </a:r>
            <a:r>
              <a:rPr lang="ru-RU" sz="4000" dirty="0"/>
              <a:t>: </a:t>
            </a:r>
            <a:r>
              <a:rPr lang="en-US" sz="4000" dirty="0">
                <a:solidFill>
                  <a:srgbClr val="002060"/>
                </a:solidFill>
              </a:rPr>
              <a:t>keys</a:t>
            </a:r>
            <a:r>
              <a:rPr lang="en-US" sz="4000" dirty="0"/>
              <a:t>, </a:t>
            </a:r>
            <a:r>
              <a:rPr lang="en-US" sz="4000" dirty="0">
                <a:solidFill>
                  <a:srgbClr val="00B0F0"/>
                </a:solidFill>
              </a:rPr>
              <a:t>values</a:t>
            </a:r>
            <a:r>
              <a:rPr lang="en-US" sz="4000" dirty="0">
                <a:solidFill>
                  <a:srgbClr val="002060"/>
                </a:solidFill>
              </a:rPr>
              <a:t>, items</a:t>
            </a:r>
            <a:endParaRPr lang="ru-RU" sz="4000" dirty="0">
              <a:solidFill>
                <a:srgbClr val="00206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8E9B5A-3777-4971-B19B-F4FF60F5E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287" y="2724150"/>
            <a:ext cx="53054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85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BB068E-CCD3-41B7-AE1D-BA9164BA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Методы словарей в </a:t>
            </a:r>
            <a:r>
              <a:rPr lang="en-US" sz="4000" dirty="0"/>
              <a:t>Python</a:t>
            </a:r>
            <a:r>
              <a:rPr lang="ru-RU" sz="4000" dirty="0"/>
              <a:t>: </a:t>
            </a:r>
            <a:r>
              <a:rPr lang="en-US" sz="4000" dirty="0">
                <a:solidFill>
                  <a:srgbClr val="002060"/>
                </a:solidFill>
              </a:rPr>
              <a:t>keys</a:t>
            </a:r>
            <a:r>
              <a:rPr lang="en-US" sz="4000" dirty="0"/>
              <a:t>, </a:t>
            </a:r>
            <a:r>
              <a:rPr lang="en-US" sz="4000" dirty="0">
                <a:solidFill>
                  <a:srgbClr val="002060"/>
                </a:solidFill>
              </a:rPr>
              <a:t>values, </a:t>
            </a:r>
            <a:r>
              <a:rPr lang="en-US" sz="4000" dirty="0">
                <a:solidFill>
                  <a:srgbClr val="00B0F0"/>
                </a:solidFill>
              </a:rPr>
              <a:t>items</a:t>
            </a:r>
            <a:endParaRPr lang="ru-RU" sz="4000" dirty="0">
              <a:solidFill>
                <a:srgbClr val="00B0F0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AC01AF9-9B1F-45C0-9F40-1EF405752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262" y="2301835"/>
            <a:ext cx="4799542" cy="225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71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BB068E-CCD3-41B7-AE1D-BA9164BA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Методы словарей в </a:t>
            </a:r>
            <a:r>
              <a:rPr lang="en-US" sz="4000" dirty="0"/>
              <a:t>Python</a:t>
            </a:r>
            <a:r>
              <a:rPr lang="ru-RU" sz="4000" dirty="0"/>
              <a:t>:</a:t>
            </a:r>
            <a:r>
              <a:rPr lang="en-US" sz="4000" dirty="0"/>
              <a:t>pop </a:t>
            </a:r>
            <a:r>
              <a:rPr lang="ru-RU" sz="4000" dirty="0"/>
              <a:t>и </a:t>
            </a:r>
            <a:r>
              <a:rPr lang="en-US" sz="4000" dirty="0" err="1"/>
              <a:t>popitems</a:t>
            </a:r>
            <a:endParaRPr lang="ru-RU" sz="4000" dirty="0">
              <a:solidFill>
                <a:srgbClr val="00B0F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F660DE-5CE8-40FD-BF4B-B7462F229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575" y="2380191"/>
            <a:ext cx="45148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619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BB068E-CCD3-41B7-AE1D-BA9164BA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Методы словарей в </a:t>
            </a:r>
            <a:r>
              <a:rPr lang="en-US" sz="4000" dirty="0"/>
              <a:t>Python</a:t>
            </a:r>
            <a:r>
              <a:rPr lang="ru-RU" sz="4000" dirty="0"/>
              <a:t>:</a:t>
            </a:r>
            <a:r>
              <a:rPr lang="en-US" sz="4000" dirty="0"/>
              <a:t>update</a:t>
            </a:r>
            <a:endParaRPr lang="ru-RU" sz="4000" dirty="0">
              <a:solidFill>
                <a:srgbClr val="00B0F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617894-5AB2-4805-AC78-D14461E38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2290762"/>
            <a:ext cx="63246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6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BB068E-CCD3-41B7-AE1D-BA9164BA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Методы словарей в </a:t>
            </a:r>
            <a:r>
              <a:rPr lang="en-US" sz="4000" dirty="0"/>
              <a:t>Python</a:t>
            </a:r>
            <a:endParaRPr lang="ru-RU" sz="4000" dirty="0"/>
          </a:p>
        </p:txBody>
      </p:sp>
      <p:graphicFrame>
        <p:nvGraphicFramePr>
          <p:cNvPr id="11" name="Таблица 5">
            <a:extLst>
              <a:ext uri="{FF2B5EF4-FFF2-40B4-BE49-F238E27FC236}">
                <a16:creationId xmlns:a16="http://schemas.microsoft.com/office/drawing/2014/main" id="{B3D1B41E-A0D8-4A4C-BE61-02BC77EE5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13963"/>
              </p:ext>
            </p:extLst>
          </p:nvPr>
        </p:nvGraphicFramePr>
        <p:xfrm>
          <a:off x="1547489" y="1893172"/>
          <a:ext cx="8978487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2534">
                  <a:extLst>
                    <a:ext uri="{9D8B030D-6E8A-4147-A177-3AD203B41FA5}">
                      <a16:colId xmlns:a16="http://schemas.microsoft.com/office/drawing/2014/main" val="2939426715"/>
                    </a:ext>
                  </a:extLst>
                </a:gridCol>
                <a:gridCol w="6065953">
                  <a:extLst>
                    <a:ext uri="{9D8B030D-6E8A-4147-A177-3AD203B41FA5}">
                      <a16:colId xmlns:a16="http://schemas.microsoft.com/office/drawing/2014/main" val="51680913"/>
                    </a:ext>
                  </a:extLst>
                </a:gridCol>
              </a:tblGrid>
              <a:tr h="284076"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Оператор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98567"/>
                  </a:ext>
                </a:extLst>
              </a:tr>
              <a:tr h="28407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items</a:t>
                      </a:r>
                      <a:endParaRPr lang="ru-RU" sz="24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возвращает все пары (ключ, значение) </a:t>
                      </a:r>
                      <a:endParaRPr lang="ru-RU" sz="24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129744"/>
                  </a:ext>
                </a:extLst>
              </a:tr>
              <a:tr h="284076">
                <a:tc>
                  <a:txBody>
                    <a:bodyPr/>
                    <a:lstStyle/>
                    <a:p>
                      <a:r>
                        <a:rPr lang="en-US" sz="2400" dirty="0"/>
                        <a:t>pop</a:t>
                      </a:r>
                      <a:endParaRPr lang="ru-RU" sz="24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400" dirty="0"/>
                        <a:t>удаляет ключ и возвращает значение </a:t>
                      </a:r>
                      <a:endParaRPr lang="ru-RU" sz="24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570047"/>
                  </a:ext>
                </a:extLst>
              </a:tr>
              <a:tr h="284076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popitem</a:t>
                      </a:r>
                      <a:endParaRPr lang="ru-RU" sz="24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удаляет и возвращает пару (ключ, значение)</a:t>
                      </a:r>
                      <a:endParaRPr lang="ru-RU" sz="24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868499"/>
                  </a:ext>
                </a:extLst>
              </a:tr>
              <a:tr h="51133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update</a:t>
                      </a:r>
                      <a:endParaRPr lang="ru-RU" sz="24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400" dirty="0"/>
                        <a:t>обновляет словарь, добавляя переданные пары (ключ, значение)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893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964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3D8D05C-137F-43F3-9B33-CAD96487B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5800" y="965199"/>
            <a:ext cx="7620400" cy="1059233"/>
          </a:xfrm>
        </p:spPr>
        <p:txBody>
          <a:bodyPr/>
          <a:lstStyle/>
          <a:p>
            <a:pPr marL="67732" indent="0">
              <a:buNone/>
            </a:pPr>
            <a:r>
              <a:rPr lang="ru-RU" sz="4000" b="1" dirty="0">
                <a:latin typeface="Amatic SC" panose="00000500000000000000" pitchFamily="2" charset="-79"/>
                <a:ea typeface="Source Code Pro Medium" panose="020B0509030403020204" pitchFamily="49" charset="0"/>
                <a:cs typeface="Amatic SC" panose="00000500000000000000" pitchFamily="2" charset="-79"/>
              </a:rPr>
              <a:t>Словари</a:t>
            </a:r>
          </a:p>
          <a:p>
            <a:endParaRPr lang="ru-RU" dirty="0">
              <a:latin typeface="Amatic SC" panose="00000500000000000000" pitchFamily="2" charset="-79"/>
              <a:ea typeface="Source Code Pro Medium" panose="020B0509030403020204" pitchFamily="49" charset="0"/>
              <a:cs typeface="Amatic SC" panose="00000500000000000000" pitchFamily="2" charset="-79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0EF9735-AEF5-4BD3-A58E-10379AB4E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0" y="1609725"/>
            <a:ext cx="40005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288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BB068E-CCD3-41B7-AE1D-BA9164BA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Типы данных</a:t>
            </a:r>
            <a:r>
              <a:rPr lang="en-US" sz="4000" dirty="0"/>
              <a:t> </a:t>
            </a:r>
            <a:r>
              <a:rPr lang="ru-RU" sz="4000" dirty="0"/>
              <a:t>по изменяемости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44B19F-105A-42A2-886C-FF877432D3BA}"/>
              </a:ext>
            </a:extLst>
          </p:cNvPr>
          <p:cNvSpPr txBox="1"/>
          <p:nvPr/>
        </p:nvSpPr>
        <p:spPr>
          <a:xfrm>
            <a:off x="4495802" y="4957522"/>
            <a:ext cx="3344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B05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Tuples (</a:t>
            </a:r>
            <a:r>
              <a:rPr lang="ru-RU" sz="2400" b="1" i="0" u="none" strike="noStrike" dirty="0">
                <a:solidFill>
                  <a:srgbClr val="00B05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кортежи)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34203F-A692-4D89-8307-481175E8F567}"/>
              </a:ext>
            </a:extLst>
          </p:cNvPr>
          <p:cNvSpPr txBox="1"/>
          <p:nvPr/>
        </p:nvSpPr>
        <p:spPr>
          <a:xfrm>
            <a:off x="8074066" y="2172467"/>
            <a:ext cx="3344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B05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String (</a:t>
            </a:r>
            <a:r>
              <a:rPr lang="ru-RU" sz="2400" b="1" i="0" u="none" strike="noStrike" dirty="0">
                <a:solidFill>
                  <a:srgbClr val="00B05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строки)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459F0E-F094-4456-A463-A43C145D73AB}"/>
              </a:ext>
            </a:extLst>
          </p:cNvPr>
          <p:cNvSpPr txBox="1"/>
          <p:nvPr/>
        </p:nvSpPr>
        <p:spPr>
          <a:xfrm>
            <a:off x="7907867" y="4756568"/>
            <a:ext cx="33443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Dictionaries (</a:t>
            </a:r>
            <a:r>
              <a:rPr lang="ru-RU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словари)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B4782B-1D4B-40FC-9BC0-F2F8FC139625}"/>
              </a:ext>
            </a:extLst>
          </p:cNvPr>
          <p:cNvSpPr txBox="1"/>
          <p:nvPr/>
        </p:nvSpPr>
        <p:spPr>
          <a:xfrm>
            <a:off x="939802" y="4991866"/>
            <a:ext cx="3344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Set (</a:t>
            </a:r>
            <a:r>
              <a:rPr lang="ru-RU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множества)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5093F3-42AF-4C96-9986-510B61FDE363}"/>
              </a:ext>
            </a:extLst>
          </p:cNvPr>
          <p:cNvSpPr txBox="1"/>
          <p:nvPr/>
        </p:nvSpPr>
        <p:spPr>
          <a:xfrm>
            <a:off x="7984072" y="3487600"/>
            <a:ext cx="3344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List (</a:t>
            </a:r>
            <a:r>
              <a:rPr lang="ru-RU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списки)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73671C-638A-4140-AAC0-1311FAC8D9C9}"/>
              </a:ext>
            </a:extLst>
          </p:cNvPr>
          <p:cNvSpPr txBox="1"/>
          <p:nvPr/>
        </p:nvSpPr>
        <p:spPr>
          <a:xfrm>
            <a:off x="4314438" y="3118270"/>
            <a:ext cx="37070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3600" b="1" i="0" u="none" strike="noStrike" dirty="0">
                <a:solidFill>
                  <a:srgbClr val="0000FF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Изменяемые</a:t>
            </a:r>
            <a:endParaRPr lang="ru-RU" sz="3600" b="0" dirty="0">
              <a:effectLst/>
              <a:latin typeface="Amatic SC" panose="00000500000000000000" pitchFamily="2" charset="-79"/>
              <a:cs typeface="Amatic SC" panose="00000500000000000000" pitchFamily="2" charset="-79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3600" b="1" i="0" u="none" strike="noStrike" dirty="0">
                <a:solidFill>
                  <a:srgbClr val="00B050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Неизменяемые</a:t>
            </a:r>
            <a:endParaRPr lang="ru-RU" sz="3600" dirty="0">
              <a:solidFill>
                <a:srgbClr val="00B050"/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C5F90F-CAB5-4099-9E26-C67DE14B3272}"/>
              </a:ext>
            </a:extLst>
          </p:cNvPr>
          <p:cNvSpPr txBox="1"/>
          <p:nvPr/>
        </p:nvSpPr>
        <p:spPr>
          <a:xfrm>
            <a:off x="939800" y="1803134"/>
            <a:ext cx="34628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B050"/>
                </a:solidFill>
                <a:effectLst/>
                <a:latin typeface="Source Code Pro Medium" panose="020B0604020202020204" pitchFamily="49" charset="0"/>
                <a:ea typeface="Source Code Pro Medium" panose="020B0604020202020204" pitchFamily="49" charset="0"/>
                <a:cs typeface="Amatic SC" panose="00000500000000000000" pitchFamily="2" charset="-79"/>
              </a:rPr>
              <a:t>Boolean </a:t>
            </a:r>
            <a:endParaRPr lang="en-US" sz="2400" b="1" dirty="0">
              <a:solidFill>
                <a:srgbClr val="00B050"/>
              </a:solidFill>
              <a:effectLst/>
              <a:latin typeface="Source Code Pro Medium" panose="020B0604020202020204" pitchFamily="49" charset="0"/>
              <a:ea typeface="Source Code Pro Medium" panose="020B0604020202020204" pitchFamily="49" charset="0"/>
              <a:cs typeface="Amatic SC" panose="00000500000000000000" pitchFamily="2" charset="-79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B050"/>
                </a:solidFill>
                <a:effectLst/>
                <a:latin typeface="Source Code Pro Medium" panose="020B0604020202020204" pitchFamily="49" charset="0"/>
                <a:ea typeface="Source Code Pro Medium" panose="020B0604020202020204" pitchFamily="49" charset="0"/>
                <a:cs typeface="Amatic SC" panose="00000500000000000000" pitchFamily="2" charset="-79"/>
              </a:rPr>
              <a:t>(</a:t>
            </a:r>
            <a:r>
              <a:rPr lang="ru-RU" sz="2400" b="1" i="0" u="none" strike="noStrike" dirty="0">
                <a:solidFill>
                  <a:srgbClr val="00B050"/>
                </a:solidFill>
                <a:effectLst/>
                <a:latin typeface="Source Code Pro Medium" panose="020B0604020202020204" pitchFamily="49" charset="0"/>
                <a:ea typeface="Source Code Pro Medium" panose="020B0604020202020204" pitchFamily="49" charset="0"/>
                <a:cs typeface="Amatic SC" panose="00000500000000000000" pitchFamily="2" charset="-79"/>
              </a:rPr>
              <a:t>логические типы данных)</a:t>
            </a:r>
            <a:endParaRPr lang="ru-RU" sz="2400" b="1" dirty="0">
              <a:solidFill>
                <a:srgbClr val="00B050"/>
              </a:solidFill>
              <a:effectLst/>
              <a:latin typeface="Source Code Pro Medium" panose="020B0604020202020204" pitchFamily="49" charset="0"/>
              <a:ea typeface="Source Code Pro Medium" panose="020B0604020202020204" pitchFamily="49" charset="0"/>
              <a:cs typeface="Amatic SC" panose="00000500000000000000" pitchFamily="2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95540-6728-45D2-B9AF-B71932AAECEB}"/>
              </a:ext>
            </a:extLst>
          </p:cNvPr>
          <p:cNvSpPr txBox="1"/>
          <p:nvPr/>
        </p:nvSpPr>
        <p:spPr>
          <a:xfrm>
            <a:off x="4495803" y="2172467"/>
            <a:ext cx="3344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B05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Numbers (</a:t>
            </a:r>
            <a:r>
              <a:rPr lang="ru-RU" sz="2400" b="1" i="0" u="none" strike="noStrike" dirty="0">
                <a:solidFill>
                  <a:srgbClr val="00B05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числа)</a:t>
            </a:r>
            <a:endParaRPr lang="ru-RU" sz="2400" b="1" dirty="0">
              <a:solidFill>
                <a:srgbClr val="00B050"/>
              </a:solidFill>
              <a:effectLst/>
              <a:latin typeface="Source Code Pro Medium" panose="020B0509030403020204" pitchFamily="49" charset="0"/>
              <a:ea typeface="Source Code Pro Medium" panose="020B0509030403020204" pitchFamily="49" charset="0"/>
              <a:cs typeface="Amatic SC" panose="00000500000000000000" pitchFamily="2" charset="-79"/>
            </a:endParaRPr>
          </a:p>
        </p:txBody>
      </p:sp>
      <p:pic>
        <p:nvPicPr>
          <p:cNvPr id="18" name="Google Shape;467;p50">
            <a:extLst>
              <a:ext uri="{FF2B5EF4-FFF2-40B4-BE49-F238E27FC236}">
                <a16:creationId xmlns:a16="http://schemas.microsoft.com/office/drawing/2014/main" id="{2340DDE9-7F8B-43B4-B885-AD6F48F1353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803239" y="3003463"/>
            <a:ext cx="1092361" cy="18374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022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BB068E-CCD3-41B7-AE1D-BA9164BA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Типы данных</a:t>
            </a:r>
            <a:r>
              <a:rPr lang="en-US" sz="4000" dirty="0"/>
              <a:t> </a:t>
            </a:r>
            <a:r>
              <a:rPr lang="ru-RU" sz="4000" dirty="0"/>
              <a:t>по упорядоченности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44B19F-105A-42A2-886C-FF877432D3BA}"/>
              </a:ext>
            </a:extLst>
          </p:cNvPr>
          <p:cNvSpPr txBox="1"/>
          <p:nvPr/>
        </p:nvSpPr>
        <p:spPr>
          <a:xfrm>
            <a:off x="4495802" y="4957522"/>
            <a:ext cx="3344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Tuples (</a:t>
            </a:r>
            <a:r>
              <a:rPr lang="ru-RU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кортежи)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34203F-A692-4D89-8307-481175E8F567}"/>
              </a:ext>
            </a:extLst>
          </p:cNvPr>
          <p:cNvSpPr txBox="1"/>
          <p:nvPr/>
        </p:nvSpPr>
        <p:spPr>
          <a:xfrm>
            <a:off x="7984073" y="2172467"/>
            <a:ext cx="3344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String (</a:t>
            </a:r>
            <a:r>
              <a:rPr lang="ru-RU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строки)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459F0E-F094-4456-A463-A43C145D73AB}"/>
              </a:ext>
            </a:extLst>
          </p:cNvPr>
          <p:cNvSpPr txBox="1"/>
          <p:nvPr/>
        </p:nvSpPr>
        <p:spPr>
          <a:xfrm>
            <a:off x="7984073" y="4772857"/>
            <a:ext cx="33443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Dictionaries (</a:t>
            </a:r>
            <a:r>
              <a:rPr lang="ru-RU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словари)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B4782B-1D4B-40FC-9BC0-F2F8FC139625}"/>
              </a:ext>
            </a:extLst>
          </p:cNvPr>
          <p:cNvSpPr txBox="1"/>
          <p:nvPr/>
        </p:nvSpPr>
        <p:spPr>
          <a:xfrm>
            <a:off x="939802" y="4991866"/>
            <a:ext cx="3344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B05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Set (</a:t>
            </a:r>
            <a:r>
              <a:rPr lang="ru-RU" sz="2400" b="1" i="0" u="none" strike="noStrike" dirty="0">
                <a:solidFill>
                  <a:srgbClr val="00B05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множества)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5093F3-42AF-4C96-9986-510B61FDE363}"/>
              </a:ext>
            </a:extLst>
          </p:cNvPr>
          <p:cNvSpPr txBox="1"/>
          <p:nvPr/>
        </p:nvSpPr>
        <p:spPr>
          <a:xfrm>
            <a:off x="7907868" y="3649899"/>
            <a:ext cx="3344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List (</a:t>
            </a:r>
            <a:r>
              <a:rPr lang="ru-RU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списки)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73671C-638A-4140-AAC0-1311FAC8D9C9}"/>
              </a:ext>
            </a:extLst>
          </p:cNvPr>
          <p:cNvSpPr txBox="1"/>
          <p:nvPr/>
        </p:nvSpPr>
        <p:spPr>
          <a:xfrm>
            <a:off x="4314438" y="3118270"/>
            <a:ext cx="37070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3600" b="1" i="0" u="none" strike="noStrike" dirty="0">
                <a:solidFill>
                  <a:srgbClr val="0000FF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Упорядоченные</a:t>
            </a:r>
            <a:endParaRPr lang="ru-RU" sz="3600" b="0" dirty="0">
              <a:effectLst/>
              <a:latin typeface="Amatic SC" panose="00000500000000000000" pitchFamily="2" charset="-79"/>
              <a:cs typeface="Amatic SC" panose="00000500000000000000" pitchFamily="2" charset="-79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3600" b="1" i="0" u="none" strike="noStrike" dirty="0">
                <a:solidFill>
                  <a:srgbClr val="00B050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Неупорядоченные</a:t>
            </a:r>
            <a:endParaRPr lang="ru-RU" sz="3600" dirty="0">
              <a:solidFill>
                <a:srgbClr val="00B050"/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pic>
        <p:nvPicPr>
          <p:cNvPr id="17" name="Google Shape;467;p50">
            <a:extLst>
              <a:ext uri="{FF2B5EF4-FFF2-40B4-BE49-F238E27FC236}">
                <a16:creationId xmlns:a16="http://schemas.microsoft.com/office/drawing/2014/main" id="{018FD367-1CC4-4E41-818E-BE20EEDA8F0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613712" y="2096289"/>
            <a:ext cx="1996512" cy="2665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3199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BB068E-CCD3-41B7-AE1D-BA9164BA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Словари в </a:t>
            </a:r>
            <a:r>
              <a:rPr lang="en-US" sz="4000" dirty="0"/>
              <a:t>Python</a:t>
            </a:r>
            <a:endParaRPr lang="ru-RU" sz="4000" dirty="0"/>
          </a:p>
        </p:txBody>
      </p:sp>
      <p:graphicFrame>
        <p:nvGraphicFramePr>
          <p:cNvPr id="11" name="Таблица 5">
            <a:extLst>
              <a:ext uri="{FF2B5EF4-FFF2-40B4-BE49-F238E27FC236}">
                <a16:creationId xmlns:a16="http://schemas.microsoft.com/office/drawing/2014/main" id="{B3D1B41E-A0D8-4A4C-BE61-02BC77EE5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903318"/>
              </p:ext>
            </p:extLst>
          </p:nvPr>
        </p:nvGraphicFramePr>
        <p:xfrm>
          <a:off x="1566333" y="2238132"/>
          <a:ext cx="9059333" cy="2797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589">
                  <a:extLst>
                    <a:ext uri="{9D8B030D-6E8A-4147-A177-3AD203B41FA5}">
                      <a16:colId xmlns:a16="http://schemas.microsoft.com/office/drawing/2014/main" val="2939426715"/>
                    </a:ext>
                  </a:extLst>
                </a:gridCol>
                <a:gridCol w="6466744">
                  <a:extLst>
                    <a:ext uri="{9D8B030D-6E8A-4147-A177-3AD203B41FA5}">
                      <a16:colId xmlns:a16="http://schemas.microsoft.com/office/drawing/2014/main" val="51680913"/>
                    </a:ext>
                  </a:extLst>
                </a:gridCol>
              </a:tblGrid>
              <a:tr h="284076"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Имя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98567"/>
                  </a:ext>
                </a:extLst>
              </a:tr>
              <a:tr h="284076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Альпака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err="1">
                          <a:solidFill>
                            <a:srgbClr val="00B0F0"/>
                          </a:solidFill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Китопарнокопытные</a:t>
                      </a:r>
                      <a:endParaRPr lang="ru-RU" sz="2400" dirty="0">
                        <a:solidFill>
                          <a:srgbClr val="00B0F0"/>
                        </a:solidFill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129744"/>
                  </a:ext>
                </a:extLst>
              </a:tr>
              <a:tr h="284076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Лама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400" dirty="0" err="1">
                          <a:solidFill>
                            <a:srgbClr val="00B0F0"/>
                          </a:solidFill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Китопарнокопытные</a:t>
                      </a:r>
                      <a:endParaRPr lang="ru-RU" sz="2400" dirty="0">
                        <a:solidFill>
                          <a:srgbClr val="00B0F0"/>
                        </a:solidFill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570047"/>
                  </a:ext>
                </a:extLst>
              </a:tr>
              <a:tr h="284076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Вомбат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rgbClr val="002060"/>
                          </a:solidFill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Двурезцовые сумчатые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868499"/>
                  </a:ext>
                </a:extLst>
              </a:tr>
              <a:tr h="511336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Бегемот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err="1">
                          <a:solidFill>
                            <a:srgbClr val="00B0F0"/>
                          </a:solidFill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Китопарнокопытные</a:t>
                      </a:r>
                      <a:endParaRPr lang="ru-RU" sz="2400" dirty="0">
                        <a:solidFill>
                          <a:srgbClr val="00B0F0"/>
                        </a:solidFill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893970"/>
                  </a:ext>
                </a:extLst>
              </a:tr>
              <a:tr h="284076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Страус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Страусообразные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940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581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BB068E-CCD3-41B7-AE1D-BA9164BA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Словари в </a:t>
            </a:r>
            <a:r>
              <a:rPr lang="en-US" sz="4000" dirty="0"/>
              <a:t>Python</a:t>
            </a:r>
            <a:endParaRPr lang="ru-RU" sz="4000" dirty="0"/>
          </a:p>
        </p:txBody>
      </p:sp>
      <p:graphicFrame>
        <p:nvGraphicFramePr>
          <p:cNvPr id="11" name="Таблица 5">
            <a:extLst>
              <a:ext uri="{FF2B5EF4-FFF2-40B4-BE49-F238E27FC236}">
                <a16:creationId xmlns:a16="http://schemas.microsoft.com/office/drawing/2014/main" id="{B3D1B41E-A0D8-4A4C-BE61-02BC77EE5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325588"/>
              </p:ext>
            </p:extLst>
          </p:nvPr>
        </p:nvGraphicFramePr>
        <p:xfrm>
          <a:off x="1566333" y="2238132"/>
          <a:ext cx="9059333" cy="3254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589">
                  <a:extLst>
                    <a:ext uri="{9D8B030D-6E8A-4147-A177-3AD203B41FA5}">
                      <a16:colId xmlns:a16="http://schemas.microsoft.com/office/drawing/2014/main" val="2939426715"/>
                    </a:ext>
                  </a:extLst>
                </a:gridCol>
                <a:gridCol w="6466744">
                  <a:extLst>
                    <a:ext uri="{9D8B030D-6E8A-4147-A177-3AD203B41FA5}">
                      <a16:colId xmlns:a16="http://schemas.microsoft.com/office/drawing/2014/main" val="51680913"/>
                    </a:ext>
                  </a:extLst>
                </a:gridCol>
              </a:tblGrid>
              <a:tr h="284076"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Имя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98567"/>
                  </a:ext>
                </a:extLst>
              </a:tr>
              <a:tr h="284076"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rgbClr val="FF0000"/>
                          </a:solidFill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Альпака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err="1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Китопарнокопытные</a:t>
                      </a:r>
                      <a:endParaRPr lang="ru-RU" sz="24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129744"/>
                  </a:ext>
                </a:extLst>
              </a:tr>
              <a:tr h="284076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Лама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400" dirty="0" err="1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Китопарнокопытные</a:t>
                      </a:r>
                      <a:endParaRPr lang="ru-RU" sz="24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570047"/>
                  </a:ext>
                </a:extLst>
              </a:tr>
              <a:tr h="284076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Вомбат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Двурезцовые сумчатые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868499"/>
                  </a:ext>
                </a:extLst>
              </a:tr>
              <a:tr h="511336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Бегемот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err="1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Китопарнокопытные</a:t>
                      </a:r>
                      <a:endParaRPr lang="ru-RU" sz="24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893970"/>
                  </a:ext>
                </a:extLst>
              </a:tr>
              <a:tr h="284076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Страус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Страусообразные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940208"/>
                  </a:ext>
                </a:extLst>
              </a:tr>
              <a:tr h="284076"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rgbClr val="FF0000"/>
                          </a:solidFill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Альпака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err="1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Китопарнокопытные</a:t>
                      </a:r>
                      <a:endParaRPr lang="ru-RU" sz="24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454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992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BB068E-CCD3-41B7-AE1D-BA9164BA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Словари в </a:t>
            </a:r>
            <a:r>
              <a:rPr lang="en-US" sz="4000" dirty="0"/>
              <a:t>Python</a:t>
            </a:r>
            <a:endParaRPr lang="ru-RU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39F7FEF-BA6E-4D71-8C7E-3B900F3FBA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9"/>
          <a:stretch/>
        </p:blipFill>
        <p:spPr>
          <a:xfrm>
            <a:off x="1245566" y="1762918"/>
            <a:ext cx="7597282" cy="257016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A0A7A12-E44D-4EB0-A3FF-81528E662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566" y="4470158"/>
            <a:ext cx="39528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35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BB068E-CCD3-41B7-AE1D-BA9164BA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Словари в </a:t>
            </a:r>
            <a:r>
              <a:rPr lang="en-US" sz="4000" dirty="0"/>
              <a:t>Python</a:t>
            </a:r>
            <a:endParaRPr lang="ru-RU" sz="4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B1B6F3-A6A5-4683-BDA3-F4FE7A35E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2286000"/>
            <a:ext cx="92583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49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BB068E-CCD3-41B7-AE1D-BA9164BA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Функции словарей в </a:t>
            </a:r>
            <a:r>
              <a:rPr lang="en-US" sz="4000" dirty="0"/>
              <a:t>Python</a:t>
            </a:r>
            <a:endParaRPr lang="ru-RU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4B7CED-A1CA-4D91-A4D5-11F2C3607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37" y="1733550"/>
            <a:ext cx="66389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53403"/>
      </p:ext>
    </p:extLst>
  </p:cSld>
  <p:clrMapOvr>
    <a:masterClrMapping/>
  </p:clrMapOvr>
</p:sld>
</file>

<file path=ppt/theme/theme1.xml><?xml version="1.0" encoding="utf-8"?>
<a:theme xmlns:a="http://schemas.openxmlformats.org/drawingml/2006/main" name="Зеленый">
  <a:themeElements>
    <a:clrScheme name="Custom 347">
      <a:dk1>
        <a:srgbClr val="2B3547"/>
      </a:dk1>
      <a:lt1>
        <a:srgbClr val="FFFFFF"/>
      </a:lt1>
      <a:dk2>
        <a:srgbClr val="7F8B91"/>
      </a:dk2>
      <a:lt2>
        <a:srgbClr val="EDF0EB"/>
      </a:lt2>
      <a:accent1>
        <a:srgbClr val="AEE25A"/>
      </a:accent1>
      <a:accent2>
        <a:srgbClr val="51C026"/>
      </a:accent2>
      <a:accent3>
        <a:srgbClr val="5DDBA7"/>
      </a:accent3>
      <a:accent4>
        <a:srgbClr val="29AFA2"/>
      </a:accent4>
      <a:accent5>
        <a:srgbClr val="809DC2"/>
      </a:accent5>
      <a:accent6>
        <a:srgbClr val="596885"/>
      </a:accent6>
      <a:hlink>
        <a:srgbClr val="52AC00"/>
      </a:hlink>
      <a:folHlink>
        <a:srgbClr val="6611CC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" id="{EA6A2F78-9201-4D77-8A00-CE532A0805A6}" vid="{4326ADDC-7A0A-4A9D-A855-1663C42066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</TotalTime>
  <Words>293</Words>
  <Application>Microsoft Office PowerPoint</Application>
  <PresentationFormat>Широкоэкранный</PresentationFormat>
  <Paragraphs>90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Amatic SC</vt:lpstr>
      <vt:lpstr>Arial</vt:lpstr>
      <vt:lpstr>Calibri</vt:lpstr>
      <vt:lpstr>Nunito</vt:lpstr>
      <vt:lpstr>Nunito SemiBold</vt:lpstr>
      <vt:lpstr>Source Code Pro Medium</vt:lpstr>
      <vt:lpstr>Зеленый</vt:lpstr>
      <vt:lpstr>Введение в программирование на Python</vt:lpstr>
      <vt:lpstr>Презентация PowerPoint</vt:lpstr>
      <vt:lpstr>Типы данных по изменяемости</vt:lpstr>
      <vt:lpstr>Типы данных по упорядоченности</vt:lpstr>
      <vt:lpstr>Словари в Python</vt:lpstr>
      <vt:lpstr>Словари в Python</vt:lpstr>
      <vt:lpstr>Словари в Python</vt:lpstr>
      <vt:lpstr>Словари в Python</vt:lpstr>
      <vt:lpstr>Функции словарей в Python</vt:lpstr>
      <vt:lpstr>Методы словарей в Python</vt:lpstr>
      <vt:lpstr>Методы словарей в Python: fromkeys, setdefault, get</vt:lpstr>
      <vt:lpstr>Методы словарей в Python: fromkeys, setdefault, get</vt:lpstr>
      <vt:lpstr>Методы словарей в Python: fromkeys, setdefault, get</vt:lpstr>
      <vt:lpstr>Методы словарей в Python: keys, values, items</vt:lpstr>
      <vt:lpstr>Методы словарей в Python: keys, values, items</vt:lpstr>
      <vt:lpstr>Методы словарей в Python: keys, values, items</vt:lpstr>
      <vt:lpstr>Методы словарей в Python:pop и popitems</vt:lpstr>
      <vt:lpstr>Методы словарей в Python:update</vt:lpstr>
      <vt:lpstr>Методы словарей в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 на Python</dc:title>
  <dc:creator>m22972</dc:creator>
  <cp:lastModifiedBy>m22972</cp:lastModifiedBy>
  <cp:revision>1</cp:revision>
  <dcterms:created xsi:type="dcterms:W3CDTF">2022-09-06T07:59:09Z</dcterms:created>
  <dcterms:modified xsi:type="dcterms:W3CDTF">2022-09-06T14:12:16Z</dcterms:modified>
</cp:coreProperties>
</file>