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DD27207-3D3F-4F2A-8920-FE42C6B2AC7E}" type="datetimeFigureOut">
              <a:rPr lang="de-DE" smtClean="0"/>
              <a:t>09.09.2011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B9F77C5-1734-4ABA-BC09-CFE8CDE7221D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Thomas,  Felix Wiederschein, Tobias </a:t>
            </a:r>
            <a:r>
              <a:rPr lang="de-DE" dirty="0" err="1" smtClean="0"/>
              <a:t>Schlufter</a:t>
            </a:r>
            <a:r>
              <a:rPr lang="de-DE" dirty="0" smtClean="0"/>
              <a:t>, Alexander Salzer, Christian </a:t>
            </a:r>
            <a:r>
              <a:rPr lang="de-DE" dirty="0" err="1" smtClean="0"/>
              <a:t>Mrosk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TSP Lösung mithilfe von Ameisensystemen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5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Erster Punkt</a:t>
            </a:r>
          </a:p>
          <a:p>
            <a:r>
              <a:rPr lang="de-DE" dirty="0" smtClean="0"/>
              <a:t>Zweiter Punkt</a:t>
            </a:r>
          </a:p>
          <a:p>
            <a:r>
              <a:rPr lang="de-DE" dirty="0" smtClean="0"/>
              <a:t>Dritter Punkt</a:t>
            </a:r>
          </a:p>
          <a:p>
            <a:pPr lvl="1"/>
            <a:r>
              <a:rPr lang="de-DE" dirty="0" smtClean="0"/>
              <a:t>Ein toller Unterpunkt</a:t>
            </a:r>
          </a:p>
          <a:p>
            <a:pPr lvl="1"/>
            <a:r>
              <a:rPr lang="de-DE" dirty="0" smtClean="0"/>
              <a:t>Noch ein toller Unterpunkt</a:t>
            </a:r>
          </a:p>
          <a:p>
            <a:r>
              <a:rPr lang="de-DE" dirty="0" smtClean="0"/>
              <a:t>Und fertig der Schiss!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3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691680" y="1916832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2136338"/>
            <a:ext cx="1187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Agenda</a:t>
            </a:r>
          </a:p>
          <a:p>
            <a:endParaRPr lang="de-DE" dirty="0"/>
          </a:p>
          <a:p>
            <a:r>
              <a:rPr lang="de-DE" dirty="0" smtClean="0"/>
              <a:t> - Punkt 1</a:t>
            </a:r>
          </a:p>
          <a:p>
            <a:r>
              <a:rPr lang="de-DE" dirty="0"/>
              <a:t> </a:t>
            </a:r>
            <a:r>
              <a:rPr lang="de-DE" dirty="0" smtClean="0"/>
              <a:t>- Punkt 2</a:t>
            </a:r>
          </a:p>
          <a:p>
            <a:r>
              <a:rPr lang="de-DE" b="1" dirty="0"/>
              <a:t> </a:t>
            </a:r>
            <a:r>
              <a:rPr lang="de-DE" dirty="0" smtClean="0"/>
              <a:t>- Punkt 3</a:t>
            </a:r>
          </a:p>
          <a:p>
            <a:r>
              <a:rPr lang="de-DE" dirty="0"/>
              <a:t> </a:t>
            </a:r>
            <a:r>
              <a:rPr lang="de-DE" dirty="0" smtClean="0"/>
              <a:t>- Punkt 4</a:t>
            </a:r>
          </a:p>
          <a:p>
            <a:r>
              <a:rPr lang="de-DE" dirty="0"/>
              <a:t> </a:t>
            </a:r>
            <a:r>
              <a:rPr lang="de-DE" dirty="0" smtClean="0"/>
              <a:t>- Punkt 5</a:t>
            </a:r>
          </a:p>
          <a:p>
            <a:r>
              <a:rPr lang="de-DE" dirty="0"/>
              <a:t> </a:t>
            </a:r>
            <a:r>
              <a:rPr lang="de-DE" dirty="0" smtClean="0"/>
              <a:t>- Punkt 6</a:t>
            </a:r>
          </a:p>
          <a:p>
            <a:r>
              <a:rPr lang="de-DE" dirty="0"/>
              <a:t> </a:t>
            </a:r>
            <a:r>
              <a:rPr lang="de-DE" dirty="0" smtClean="0"/>
              <a:t>- Punkt 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3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67</Words>
  <Application>Microsoft Office PowerPoint</Application>
  <PresentationFormat>Bildschirmpräsentation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Horizont</vt:lpstr>
      <vt:lpstr>TSP Lösung mithilfe von Ameisensystemen</vt:lpstr>
      <vt:lpstr>Agenda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Lösung mithilfe von Ameisensystemen</dc:title>
  <dc:creator>chris</dc:creator>
  <cp:lastModifiedBy>chris</cp:lastModifiedBy>
  <cp:revision>3</cp:revision>
  <dcterms:created xsi:type="dcterms:W3CDTF">2011-09-09T09:48:00Z</dcterms:created>
  <dcterms:modified xsi:type="dcterms:W3CDTF">2011-09-09T10:27:30Z</dcterms:modified>
</cp:coreProperties>
</file>