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61" r:id="rId4"/>
    <p:sldId id="262" r:id="rId5"/>
    <p:sldId id="260" r:id="rId6"/>
    <p:sldId id="259" r:id="rId7"/>
    <p:sldId id="264" r:id="rId8"/>
    <p:sldId id="267" r:id="rId9"/>
    <p:sldId id="268" r:id="rId10"/>
    <p:sldId id="257" r:id="rId11"/>
    <p:sldId id="265" r:id="rId12"/>
    <p:sldId id="270" r:id="rId13"/>
    <p:sldId id="25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25" d="100"/>
          <a:sy n="125" d="100"/>
        </p:scale>
        <p:origin x="-216" y="86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B08AF6A-94EF-4942-A702-D3F921CA3903}" type="datetimeFigureOut">
              <a:rPr lang="ru-RU" smtClean="0"/>
              <a:pPr/>
              <a:t>20.05.2016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7AC99AF-ADF4-43C9-9D03-C4E9E7F0CF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08AF6A-94EF-4942-A702-D3F921CA3903}" type="datetimeFigureOut">
              <a:rPr lang="ru-RU" smtClean="0"/>
              <a:pPr/>
              <a:t>20.05.2016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AC99AF-ADF4-43C9-9D03-C4E9E7F0CF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08AF6A-94EF-4942-A702-D3F921CA3903}" type="datetimeFigureOut">
              <a:rPr lang="ru-RU" smtClean="0"/>
              <a:pPr/>
              <a:t>20.05.2016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AC99AF-ADF4-43C9-9D03-C4E9E7F0CF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08AF6A-94EF-4942-A702-D3F921CA3903}" type="datetimeFigureOut">
              <a:rPr lang="ru-RU" smtClean="0"/>
              <a:pPr/>
              <a:t>20.05.2016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AC99AF-ADF4-43C9-9D03-C4E9E7F0CFC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08AF6A-94EF-4942-A702-D3F921CA3903}" type="datetimeFigureOut">
              <a:rPr lang="ru-RU" smtClean="0"/>
              <a:pPr/>
              <a:t>20.05.2016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AC99AF-ADF4-43C9-9D03-C4E9E7F0CFC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08AF6A-94EF-4942-A702-D3F921CA3903}" type="datetimeFigureOut">
              <a:rPr lang="ru-RU" smtClean="0"/>
              <a:pPr/>
              <a:t>20.05.2016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AC99AF-ADF4-43C9-9D03-C4E9E7F0CFC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08AF6A-94EF-4942-A702-D3F921CA3903}" type="datetimeFigureOut">
              <a:rPr lang="ru-RU" smtClean="0"/>
              <a:pPr/>
              <a:t>20.05.2016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AC99AF-ADF4-43C9-9D03-C4E9E7F0CF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08AF6A-94EF-4942-A702-D3F921CA3903}" type="datetimeFigureOut">
              <a:rPr lang="ru-RU" smtClean="0"/>
              <a:pPr/>
              <a:t>20.05.2016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AC99AF-ADF4-43C9-9D03-C4E9E7F0CFC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08AF6A-94EF-4942-A702-D3F921CA3903}" type="datetimeFigureOut">
              <a:rPr lang="ru-RU" smtClean="0"/>
              <a:pPr/>
              <a:t>20.05.2016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AC99AF-ADF4-43C9-9D03-C4E9E7F0CF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B08AF6A-94EF-4942-A702-D3F921CA3903}" type="datetimeFigureOut">
              <a:rPr lang="ru-RU" smtClean="0"/>
              <a:pPr/>
              <a:t>20.05.2016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AC99AF-ADF4-43C9-9D03-C4E9E7F0CF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B08AF6A-94EF-4942-A702-D3F921CA3903}" type="datetimeFigureOut">
              <a:rPr lang="ru-RU" smtClean="0"/>
              <a:pPr/>
              <a:t>20.05.2016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7AC99AF-ADF4-43C9-9D03-C4E9E7F0CFC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B08AF6A-94EF-4942-A702-D3F921CA3903}" type="datetimeFigureOut">
              <a:rPr lang="ru-RU" smtClean="0"/>
              <a:pPr/>
              <a:t>20.05.2016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7AC99AF-ADF4-43C9-9D03-C4E9E7F0CFC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142873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Синхронизатор файлов облачных хранилищ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29388" y="3643314"/>
            <a:ext cx="1857388" cy="1185874"/>
          </a:xfrm>
        </p:spPr>
        <p:txBody>
          <a:bodyPr>
            <a:normAutofit/>
          </a:bodyPr>
          <a:lstStyle/>
          <a:p>
            <a:pPr algn="l"/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Подготовил:</a:t>
            </a:r>
          </a:p>
          <a:p>
            <a:pPr algn="l"/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ст. гр. 450504</a:t>
            </a:r>
          </a:p>
          <a:p>
            <a:pPr algn="l"/>
            <a:r>
              <a:rPr lang="ru-RU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Ломако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А.А.</a:t>
            </a:r>
            <a:endPara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ru-RU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ru-RU" dirty="0" smtClean="0"/>
              <a:t>Структурная схема</a:t>
            </a:r>
            <a:endParaRPr lang="ru-RU" dirty="0"/>
          </a:p>
        </p:txBody>
      </p:sp>
      <p:pic>
        <p:nvPicPr>
          <p:cNvPr id="3" name="Picture 2" descr="C:\Users\artif\Documents\VirtualBoxFailes\course\report\Структурная схема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3075" y="1417656"/>
            <a:ext cx="8197850" cy="4654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</a:t>
            </a:r>
          </a:p>
          <a:p>
            <a:r>
              <a:rPr lang="en-US" dirty="0" smtClean="0"/>
              <a:t>Upload</a:t>
            </a:r>
          </a:p>
          <a:p>
            <a:r>
              <a:rPr lang="en-US" dirty="0" smtClean="0"/>
              <a:t>Copy</a:t>
            </a:r>
          </a:p>
          <a:p>
            <a:r>
              <a:rPr lang="en-US" dirty="0" smtClean="0"/>
              <a:t>Move</a:t>
            </a:r>
          </a:p>
          <a:p>
            <a:r>
              <a:rPr lang="en-US" dirty="0" smtClean="0"/>
              <a:t>Make dir</a:t>
            </a:r>
          </a:p>
          <a:p>
            <a:r>
              <a:rPr lang="en-US" dirty="0" smtClean="0"/>
              <a:t>Remove </a:t>
            </a:r>
          </a:p>
          <a:p>
            <a:endParaRPr lang="en-US" dirty="0"/>
          </a:p>
          <a:p>
            <a:pPr>
              <a:buNone/>
            </a:pPr>
            <a:endParaRPr lang="en-US" dirty="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Клиент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2643182"/>
            <a:ext cx="5825754" cy="2415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857364"/>
            <a:ext cx="7829550" cy="295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714348" y="2786058"/>
            <a:ext cx="1285884" cy="1588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6072198" y="2786058"/>
            <a:ext cx="1714512" cy="1588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714348" y="2928934"/>
            <a:ext cx="571504" cy="1588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143372" y="3929066"/>
            <a:ext cx="2143140" cy="1588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786058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</a:t>
            </a:r>
            <a:endParaRPr lang="ru-RU" dirty="0"/>
          </a:p>
        </p:txBody>
      </p:sp>
      <p:pic>
        <p:nvPicPr>
          <p:cNvPr id="11266" name="Picture 2" descr="http://www.opencloudmanifesto.org/wp-content/uploads/2015/04/cloud-stora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9124" y="285728"/>
            <a:ext cx="3010960" cy="1926444"/>
          </a:xfrm>
          <a:prstGeom prst="rect">
            <a:avLst/>
          </a:prstGeom>
          <a:noFill/>
        </p:spPr>
      </p:pic>
      <p:pic>
        <p:nvPicPr>
          <p:cNvPr id="11268" name="Picture 4" descr="http://66.media.tumblr.com/863c094dc937e510a5b4406272d2ee45/tumblr_njr9j5trPg1unqywno1_128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2" y="4000504"/>
            <a:ext cx="1634106" cy="1303456"/>
          </a:xfrm>
          <a:prstGeom prst="rect">
            <a:avLst/>
          </a:prstGeom>
          <a:noFill/>
        </p:spPr>
      </p:pic>
      <p:pic>
        <p:nvPicPr>
          <p:cNvPr id="11274" name="Picture 10" descr="Ноутбук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43570" y="4572008"/>
            <a:ext cx="2588367" cy="1714512"/>
          </a:xfrm>
          <a:prstGeom prst="rect">
            <a:avLst/>
          </a:prstGeom>
          <a:noFill/>
        </p:spPr>
      </p:pic>
      <p:sp>
        <p:nvSpPr>
          <p:cNvPr id="19" name="Двойная стрелка вверх/вниз 18"/>
          <p:cNvSpPr/>
          <p:nvPr/>
        </p:nvSpPr>
        <p:spPr>
          <a:xfrm rot="2767208">
            <a:off x="3116103" y="1892034"/>
            <a:ext cx="571504" cy="214067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Двойная стрелка вверх/вниз 19"/>
          <p:cNvSpPr/>
          <p:nvPr/>
        </p:nvSpPr>
        <p:spPr>
          <a:xfrm rot="20483695">
            <a:off x="6173432" y="2394464"/>
            <a:ext cx="571504" cy="207170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Аналоги</a:t>
            </a:r>
            <a:endParaRPr lang="ru-RU" dirty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214422"/>
            <a:ext cx="175259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 descr="https://habrastorage.org/getpro/habr/post_images/28a/700/118/28a700118ac5a37bfdc71dc693d337b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60" y="1714488"/>
            <a:ext cx="6429420" cy="4433906"/>
          </a:xfrm>
          <a:prstGeom prst="rect">
            <a:avLst/>
          </a:prstGeom>
          <a:noFill/>
        </p:spPr>
      </p:pic>
      <p:sp>
        <p:nvSpPr>
          <p:cNvPr id="5" name="Нашивка 4"/>
          <p:cNvSpPr/>
          <p:nvPr/>
        </p:nvSpPr>
        <p:spPr>
          <a:xfrm>
            <a:off x="500034" y="1857364"/>
            <a:ext cx="142876" cy="21431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Облачные сервисы</a:t>
            </a:r>
            <a:endParaRPr lang="ru-RU" dirty="0"/>
          </a:p>
        </p:txBody>
      </p:sp>
      <p:pic>
        <p:nvPicPr>
          <p:cNvPr id="6146" name="Picture 2" descr="http://4.bp.blogspot.com/-WOo5XQHi3sM/UDOIYtNd6kI/AAAAAAAAEnQ/Za3jmYPVKYs/s1600/%D0%AF%D0%BD%D0%B4%D0%B5%D0%BA%D1%81.%D0%94%D0%B8%D1%81%D0%B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571612"/>
            <a:ext cx="3857625" cy="1143001"/>
          </a:xfrm>
          <a:prstGeom prst="rect">
            <a:avLst/>
          </a:prstGeom>
          <a:noFill/>
        </p:spPr>
      </p:pic>
      <p:pic>
        <p:nvPicPr>
          <p:cNvPr id="6148" name="Picture 4" descr="http://www.freeversions.ru/download/imagecache/128x128/logo/dropbox-icon-free-downloa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388" y="1857364"/>
            <a:ext cx="1219200" cy="1219201"/>
          </a:xfrm>
          <a:prstGeom prst="rect">
            <a:avLst/>
          </a:prstGeom>
          <a:noFill/>
        </p:spPr>
      </p:pic>
      <p:pic>
        <p:nvPicPr>
          <p:cNvPr id="6150" name="Picture 6" descr="http://www.google.com/drive/images/drive/logo-driv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86512" y="4786322"/>
            <a:ext cx="1704975" cy="1485900"/>
          </a:xfrm>
          <a:prstGeom prst="rect">
            <a:avLst/>
          </a:prstGeom>
          <a:noFill/>
        </p:spPr>
      </p:pic>
      <p:pic>
        <p:nvPicPr>
          <p:cNvPr id="10242" name="Picture 2" descr="http://img.deusm.com/informationweek/2014/06/1278780/Microsoft-OneDrive-logo-large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86116" y="2928934"/>
            <a:ext cx="3486208" cy="1739538"/>
          </a:xfrm>
          <a:prstGeom prst="rect">
            <a:avLst/>
          </a:prstGeom>
          <a:noFill/>
        </p:spPr>
      </p:pic>
      <p:pic>
        <p:nvPicPr>
          <p:cNvPr id="10244" name="Picture 4" descr="http://s1.iconbird.com/ico/2013/9/446/w512h5121380376407MetroUIiCloud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28662" y="3429000"/>
            <a:ext cx="1812910" cy="18129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ru-RU" dirty="0" smtClean="0"/>
              <a:t>Выбор сервиса</a:t>
            </a:r>
            <a:endParaRPr lang="ru-RU" dirty="0"/>
          </a:p>
        </p:txBody>
      </p:sp>
      <p:pic>
        <p:nvPicPr>
          <p:cNvPr id="4" name="Picture 2" descr="http://4.bp.blogspot.com/-WOo5XQHi3sM/UDOIYtNd6kI/AAAAAAAAEnQ/Za3jmYPVKYs/s1600/%D0%AF%D0%BD%D0%B4%D0%B5%D0%BA%D1%81.%D0%94%D0%B8%D1%81%D0%B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142984"/>
            <a:ext cx="2071675" cy="1143001"/>
          </a:xfrm>
          <a:prstGeom prst="rect">
            <a:avLst/>
          </a:prstGeom>
          <a:noFill/>
        </p:spPr>
      </p:pic>
      <p:pic>
        <p:nvPicPr>
          <p:cNvPr id="5" name="Picture 4" descr="http://www.freeversions.ru/download/imagecache/128x128/logo/dropbox-icon-free-downloa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2756414"/>
            <a:ext cx="1219200" cy="1219201"/>
          </a:xfrm>
          <a:prstGeom prst="rect">
            <a:avLst/>
          </a:prstGeom>
          <a:noFill/>
        </p:spPr>
      </p:pic>
      <p:pic>
        <p:nvPicPr>
          <p:cNvPr id="6" name="Picture 6" descr="http://www.google.com/drive/images/drive/logo-driv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10" y="4256612"/>
            <a:ext cx="1704975" cy="14859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000364" y="1458388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Java for </a:t>
            </a:r>
            <a:r>
              <a:rPr lang="en-US" dirty="0" err="1" smtClean="0"/>
              <a:t>Andorid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071802" y="1887016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.NET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857488" y="2970728"/>
            <a:ext cx="26432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Java,  .NET, Python, Ruby, PHP, JavaScript, Swift.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928926" y="4828116"/>
            <a:ext cx="26432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Java,  .NET, Python, Ruby, PHP, JavaScript, Swift.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5400000">
            <a:off x="5095293" y="2661749"/>
            <a:ext cx="467311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HTTP</a:t>
            </a:r>
            <a:endParaRPr lang="ru-RU" sz="115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28866"/>
          </a:xfrm>
        </p:spPr>
        <p:txBody>
          <a:bodyPr/>
          <a:lstStyle/>
          <a:p>
            <a:r>
              <a:rPr lang="en-US" dirty="0" smtClean="0"/>
              <a:t>HTTP</a:t>
            </a:r>
          </a:p>
          <a:p>
            <a:r>
              <a:rPr lang="ru-RU" dirty="0" smtClean="0"/>
              <a:t>Запросы</a:t>
            </a:r>
          </a:p>
          <a:p>
            <a:r>
              <a:rPr lang="ru-RU" dirty="0" smtClean="0"/>
              <a:t>Ответы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интернет?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Регистрация приложения</a:t>
            </a:r>
            <a:endParaRPr lang="ru-RU" dirty="0"/>
          </a:p>
        </p:txBody>
      </p:sp>
      <p:pic>
        <p:nvPicPr>
          <p:cNvPr id="4098" name="Picture 2" descr="https://lh6.googleusercontent.com/GsYuYp921ufy70J6c0vG0oYpk7zVaszcYAiQlMJfCGSYoRCZwSiJSlj1tlIUP9XsPfS6008euKM4x0uYi1S452PY5EHawNx-O0L08itjO1tWE6e6JxR5WVGeNDFFxjn_nFENU-M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428736"/>
            <a:ext cx="6788734" cy="46482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https://lh4.googleusercontent.com/hLXNlvklSIPl_Cnka0ml-F47wvSO3BC0cTx49XYlyjdNc4iwDKy93XR3e3-16TddT0_I4Y9SGQDSU2NnTzXc4gfCyyEnBCPqxZoqRMyRRUyhKI7tAIZuC9ZIB7AXUxNQZD47SpP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214422"/>
            <a:ext cx="5953604" cy="45815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https://lh3.googleusercontent.com/vApRvvCALXMZetYq27v3ueqUd8XB0T71hlRptkElFAuWRA-S5auhRKeMcgUF87BejMob_mhV8m_A8ABVod99yauQvR4HWNvisQGp323LWo8HzS1auph09CuGJzdkYZLFk11KVJH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081093"/>
            <a:ext cx="5734050" cy="3276601"/>
          </a:xfrm>
          <a:prstGeom prst="rect">
            <a:avLst/>
          </a:prstGeom>
          <a:noFill/>
        </p:spPr>
      </p:pic>
      <p:pic>
        <p:nvPicPr>
          <p:cNvPr id="25604" name="Picture 4" descr="https://lh3.googleusercontent.com/eoPRQEVmkjO7vc8jBn4vqA9A0Dg2S9_0Huc_1v9BJNCSv6Qfj1xttkA3U2l27p6enT_5zShybh_7sxPbi_1o0x1nFkL211kcBizbyJzIUPSDemJR3-K0Ftebov0d1W0G0SMeV0M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5286388"/>
            <a:ext cx="4362450" cy="466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240</TotalTime>
  <Words>52</Words>
  <Application>Microsoft Office PowerPoint</Application>
  <PresentationFormat>Экран (4:3)</PresentationFormat>
  <Paragraphs>27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Открытая</vt:lpstr>
      <vt:lpstr>Синхронизатор файлов облачных хранилищ</vt:lpstr>
      <vt:lpstr>Идея</vt:lpstr>
      <vt:lpstr>Аналоги</vt:lpstr>
      <vt:lpstr>Облачные сервисы</vt:lpstr>
      <vt:lpstr>Выбор сервиса</vt:lpstr>
      <vt:lpstr>Что такое интернет?</vt:lpstr>
      <vt:lpstr>Регистрация приложения</vt:lpstr>
      <vt:lpstr>Слайд 8</vt:lpstr>
      <vt:lpstr>Слайд 9</vt:lpstr>
      <vt:lpstr>Структурная схема</vt:lpstr>
      <vt:lpstr>Клиент</vt:lpstr>
      <vt:lpstr>Слайд 12</vt:lpstr>
      <vt:lpstr>Спасибо за внимание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Ломако Артур</dc:creator>
  <cp:lastModifiedBy>Ломако Артур</cp:lastModifiedBy>
  <cp:revision>19</cp:revision>
  <dcterms:created xsi:type="dcterms:W3CDTF">2016-05-17T05:13:59Z</dcterms:created>
  <dcterms:modified xsi:type="dcterms:W3CDTF">2016-05-20T09:18:38Z</dcterms:modified>
</cp:coreProperties>
</file>