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12"/>
  </p:normalViewPr>
  <p:slideViewPr>
    <p:cSldViewPr snapToGrid="0" snapToObjects="1">
      <p:cViewPr varScale="1">
        <p:scale>
          <a:sx n="118" d="100"/>
          <a:sy n="118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3135-3F06-F345-8D64-0FA47A769CFE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7FDC-6D23-7246-AB4F-E6FBF8DD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8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3135-3F06-F345-8D64-0FA47A769CFE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7FDC-6D23-7246-AB4F-E6FBF8DD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1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3135-3F06-F345-8D64-0FA47A769CFE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7FDC-6D23-7246-AB4F-E6FBF8DD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2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3135-3F06-F345-8D64-0FA47A769CFE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7FDC-6D23-7246-AB4F-E6FBF8DD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3135-3F06-F345-8D64-0FA47A769CFE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7FDC-6D23-7246-AB4F-E6FBF8DD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2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3135-3F06-F345-8D64-0FA47A769CFE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7FDC-6D23-7246-AB4F-E6FBF8DD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3135-3F06-F345-8D64-0FA47A769CFE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7FDC-6D23-7246-AB4F-E6FBF8DD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4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3135-3F06-F345-8D64-0FA47A769CFE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7FDC-6D23-7246-AB4F-E6FBF8DD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3135-3F06-F345-8D64-0FA47A769CFE}" type="datetimeFigureOut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7FDC-6D23-7246-AB4F-E6FBF8DD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4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3135-3F06-F345-8D64-0FA47A769CFE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7FDC-6D23-7246-AB4F-E6FBF8DD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1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3135-3F06-F345-8D64-0FA47A769CFE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7FDC-6D23-7246-AB4F-E6FBF8DD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5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D3135-3F06-F345-8D64-0FA47A769CFE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7FDC-6D23-7246-AB4F-E6FBF8DD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3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343" y="141515"/>
            <a:ext cx="10733313" cy="192677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FCN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Making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21692"/>
            <a:ext cx="9144000" cy="947854"/>
          </a:xfrm>
        </p:spPr>
        <p:txBody>
          <a:bodyPr/>
          <a:lstStyle/>
          <a:p>
            <a:r>
              <a:rPr lang="en-US" altLang="zh-CN" dirty="0" smtClean="0"/>
              <a:t>Justin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Tian</a:t>
            </a:r>
          </a:p>
          <a:p>
            <a:r>
              <a:rPr lang="en-US" altLang="zh-CN" dirty="0" smtClean="0"/>
              <a:t>University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Rochester,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CS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Department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739572"/>
            <a:ext cx="73152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7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26" y="13221"/>
            <a:ext cx="10515600" cy="1071256"/>
          </a:xfrm>
        </p:spPr>
        <p:txBody>
          <a:bodyPr/>
          <a:lstStyle/>
          <a:p>
            <a:r>
              <a:rPr lang="zh-CN" altLang="en-US" dirty="0" smtClean="0"/>
              <a:t>               </a:t>
            </a:r>
            <a:r>
              <a:rPr lang="en-US" altLang="zh-CN" dirty="0" smtClean="0"/>
              <a:t>Fully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Convolutional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(FCN)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4477"/>
            <a:ext cx="10515599" cy="4929490"/>
          </a:xfrm>
        </p:spPr>
        <p:txBody>
          <a:bodyPr/>
          <a:lstStyle/>
          <a:p>
            <a:r>
              <a:rPr lang="en-US" altLang="zh-CN" dirty="0" smtClean="0"/>
              <a:t>Semantic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pixel-level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image.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313" y="1992737"/>
            <a:ext cx="7083373" cy="4021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4497" y="6013967"/>
            <a:ext cx="10456606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CNN</a:t>
            </a:r>
            <a:r>
              <a:rPr lang="zh-CN" altLang="en-US" dirty="0" smtClean="0"/>
              <a:t> </a:t>
            </a:r>
            <a:r>
              <a:rPr lang="en-US" altLang="zh-CN" dirty="0" smtClean="0"/>
              <a:t>vs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FCN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output: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probability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distribution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class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heat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map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8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4" y="0"/>
            <a:ext cx="11084467" cy="11108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Up-sampling,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94" y="1311547"/>
            <a:ext cx="8083811" cy="3693360"/>
          </a:xfrm>
        </p:spPr>
      </p:pic>
      <p:sp>
        <p:nvSpPr>
          <p:cNvPr id="5" name="TextBox 4"/>
          <p:cNvSpPr txBox="1"/>
          <p:nvPr/>
        </p:nvSpPr>
        <p:spPr>
          <a:xfrm>
            <a:off x="1091381" y="5250426"/>
            <a:ext cx="977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Plot</a:t>
            </a:r>
            <a:r>
              <a:rPr lang="zh-CN" altLang="en-US" dirty="0" smtClean="0"/>
              <a:t> </a:t>
            </a:r>
            <a:r>
              <a:rPr lang="en-US" altLang="zh-CN" dirty="0" smtClean="0"/>
              <a:t>borrowed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L.</a:t>
            </a:r>
            <a:r>
              <a:rPr lang="zh-CN" altLang="en-US" dirty="0" smtClean="0"/>
              <a:t> </a:t>
            </a:r>
            <a:r>
              <a:rPr lang="en-US" altLang="zh-CN" dirty="0" smtClean="0"/>
              <a:t>Tai,</a:t>
            </a:r>
            <a:r>
              <a:rPr lang="zh-CN" altLang="en-US" dirty="0" smtClean="0"/>
              <a:t> </a:t>
            </a:r>
            <a:r>
              <a:rPr lang="en-US" altLang="zh-CN" dirty="0" smtClean="0"/>
              <a:t>H-Y.</a:t>
            </a:r>
            <a:r>
              <a:rPr lang="zh-CN" altLang="en-US" dirty="0" smtClean="0"/>
              <a:t> </a:t>
            </a:r>
            <a:r>
              <a:rPr lang="en-US" altLang="zh-CN" dirty="0" smtClean="0"/>
              <a:t>Ye,</a:t>
            </a:r>
            <a:r>
              <a:rPr lang="zh-CN" altLang="en-US" dirty="0" smtClean="0"/>
              <a:t> </a:t>
            </a:r>
            <a:r>
              <a:rPr lang="en-US" altLang="zh-CN" dirty="0" smtClean="0"/>
              <a:t>Q.</a:t>
            </a:r>
            <a:r>
              <a:rPr lang="zh-CN" altLang="en-US" dirty="0" smtClean="0"/>
              <a:t> </a:t>
            </a:r>
            <a:r>
              <a:rPr lang="en-US" altLang="zh-CN" dirty="0" smtClean="0"/>
              <a:t>Ye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M.</a:t>
            </a:r>
            <a:r>
              <a:rPr lang="zh-CN" altLang="en-US" dirty="0" smtClean="0"/>
              <a:t> </a:t>
            </a:r>
            <a:r>
              <a:rPr lang="en-US" altLang="zh-CN" dirty="0" smtClean="0"/>
              <a:t>Liu,</a:t>
            </a:r>
            <a:r>
              <a:rPr lang="zh-CN" altLang="en-US" dirty="0" smtClean="0"/>
              <a:t> </a:t>
            </a:r>
            <a:r>
              <a:rPr lang="en-US" altLang="zh-CN" dirty="0" smtClean="0"/>
              <a:t>18th</a:t>
            </a:r>
            <a:r>
              <a:rPr lang="zh-CN" altLang="en-US" dirty="0" smtClean="0"/>
              <a:t> </a:t>
            </a:r>
            <a:r>
              <a:rPr lang="en-US" altLang="zh-CN" dirty="0" smtClean="0"/>
              <a:t>ICAR</a:t>
            </a:r>
            <a:r>
              <a:rPr lang="zh-CN" altLang="en-US" dirty="0" smtClean="0"/>
              <a:t> </a:t>
            </a:r>
            <a:r>
              <a:rPr lang="en-US" altLang="zh-CN" dirty="0" smtClean="0"/>
              <a:t>(2017).</a:t>
            </a:r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road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61" y="13094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Up-sampling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(transpose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convolution)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20" y="1690688"/>
            <a:ext cx="3877876" cy="4351338"/>
          </a:xfrm>
        </p:spPr>
      </p:pic>
    </p:spTree>
    <p:extLst>
      <p:ext uri="{BB962C8B-B14F-4D97-AF65-F5344CB8AC3E}">
        <p14:creationId xmlns:p14="http://schemas.microsoft.com/office/powerpoint/2010/main" val="34308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949"/>
            <a:ext cx="10515600" cy="1017627"/>
          </a:xfrm>
        </p:spPr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Truth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74" y="1148576"/>
            <a:ext cx="8291052" cy="250333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74" y="3843631"/>
            <a:ext cx="8291052" cy="281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292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R-CNN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48" y="1887793"/>
            <a:ext cx="9055510" cy="3701845"/>
          </a:xfrm>
        </p:spPr>
      </p:pic>
    </p:spTree>
    <p:extLst>
      <p:ext uri="{BB962C8B-B14F-4D97-AF65-F5344CB8AC3E}">
        <p14:creationId xmlns:p14="http://schemas.microsoft.com/office/powerpoint/2010/main" val="10332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102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DengXian</vt:lpstr>
      <vt:lpstr>DengXian Light</vt:lpstr>
      <vt:lpstr>Arial</vt:lpstr>
      <vt:lpstr>Office Theme</vt:lpstr>
      <vt:lpstr>FCN  Making Road segmentation</vt:lpstr>
      <vt:lpstr>               Fully Convolutional Networks (FCN)</vt:lpstr>
      <vt:lpstr>Up-sampling, from heat map to segmentation mask</vt:lpstr>
      <vt:lpstr>Up-sampling (transpose convolution)</vt:lpstr>
      <vt:lpstr>Data with Ground Truth</vt:lpstr>
      <vt:lpstr>Training results and Mask R-CNN as next step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FCN+Mask R-CNN: one-step towards auto-driving</dc:title>
  <dc:creator>Justin Tian</dc:creator>
  <cp:lastModifiedBy>Justin Tian</cp:lastModifiedBy>
  <cp:revision>11</cp:revision>
  <dcterms:created xsi:type="dcterms:W3CDTF">2018-04-25T20:09:06Z</dcterms:created>
  <dcterms:modified xsi:type="dcterms:W3CDTF">2018-04-25T23:54:16Z</dcterms:modified>
</cp:coreProperties>
</file>