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71" r:id="rId6"/>
    <p:sldId id="272" r:id="rId7"/>
    <p:sldId id="275" r:id="rId8"/>
    <p:sldId id="276" r:id="rId9"/>
    <p:sldId id="289" r:id="rId10"/>
    <p:sldId id="270" r:id="rId11"/>
    <p:sldId id="273" r:id="rId12"/>
    <p:sldId id="274" r:id="rId13"/>
    <p:sldId id="290" r:id="rId14"/>
    <p:sldId id="277" r:id="rId15"/>
    <p:sldId id="278" r:id="rId16"/>
    <p:sldId id="279" r:id="rId17"/>
    <p:sldId id="280" r:id="rId18"/>
    <p:sldId id="291" r:id="rId19"/>
    <p:sldId id="292" r:id="rId20"/>
    <p:sldId id="281" r:id="rId21"/>
    <p:sldId id="283" r:id="rId22"/>
    <p:sldId id="282" r:id="rId23"/>
    <p:sldId id="284" r:id="rId24"/>
    <p:sldId id="293" r:id="rId25"/>
    <p:sldId id="295" r:id="rId26"/>
    <p:sldId id="294" r:id="rId27"/>
    <p:sldId id="296" r:id="rId28"/>
    <p:sldId id="297" r:id="rId29"/>
    <p:sldId id="298" r:id="rId30"/>
    <p:sldId id="286" r:id="rId31"/>
    <p:sldId id="287" r:id="rId32"/>
    <p:sldId id="26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2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DQN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강화학습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학습하는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게임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만들기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7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by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조강준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pomeranian stan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67" y="2507535"/>
            <a:ext cx="4286664" cy="3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150" name="Picture 6" descr="pomeranian si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83"/>
          <a:stretch/>
        </p:blipFill>
        <p:spPr bwMode="auto">
          <a:xfrm>
            <a:off x="2704245" y="2072527"/>
            <a:ext cx="3922047" cy="39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841184" y="715775"/>
            <a:ext cx="2725375" cy="2365964"/>
            <a:chOff x="7841182" y="715775"/>
            <a:chExt cx="2725374" cy="236596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8183807" y="715775"/>
              <a:ext cx="1618051" cy="407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9215185" y="2147642"/>
              <a:ext cx="1351371" cy="934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41182" y="1333924"/>
              <a:ext cx="25004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앉아</a:t>
              </a:r>
              <a:r>
                <a:rPr lang="en-US" altLang="ko-KR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  <a:endPara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9964">
            <a:off x="3958748" y="3002433"/>
            <a:ext cx="1609671" cy="12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3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2431" y="2828839"/>
            <a:ext cx="55870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이란</a:t>
            </a: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5707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pomeranian stan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71" y="2266515"/>
            <a:ext cx="4286664" cy="3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7" y="17866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150" name="Picture 6" descr="pomeranian si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83"/>
          <a:stretch/>
        </p:blipFill>
        <p:spPr bwMode="auto">
          <a:xfrm>
            <a:off x="2722893" y="2078799"/>
            <a:ext cx="3922047" cy="39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841184" y="715775"/>
            <a:ext cx="2725375" cy="2365964"/>
            <a:chOff x="7841182" y="715775"/>
            <a:chExt cx="2725374" cy="236596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8183807" y="715775"/>
              <a:ext cx="1618051" cy="407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9215185" y="2147642"/>
              <a:ext cx="1351371" cy="934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41182" y="1333924"/>
              <a:ext cx="25004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앉아</a:t>
              </a:r>
              <a:r>
                <a:rPr lang="en-US" altLang="ko-KR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  <a:endPara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22015" y="2078798"/>
            <a:ext cx="3961900" cy="1496493"/>
            <a:chOff x="722014" y="2078796"/>
            <a:chExt cx="3961900" cy="1496492"/>
          </a:xfrm>
        </p:grpSpPr>
        <p:cxnSp>
          <p:nvCxnSpPr>
            <p:cNvPr id="30" name="꺾인 연결선 29"/>
            <p:cNvCxnSpPr>
              <a:stCxn id="6150" idx="0"/>
              <a:endCxn id="31" idx="0"/>
            </p:cNvCxnSpPr>
            <p:nvPr/>
          </p:nvCxnSpPr>
          <p:spPr>
            <a:xfrm rot="16200000" flipH="1" flipV="1">
              <a:off x="3104113" y="1164490"/>
              <a:ext cx="665495" cy="2494107"/>
            </a:xfrm>
            <a:prstGeom prst="bentConnector3">
              <a:avLst>
                <a:gd name="adj1" fmla="val -3435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22014" y="2744292"/>
              <a:ext cx="2935585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2.</a:t>
              </a:r>
              <a:r>
                <a:rPr lang="ko-KR" altLang="en-US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행동</a:t>
              </a:r>
              <a:r>
                <a:rPr lang="en-US" altLang="ko-KR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(Action)</a:t>
              </a:r>
              <a:endParaRPr lang="en-US" altLang="ko-KR" sz="3200" dirty="0">
                <a:solidFill>
                  <a:srgbClr val="002060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621815" y="2257255"/>
            <a:ext cx="2935585" cy="1808129"/>
            <a:chOff x="7621811" y="2257252"/>
            <a:chExt cx="2935585" cy="1808130"/>
          </a:xfrm>
        </p:grpSpPr>
        <p:cxnSp>
          <p:nvCxnSpPr>
            <p:cNvPr id="16" name="꺾인 연결선 15"/>
            <p:cNvCxnSpPr>
              <a:stCxn id="14" idx="2"/>
              <a:endCxn id="44" idx="0"/>
            </p:cNvCxnSpPr>
            <p:nvPr/>
          </p:nvCxnSpPr>
          <p:spPr>
            <a:xfrm rot="5400000">
              <a:off x="8601937" y="2744920"/>
              <a:ext cx="977132" cy="1796"/>
            </a:xfrm>
            <a:prstGeom prst="bentConnector3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1811" y="3234385"/>
              <a:ext cx="293558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1. </a:t>
              </a:r>
              <a:r>
                <a:rPr lang="ko-KR" altLang="en-US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상태</a:t>
              </a:r>
              <a:r>
                <a:rPr lang="en-US" altLang="ko-KR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(State)</a:t>
              </a:r>
              <a:endParaRPr lang="en-US" altLang="ko-KR" sz="3200" dirty="0">
                <a:solidFill>
                  <a:srgbClr val="002060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t="20167" r="22670" b="35532"/>
          <a:stretch/>
        </p:blipFill>
        <p:spPr>
          <a:xfrm rot="21119964">
            <a:off x="4215072" y="3269723"/>
            <a:ext cx="975119" cy="570483"/>
          </a:xfrm>
          <a:prstGeom prst="rect">
            <a:avLst/>
          </a:prstGeom>
        </p:spPr>
      </p:pic>
      <p:grpSp>
        <p:nvGrpSpPr>
          <p:cNvPr id="6144" name="그룹 6143"/>
          <p:cNvGrpSpPr/>
          <p:nvPr/>
        </p:nvGrpSpPr>
        <p:grpSpPr>
          <a:xfrm>
            <a:off x="4172038" y="3258326"/>
            <a:ext cx="6947357" cy="2349457"/>
            <a:chOff x="4172035" y="3258323"/>
            <a:chExt cx="6947357" cy="2349455"/>
          </a:xfrm>
        </p:grpSpPr>
        <p:cxnSp>
          <p:nvCxnSpPr>
            <p:cNvPr id="40" name="꺾인 연결선 39"/>
            <p:cNvCxnSpPr>
              <a:stCxn id="49" idx="2"/>
              <a:endCxn id="41" idx="0"/>
            </p:cNvCxnSpPr>
            <p:nvPr/>
          </p:nvCxnSpPr>
          <p:spPr>
            <a:xfrm rot="16200000" flipH="1">
              <a:off x="6708256" y="1833437"/>
              <a:ext cx="950006" cy="493668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183807" y="4776782"/>
              <a:ext cx="2935585" cy="830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3. </a:t>
              </a:r>
              <a:r>
                <a:rPr lang="ko-KR" altLang="en-US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보상</a:t>
              </a:r>
              <a:r>
                <a:rPr lang="en-US" altLang="ko-KR" sz="3200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(Reward)</a:t>
              </a:r>
              <a:endParaRPr lang="en-US" altLang="ko-KR" sz="3200" dirty="0">
                <a:solidFill>
                  <a:srgbClr val="002060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172035" y="3258323"/>
              <a:ext cx="1085765" cy="568453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342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7866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5034" y="2257062"/>
            <a:ext cx="1044117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현재의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상황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에서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최대의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보상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얻기 위해서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할 수 있는 최선의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행동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하도록 학습하는 것이다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6983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9833" y="2828836"/>
            <a:ext cx="626420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이것이 바로</a:t>
            </a: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 </a:t>
            </a: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9447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 2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24250610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Player Versus Player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447" y="2364304"/>
            <a:ext cx="404229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(Player Versus Player)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16" y="2918302"/>
            <a:ext cx="4676733" cy="25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8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PVP Game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37696" y="1883269"/>
            <a:ext cx="6116615" cy="2736903"/>
            <a:chOff x="1670180" y="1414714"/>
            <a:chExt cx="8612155" cy="38535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4637" y="2586134"/>
              <a:ext cx="6562725" cy="21336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70180" y="1414714"/>
              <a:ext cx="8612155" cy="3853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59901" y="4872049"/>
            <a:ext cx="404229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PVP Shooting Game</a:t>
            </a:r>
          </a:p>
        </p:txBody>
      </p:sp>
    </p:spTree>
    <p:extLst>
      <p:ext uri="{BB962C8B-B14F-4D97-AF65-F5344CB8AC3E}">
        <p14:creationId xmlns:p14="http://schemas.microsoft.com/office/powerpoint/2010/main" val="4122313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motivate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9901" y="4872049"/>
            <a:ext cx="404229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Surviv.io</a:t>
            </a:r>
          </a:p>
        </p:txBody>
      </p:sp>
      <p:pic>
        <p:nvPicPr>
          <p:cNvPr id="1032" name="Picture 8" descr="surviv i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16851" r="31691" b="41439"/>
          <a:stretch/>
        </p:blipFill>
        <p:spPr bwMode="auto">
          <a:xfrm>
            <a:off x="3132884" y="2036791"/>
            <a:ext cx="5926239" cy="26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83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 3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6842451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1250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5" y="2967040"/>
            <a:ext cx="11853335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030947" y="3167397"/>
            <a:ext cx="8130113" cy="523221"/>
            <a:chOff x="638175" y="3167389"/>
            <a:chExt cx="8130113" cy="523219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430715" cy="52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STEP 1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강화 학습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22492" y="3167389"/>
              <a:ext cx="1772817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STEP 2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PVP </a:t>
              </a:r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게임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31423" y="3167389"/>
              <a:ext cx="123686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STEP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시연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19728" y="3167389"/>
            <a:ext cx="177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STEP 3 </a:t>
            </a: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설계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설계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Factor of Reinforcement learning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3896" y="2636083"/>
            <a:ext cx="626420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1.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Action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행동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2.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State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상황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3.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Reward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보상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97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Action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33477" y="2582674"/>
            <a:ext cx="2470705" cy="2269424"/>
            <a:chOff x="953581" y="2586953"/>
            <a:chExt cx="2470705" cy="226942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96" y="2586953"/>
              <a:ext cx="1142028" cy="108346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53581" y="4210045"/>
              <a:ext cx="24707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Action1: </a:t>
              </a:r>
              <a:r>
                <a:rPr lang="en-US" altLang="ko-KR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Rotate</a:t>
              </a:r>
              <a:endPara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389236" y="2672203"/>
            <a:ext cx="2397967" cy="2203781"/>
            <a:chOff x="8770775" y="2628712"/>
            <a:chExt cx="2397967" cy="220378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58" y="2628712"/>
              <a:ext cx="934730" cy="99994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770775" y="4186161"/>
              <a:ext cx="239796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Action 3: </a:t>
              </a:r>
              <a:r>
                <a:rPr lang="en-US" altLang="ko-KR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Shoot</a:t>
              </a:r>
              <a:endPara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487399" y="2364862"/>
            <a:ext cx="3118036" cy="2487237"/>
            <a:chOff x="4359708" y="2360525"/>
            <a:chExt cx="3118036" cy="248723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708" y="2360525"/>
              <a:ext cx="3118036" cy="150373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11959" y="4201430"/>
              <a:ext cx="241662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Action 2 : </a:t>
              </a:r>
              <a:r>
                <a:rPr lang="en-US" altLang="ko-KR" sz="24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Move</a:t>
              </a:r>
              <a:endPara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9449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en-US" altLang="ko-KR" sz="20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State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5324" y="5016115"/>
            <a:ext cx="98813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State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: (1.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플레이어들의 좌표</a:t>
            </a:r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2.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총알들의 좌표</a:t>
            </a:r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15371" t="34873" r="36680" b="44726"/>
          <a:stretch/>
        </p:blipFill>
        <p:spPr>
          <a:xfrm>
            <a:off x="1899005" y="2404872"/>
            <a:ext cx="8214561" cy="1965959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01284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Reward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34" y="4794118"/>
            <a:ext cx="1002453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Reward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: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승자가 정해졌다면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승자는 점수 대량 획득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패자는 점수 대량 차감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승자가 정해지지 않았다면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점수 없음</a:t>
            </a:r>
            <a:r>
              <a:rPr lang="en-US" altLang="ko-KR" sz="24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57" y="2758103"/>
            <a:ext cx="2315987" cy="13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40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Goal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034" y="2257063"/>
            <a:ext cx="1044117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총알에 맞으면 게임에서 패배하여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나쁜 보상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받게 되므로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총알을 </a:t>
            </a: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피하</a:t>
            </a: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게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될 것이다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729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Goal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178" y="2257063"/>
            <a:ext cx="1044117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총알에 </a:t>
            </a: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맞지 않으면 승리하여</a:t>
            </a:r>
            <a:endParaRPr lang="en-US" altLang="ko-KR" sz="3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좋은 보상</a:t>
            </a: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받으므로</a:t>
            </a:r>
            <a:r>
              <a:rPr lang="en-US" altLang="ko-KR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행동을 계속 </a:t>
            </a:r>
            <a:r>
              <a:rPr lang="ko-KR" altLang="en-US" sz="36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할것이다</a:t>
            </a:r>
            <a:r>
              <a:rPr lang="en-US" altLang="ko-KR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633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Goal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034" y="2672559"/>
            <a:ext cx="1044117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경험적으로 현재 상황에서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총알을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가장 잘 피할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수 있는 곳으로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이동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할 것이다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134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Goal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06" y="2739076"/>
            <a:ext cx="1044117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경험적으로 현재 상황에서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총알을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가장 잘 피할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수 있는 곳으로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이동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할 </a:t>
            </a: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것</a:t>
            </a:r>
            <a:r>
              <a:rPr lang="en-US" altLang="ko-KR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1328" y="3616239"/>
            <a:ext cx="10441172" cy="8517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이었으나</a:t>
            </a:r>
            <a:r>
              <a:rPr lang="en-US" altLang="ko-KR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..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09" y="3616239"/>
            <a:ext cx="10441172" cy="8517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이다</a:t>
            </a:r>
            <a:r>
              <a:rPr lang="en-US" altLang="ko-KR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!!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255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학습의 문제점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06" y="2739078"/>
            <a:ext cx="1044117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문제점 </a:t>
            </a:r>
            <a:r>
              <a:rPr lang="en-US" altLang="ko-KR" sz="36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1: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일정한 </a:t>
            </a:r>
            <a:r>
              <a:rPr lang="ko-KR" altLang="en-US" sz="36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회피 패턴으로 수렴한다</a:t>
            </a:r>
            <a:r>
              <a:rPr lang="en-US" altLang="ko-KR" sz="36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59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PVP AI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학습의 문제점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06" y="2739078"/>
            <a:ext cx="1044117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문제점 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/>
              <a:t>DQN</a:t>
            </a:r>
            <a:r>
              <a:rPr lang="ko-KR" altLang="en-US" sz="3600" dirty="0"/>
              <a:t>의 플레이가 단조로움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815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 1</a:t>
            </a:r>
          </a:p>
          <a:p>
            <a:pPr algn="ctr"/>
            <a:r>
              <a:rPr lang="ko-KR" altLang="en-US" sz="2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899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 4</a:t>
            </a:r>
          </a:p>
          <a:p>
            <a:pPr algn="ctr"/>
            <a:r>
              <a:rPr lang="ko-KR" altLang="en-US" sz="2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95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058" y="72510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Training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37696" y="1883269"/>
            <a:ext cx="6116615" cy="2736903"/>
            <a:chOff x="1670180" y="1414714"/>
            <a:chExt cx="8612155" cy="385354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4637" y="2586134"/>
              <a:ext cx="6562725" cy="21336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70180" y="1414714"/>
              <a:ext cx="8612155" cy="3853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407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PVP AI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Thank you for listening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7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2431" y="2828839"/>
            <a:ext cx="55870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이란</a:t>
            </a: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5325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909" y="3032072"/>
            <a:ext cx="68574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강아지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에게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앉아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시켜보자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5111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45061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218" name="Picture 2" descr="pomeranian stan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67" y="2502761"/>
            <a:ext cx="4286664" cy="3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81111" y="2263783"/>
            <a:ext cx="25004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???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841184" y="715775"/>
            <a:ext cx="2725375" cy="2365964"/>
            <a:chOff x="7841182" y="715775"/>
            <a:chExt cx="2725374" cy="2365964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8183807" y="715775"/>
              <a:ext cx="1618051" cy="407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9215185" y="2147642"/>
              <a:ext cx="1351371" cy="934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841182" y="1333924"/>
              <a:ext cx="25004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앉아</a:t>
              </a:r>
              <a:r>
                <a:rPr lang="en-US" altLang="ko-KR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  <a:endPara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3579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pomeranian stan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67" y="2507535"/>
            <a:ext cx="4286664" cy="3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6" y="169337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150" name="Picture 6" descr="pomeranian si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83"/>
          <a:stretch/>
        </p:blipFill>
        <p:spPr bwMode="auto">
          <a:xfrm>
            <a:off x="2704245" y="2072527"/>
            <a:ext cx="3922047" cy="39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841184" y="715775"/>
            <a:ext cx="2725375" cy="2365964"/>
            <a:chOff x="7841182" y="715775"/>
            <a:chExt cx="2725374" cy="236596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8183807" y="715775"/>
              <a:ext cx="1618051" cy="407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9215185" y="2147642"/>
              <a:ext cx="1351371" cy="934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41182" y="1333924"/>
              <a:ext cx="25004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앉아</a:t>
              </a:r>
              <a:r>
                <a:rPr lang="en-US" altLang="ko-KR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  <a:endPara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852500" y="715775"/>
            <a:ext cx="2725375" cy="2365964"/>
            <a:chOff x="7841182" y="715775"/>
            <a:chExt cx="2725374" cy="2365964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8183807" y="715775"/>
              <a:ext cx="1618051" cy="407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9215185" y="2147642"/>
              <a:ext cx="1351371" cy="934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841182" y="1333924"/>
              <a:ext cx="25004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잘했어</a:t>
              </a:r>
              <a:r>
                <a:rPr lang="en-US" altLang="ko-KR" sz="3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!</a:t>
              </a:r>
              <a:endPara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9964">
            <a:off x="3958748" y="3002433"/>
            <a:ext cx="1609671" cy="128773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81111" y="2299594"/>
            <a:ext cx="2500440" cy="8517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오예</a:t>
            </a:r>
            <a:endParaRPr lang="en-US" altLang="ko-KR" sz="3600" b="1" dirty="0">
              <a:ln>
                <a:solidFill>
                  <a:schemeClr val="tx1">
                    <a:alpha val="5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97" y="4091547"/>
            <a:ext cx="25004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X 100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08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7866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6909" y="2257063"/>
            <a:ext cx="68574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주인이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앉아 </a:t>
            </a:r>
            <a:r>
              <a:rPr lang="ko-KR" altLang="en-US" sz="3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라고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말할 때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엉덩이를 바닥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에 붙이면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좋은 걸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간식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준다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953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7866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강화 학습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강화 학습이란 무엇일까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6909" y="2257062"/>
            <a:ext cx="68574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주인이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앉아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라고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말할 때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아무 행동도 하지 않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으면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좋은 걸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간식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주지 않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는다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641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414</Words>
  <Application>Microsoft Office PowerPoint</Application>
  <PresentationFormat>와이드스크린</PresentationFormat>
  <Paragraphs>126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-윤고딕310</vt:lpstr>
      <vt:lpstr>-윤고딕320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_ Aura</cp:lastModifiedBy>
  <cp:revision>264</cp:revision>
  <dcterms:created xsi:type="dcterms:W3CDTF">2016-03-30T05:53:39Z</dcterms:created>
  <dcterms:modified xsi:type="dcterms:W3CDTF">2019-07-15T04:39:46Z</dcterms:modified>
</cp:coreProperties>
</file>