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5" r:id="rId5"/>
    <p:sldId id="259" r:id="rId6"/>
    <p:sldId id="264" r:id="rId7"/>
    <p:sldId id="260" r:id="rId8"/>
    <p:sldId id="266" r:id="rId9"/>
    <p:sldId id="267" r:id="rId10"/>
    <p:sldId id="261" r:id="rId11"/>
    <p:sldId id="268" r:id="rId12"/>
  </p:sldIdLst>
  <p:sldSz cx="12192000" cy="6858000"/>
  <p:notesSz cx="6858000" cy="9144000"/>
  <p:embeddedFontLs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신학" initials="권신" lastIdx="1" clrIdx="0">
    <p:extLst>
      <p:ext uri="{19B8F6BF-5375-455C-9EA6-DF929625EA0E}">
        <p15:presenceInfo xmlns:p15="http://schemas.microsoft.com/office/powerpoint/2012/main" userId="bea693b3c5eddd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870" autoAdjust="0"/>
  </p:normalViewPr>
  <p:slideViewPr>
    <p:cSldViewPr snapToGrid="0">
      <p:cViewPr>
        <p:scale>
          <a:sx n="55" d="100"/>
          <a:sy n="55" d="100"/>
        </p:scale>
        <p:origin x="31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65339-7E45-4764-81DB-47542DE332F4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D50A7-FA69-4027-B00B-9985B2B1A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3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50A7-FA69-4027-B00B-9985B2B1A9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9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50A7-FA69-4027-B00B-9985B2B1A9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EB19-6DD8-44D6-A109-7D7ACB746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BA78E-C0D2-4993-8C87-EC124D15E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5616-5F42-45F7-B5C8-B6734718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89FA-2B10-4CC0-A4F1-873E3D23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89F2-8BC4-4673-A20B-5B52EDEC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3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058D-3A26-483B-BF1B-2CDECF3F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70CE1-0300-4A36-8B70-420D5F8E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999E-90AF-450B-9ECD-79BEC7FD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8250D-3B59-40DE-87FA-C261B759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776B-FAEC-4A29-9E13-2972C29B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6199D-72CE-4EE2-A973-08BCE2D9F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200D4-E9DA-45B4-81DE-C72910B6D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C7C5-2BAD-4BF8-84B7-54405FCA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8AE1-BC6B-44A4-AAA6-A21EC286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D45F-4C95-41F4-81BB-92196EDB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C59-F001-4566-8325-0E839F9E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331F-483D-4BBB-84DD-BA1452D8A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558D-827E-4347-8543-60F68901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F401A-8F0F-4522-8286-3DC53113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EB9DD-F65E-436F-881A-294D0892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7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D70-E55A-4B82-B2B9-8A5A15CB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27B7A-ED84-4838-80AA-6B5A5642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A6EBD-6954-4AB9-8E55-B1100E8D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D718-86F8-4F4A-938C-B2421959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D4FE-D12E-48A9-8E05-5F3763BA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5D77-D5F7-4477-8316-A7446697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12D1-495A-4EF2-812A-4102F5AE1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251C4-F477-4C5A-A689-724E00461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12A1-01E6-4E82-994C-16E76EDF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1356C-E882-49C7-B0F2-9F8648A8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A1CE5-587D-4B63-B1C0-EEA86AA4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6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F564-D04B-40A4-A783-51F35764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C92FF-51A1-4C66-AC2C-E3900CDD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C26E8-F1AC-4FE6-9E80-EC14CDE64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C0B94-D6FE-4AD9-A000-2B7FFF794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ED08D-7644-49AD-8AE1-B81699F7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005B1-B137-48B7-9D02-F44F7173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4F716-E4ED-40DF-9D2F-73709351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1417C-AEE7-4B21-A0EB-04B6707B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5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BA1-69A8-4059-99B2-C9F0D605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08F1A-192A-4741-BE44-F601588A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9616A-AD62-4AC8-801B-57966729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5F721-C973-48A0-8E87-6A9F39CB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2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94B88-CD93-4A70-9AC0-EE500188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7FB6E-C24F-4180-8475-C1B84957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BBCD8-F530-4BAC-B550-3E4D97E5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03B8-42FB-4151-9123-FCD36DE7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890A-5168-4618-83D1-6C8A47EE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DFA0F-04B9-4C08-BCF1-FF0574B3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78CB6-276A-45B9-A5E7-67A85AF4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DB08-3523-467A-9EF1-C779A008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08896-ED05-4F8A-9B73-2398157A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7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620F-3E0F-4F53-8532-20A8B570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8F321-32D6-4DDE-9843-050BECD81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D0399-17F1-44CA-B8A1-89A142412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E9D9F-5D2F-4A1B-A738-7BFC9796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C31E-0D82-4F7F-9C76-55A4439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4221-D23D-4368-A3D1-F28CA02D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7E607-ED97-419D-A5AF-68BC0F1C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B02E1-6D61-4238-BE69-7440A4AE9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EEEC-092E-44C6-90A9-8D390071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4058-CC47-4AE3-BA74-C13DDB69E495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00F6-4878-482B-96C7-7661D1C5D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4C86B-0966-49ED-AB58-486B03BE0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8204-B0F5-4276-8C42-8F36CDF4D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1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studynote.tistory.com/18" TargetMode="External"/><Relationship Id="rId2" Type="http://schemas.openxmlformats.org/officeDocument/2006/relationships/hyperlink" Target="https://wikidocs.net/2289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acro photography of brown baubles">
            <a:extLst>
              <a:ext uri="{FF2B5EF4-FFF2-40B4-BE49-F238E27FC236}">
                <a16:creationId xmlns:a16="http://schemas.microsoft.com/office/drawing/2014/main" id="{0DF63B96-A65C-4B96-873C-F2383D0DC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469"/>
          <a:stretch/>
        </p:blipFill>
        <p:spPr bwMode="auto">
          <a:xfrm>
            <a:off x="0" y="0"/>
            <a:ext cx="123089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B9E9F0-96AE-4F51-B577-A901C2192582}"/>
              </a:ext>
            </a:extLst>
          </p:cNvPr>
          <p:cNvSpPr txBox="1"/>
          <p:nvPr/>
        </p:nvSpPr>
        <p:spPr>
          <a:xfrm>
            <a:off x="1901582" y="2921168"/>
            <a:ext cx="8388835" cy="1754326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 w="25400">
                  <a:noFill/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</a:t>
            </a:r>
            <a:r>
              <a:rPr lang="ko-KR" altLang="en-US" sz="6000" dirty="0">
                <a:ln w="25400">
                  <a:noFill/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이용한 캐롤 제작</a:t>
            </a:r>
            <a:endParaRPr lang="en-US" altLang="ko-KR" sz="6000" dirty="0">
              <a:ln w="25400">
                <a:noFill/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dirty="0">
                <a:ln w="25400">
                  <a:noFill/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Attention</a:t>
            </a:r>
            <a:endParaRPr lang="ko-KR" altLang="en-US" sz="4800" dirty="0">
              <a:ln w="25400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0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878BEA-2D3E-4766-BC34-A1B6C0A4AB71}"/>
              </a:ext>
            </a:extLst>
          </p:cNvPr>
          <p:cNvSpPr txBox="1"/>
          <p:nvPr/>
        </p:nvSpPr>
        <p:spPr>
          <a:xfrm>
            <a:off x="1852674" y="886628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en-US" altLang="ko-KR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시연</a:t>
            </a:r>
            <a:endParaRPr lang="en-US" altLang="ko-KR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146" name="Picture 2" descr="Snowman Without Snow on Microsoft Windows 10 May 2019 Update">
            <a:extLst>
              <a:ext uri="{FF2B5EF4-FFF2-40B4-BE49-F238E27FC236}">
                <a16:creationId xmlns:a16="http://schemas.microsoft.com/office/drawing/2014/main" id="{37B085C5-AC45-407B-BD3A-D353F43E8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718689"/>
            <a:ext cx="1166873" cy="116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B841BC5-F4AA-4950-83D0-B76D5DEA5C4E}"/>
              </a:ext>
            </a:extLst>
          </p:cNvPr>
          <p:cNvGrpSpPr/>
          <p:nvPr/>
        </p:nvGrpSpPr>
        <p:grpSpPr>
          <a:xfrm>
            <a:off x="385011" y="2773279"/>
            <a:ext cx="11421978" cy="1666373"/>
            <a:chOff x="770022" y="2520616"/>
            <a:chExt cx="11421978" cy="1666373"/>
          </a:xfrm>
        </p:grpSpPr>
        <p:pic>
          <p:nvPicPr>
            <p:cNvPr id="6148" name="Picture 4" descr="github icon png ì´ë¯¸ì§ ê²ìê²°ê³¼&quot;">
              <a:extLst>
                <a:ext uri="{FF2B5EF4-FFF2-40B4-BE49-F238E27FC236}">
                  <a16:creationId xmlns:a16="http://schemas.microsoft.com/office/drawing/2014/main" id="{00DC6A5C-B984-4935-A1B0-65C4D0768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22" y="2520616"/>
              <a:ext cx="1666373" cy="166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D1A3B5-B803-4866-B74E-49853A0BC526}"/>
                </a:ext>
              </a:extLst>
            </p:cNvPr>
            <p:cNvSpPr txBox="1"/>
            <p:nvPr/>
          </p:nvSpPr>
          <p:spPr>
            <a:xfrm>
              <a:off x="2359372" y="3198167"/>
              <a:ext cx="98326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https://github.com/artificial-evolution/Christmas-Carol-Generator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0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878BEA-2D3E-4766-BC34-A1B6C0A4AB71}"/>
              </a:ext>
            </a:extLst>
          </p:cNvPr>
          <p:cNvSpPr txBox="1"/>
          <p:nvPr/>
        </p:nvSpPr>
        <p:spPr>
          <a:xfrm>
            <a:off x="4605046" y="3013501"/>
            <a:ext cx="29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C9899-BCFD-402C-AEE0-719784875F09}"/>
              </a:ext>
            </a:extLst>
          </p:cNvPr>
          <p:cNvSpPr txBox="1"/>
          <p:nvPr/>
        </p:nvSpPr>
        <p:spPr>
          <a:xfrm>
            <a:off x="6797261" y="5434317"/>
            <a:ext cx="5249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어텐션 설명 출처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https://wikidocs.net/22893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https://nlpstudynote.tistory.com/18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82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55C327-AB82-4524-851E-3854DF00C1F5}"/>
              </a:ext>
            </a:extLst>
          </p:cNvPr>
          <p:cNvSpPr txBox="1"/>
          <p:nvPr/>
        </p:nvSpPr>
        <p:spPr>
          <a:xfrm>
            <a:off x="1778451" y="819554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pic>
        <p:nvPicPr>
          <p:cNvPr id="3074" name="Picture 2" descr="Bell on Microsoft Windows 10 May 2019 Update">
            <a:extLst>
              <a:ext uri="{FF2B5EF4-FFF2-40B4-BE49-F238E27FC236}">
                <a16:creationId xmlns:a16="http://schemas.microsoft.com/office/drawing/2014/main" id="{29453D66-A428-45B6-80B3-B5E12A13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3" y="751115"/>
            <a:ext cx="866778" cy="8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BF70B3-BE58-4EC7-9FD5-3EF0A906A28B}"/>
              </a:ext>
            </a:extLst>
          </p:cNvPr>
          <p:cNvSpPr txBox="1"/>
          <p:nvPr/>
        </p:nvSpPr>
        <p:spPr>
          <a:xfrm>
            <a:off x="1349188" y="1924653"/>
            <a:ext cx="58304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캐롤 제작 프로젝트 개요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1.1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1.2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1.3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LSTM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어텐션 알고리즘이란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시연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89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878BEA-2D3E-4766-BC34-A1B6C0A4AB71}"/>
              </a:ext>
            </a:extLst>
          </p:cNvPr>
          <p:cNvSpPr txBox="1"/>
          <p:nvPr/>
        </p:nvSpPr>
        <p:spPr>
          <a:xfrm>
            <a:off x="1852674" y="886628"/>
            <a:ext cx="4823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1.1 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pic>
        <p:nvPicPr>
          <p:cNvPr id="2056" name="Picture 8" descr="Deer on Microsoft Windows 10 May 2019 Update">
            <a:extLst>
              <a:ext uri="{FF2B5EF4-FFF2-40B4-BE49-F238E27FC236}">
                <a16:creationId xmlns:a16="http://schemas.microsoft.com/office/drawing/2014/main" id="{3B226EA8-0A4B-4DEB-AC94-5F156BCC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4" y="73062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17F6C8-432F-4F08-9570-B45B20801AEB}"/>
              </a:ext>
            </a:extLst>
          </p:cNvPr>
          <p:cNvSpPr txBox="1"/>
          <p:nvPr/>
        </p:nvSpPr>
        <p:spPr>
          <a:xfrm>
            <a:off x="1943260" y="5369646"/>
            <a:ext cx="8305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케라스를 기반으로 </a:t>
            </a:r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어텐션 알고리즘을 이용하여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캐롤 후반부 가사를 제작하는 프로젝트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E9C3EC-52FD-4657-ADE4-5CF653458A0B}"/>
              </a:ext>
            </a:extLst>
          </p:cNvPr>
          <p:cNvSpPr/>
          <p:nvPr/>
        </p:nvSpPr>
        <p:spPr>
          <a:xfrm>
            <a:off x="2989180" y="1909031"/>
            <a:ext cx="6213640" cy="3301202"/>
          </a:xfrm>
          <a:prstGeom prst="roundRect">
            <a:avLst>
              <a:gd name="adj" fmla="val 1023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8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878BEA-2D3E-4766-BC34-A1B6C0A4AB71}"/>
              </a:ext>
            </a:extLst>
          </p:cNvPr>
          <p:cNvSpPr txBox="1"/>
          <p:nvPr/>
        </p:nvSpPr>
        <p:spPr>
          <a:xfrm>
            <a:off x="1852674" y="886628"/>
            <a:ext cx="3704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1.2 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</a:t>
            </a:r>
          </a:p>
        </p:txBody>
      </p:sp>
      <p:pic>
        <p:nvPicPr>
          <p:cNvPr id="10242" name="Picture 2" descr="Wrapped Gift on Microsoft Windows 10 May 2019 Update">
            <a:extLst>
              <a:ext uri="{FF2B5EF4-FFF2-40B4-BE49-F238E27FC236}">
                <a16:creationId xmlns:a16="http://schemas.microsoft.com/office/drawing/2014/main" id="{7B7CE012-33B5-49CE-9A34-424B3ECDB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5" y="764708"/>
            <a:ext cx="986999" cy="98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F295419-6138-4AC9-8207-29368136E761}"/>
              </a:ext>
            </a:extLst>
          </p:cNvPr>
          <p:cNvGrpSpPr/>
          <p:nvPr/>
        </p:nvGrpSpPr>
        <p:grpSpPr>
          <a:xfrm>
            <a:off x="209165" y="4918602"/>
            <a:ext cx="11580309" cy="1666373"/>
            <a:chOff x="770022" y="2520616"/>
            <a:chExt cx="11580309" cy="1666373"/>
          </a:xfrm>
        </p:grpSpPr>
        <p:pic>
          <p:nvPicPr>
            <p:cNvPr id="10" name="Picture 4" descr="github icon png ì´ë¯¸ì§ ê²ìê²°ê³¼&quot;">
              <a:extLst>
                <a:ext uri="{FF2B5EF4-FFF2-40B4-BE49-F238E27FC236}">
                  <a16:creationId xmlns:a16="http://schemas.microsoft.com/office/drawing/2014/main" id="{2C551714-60CF-4D61-9294-3A45348B7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22" y="2520616"/>
              <a:ext cx="1666373" cy="166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BF8BA5-D548-4B71-8B6E-E6C644DC6665}"/>
                </a:ext>
              </a:extLst>
            </p:cNvPr>
            <p:cNvSpPr txBox="1"/>
            <p:nvPr/>
          </p:nvSpPr>
          <p:spPr>
            <a:xfrm>
              <a:off x="2383051" y="2991058"/>
              <a:ext cx="99672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https://github.com/artificial-evolution/Christmas-Carol-Generator/</a:t>
              </a:r>
            </a:p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tree/master/lyrics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3810343-08BA-4786-B150-DFA144826B7B}"/>
              </a:ext>
            </a:extLst>
          </p:cNvPr>
          <p:cNvSpPr/>
          <p:nvPr/>
        </p:nvSpPr>
        <p:spPr>
          <a:xfrm>
            <a:off x="2726063" y="2188067"/>
            <a:ext cx="7749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유명한 팝송을 위주로 google lyrics에서 가사 수집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640987-08AE-479B-9420-4B6D8643B9BC}"/>
              </a:ext>
            </a:extLst>
          </p:cNvPr>
          <p:cNvGrpSpPr/>
          <p:nvPr/>
        </p:nvGrpSpPr>
        <p:grpSpPr>
          <a:xfrm>
            <a:off x="557228" y="2957171"/>
            <a:ext cx="11429236" cy="1927349"/>
            <a:chOff x="739165" y="3050686"/>
            <a:chExt cx="11429236" cy="1927349"/>
          </a:xfrm>
          <a:solidFill>
            <a:schemeClr val="tx1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EF794E-CAB0-484C-8C8B-2EFF94B03B42}"/>
                </a:ext>
              </a:extLst>
            </p:cNvPr>
            <p:cNvGrpSpPr/>
            <p:nvPr/>
          </p:nvGrpSpPr>
          <p:grpSpPr>
            <a:xfrm>
              <a:off x="739165" y="3050686"/>
              <a:ext cx="8715420" cy="1927349"/>
              <a:chOff x="739165" y="3050686"/>
              <a:chExt cx="8715420" cy="1927349"/>
            </a:xfrm>
            <a:grpFill/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B975E0C-2629-4B01-A59D-7FD8A5E896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70885"/>
              <a:stretch/>
            </p:blipFill>
            <p:spPr>
              <a:xfrm>
                <a:off x="739165" y="3050686"/>
                <a:ext cx="2895600" cy="1927349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8DE0B16-088F-4920-94BE-A396B54F0F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8278" b="23920"/>
              <a:stretch/>
            </p:blipFill>
            <p:spPr>
              <a:xfrm>
                <a:off x="6558985" y="3078173"/>
                <a:ext cx="2895600" cy="1840429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FEB188C-B3F9-4C19-AEC6-AD01247388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9044" b="47839"/>
              <a:stretch/>
            </p:blipFill>
            <p:spPr>
              <a:xfrm>
                <a:off x="3663385" y="3219177"/>
                <a:ext cx="2895600" cy="153031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91CD82-84F6-41A7-9F6C-122DB4A41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6609"/>
            <a:stretch/>
          </p:blipFill>
          <p:spPr>
            <a:xfrm>
              <a:off x="9272801" y="3275928"/>
              <a:ext cx="2895600" cy="1548475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C71203D-970E-4690-9DEE-F8FB8B3EB42C}"/>
              </a:ext>
            </a:extLst>
          </p:cNvPr>
          <p:cNvSpPr/>
          <p:nvPr/>
        </p:nvSpPr>
        <p:spPr>
          <a:xfrm>
            <a:off x="482580" y="2745369"/>
            <a:ext cx="11425607" cy="2278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2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612633-0FFD-409F-B66E-8A95A589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033" y="360246"/>
            <a:ext cx="3680796" cy="6067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B149D-A878-4681-8CC0-20E6CAB6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578" y="2026754"/>
            <a:ext cx="5560495" cy="4276076"/>
          </a:xfrm>
          <a:prstGeom prst="rect">
            <a:avLst/>
          </a:prstGeom>
        </p:spPr>
      </p:pic>
      <p:pic>
        <p:nvPicPr>
          <p:cNvPr id="2054" name="Picture 6" descr="Christmas Tree on Microsoft Windows 10 May 2019 Update">
            <a:extLst>
              <a:ext uri="{FF2B5EF4-FFF2-40B4-BE49-F238E27FC236}">
                <a16:creationId xmlns:a16="http://schemas.microsoft.com/office/drawing/2014/main" id="{DF297899-F637-4946-AF50-90921FC08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4" y="60415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878BEA-2D3E-4766-BC34-A1B6C0A4AB71}"/>
              </a:ext>
            </a:extLst>
          </p:cNvPr>
          <p:cNvSpPr txBox="1"/>
          <p:nvPr/>
        </p:nvSpPr>
        <p:spPr>
          <a:xfrm>
            <a:off x="1852674" y="886628"/>
            <a:ext cx="3704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1.3 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구조</a:t>
            </a:r>
          </a:p>
        </p:txBody>
      </p:sp>
    </p:spTree>
    <p:extLst>
      <p:ext uri="{BB962C8B-B14F-4D97-AF65-F5344CB8AC3E}">
        <p14:creationId xmlns:p14="http://schemas.microsoft.com/office/powerpoint/2010/main" val="189166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878BEA-2D3E-4766-BC34-A1B6C0A4AB71}"/>
              </a:ext>
            </a:extLst>
          </p:cNvPr>
          <p:cNvSpPr txBox="1"/>
          <p:nvPr/>
        </p:nvSpPr>
        <p:spPr>
          <a:xfrm>
            <a:off x="1852674" y="886628"/>
            <a:ext cx="6402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en-US" altLang="ko-KR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알고리즘이란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5122" name="Picture 2" descr="Santa Claus on Microsoft Windows 10 May 2019 Update">
            <a:extLst>
              <a:ext uri="{FF2B5EF4-FFF2-40B4-BE49-F238E27FC236}">
                <a16:creationId xmlns:a16="http://schemas.microsoft.com/office/drawing/2014/main" id="{80841D5D-A3AA-45C5-8C39-9FAF97B98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4" y="6979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85DD65-F6BA-46AE-A4AC-F3354D2EEA9F}"/>
              </a:ext>
            </a:extLst>
          </p:cNvPr>
          <p:cNvSpPr/>
          <p:nvPr/>
        </p:nvSpPr>
        <p:spPr>
          <a:xfrm>
            <a:off x="709674" y="2054061"/>
            <a:ext cx="99566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LSTM(Long Short-Term Memory)</a:t>
            </a:r>
          </a:p>
          <a:p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기울기 소실 문제를 개선하기 위해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input, forget, output </a:t>
            </a: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게이트를 추가한 알고리즘이다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0" name="Picture 2" descr="lstm ìê³ ë¦¬ì¦ ì´ë¯¸ì§ ê²ìê²°ê³¼&quot;">
            <a:extLst>
              <a:ext uri="{FF2B5EF4-FFF2-40B4-BE49-F238E27FC236}">
                <a16:creationId xmlns:a16="http://schemas.microsoft.com/office/drawing/2014/main" id="{75A302F9-636E-41D9-AFB0-52FA8B619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33"/>
          <a:stretch/>
        </p:blipFill>
        <p:spPr bwMode="auto">
          <a:xfrm>
            <a:off x="1852674" y="3429000"/>
            <a:ext cx="8187872" cy="33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9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878BEA-2D3E-4766-BC34-A1B6C0A4AB71}"/>
              </a:ext>
            </a:extLst>
          </p:cNvPr>
          <p:cNvSpPr txBox="1"/>
          <p:nvPr/>
        </p:nvSpPr>
        <p:spPr>
          <a:xfrm>
            <a:off x="1852674" y="886628"/>
            <a:ext cx="6463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어텐션 알고리즘이란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5122" name="Picture 2" descr="Santa Claus on Microsoft Windows 10 May 2019 Update">
            <a:extLst>
              <a:ext uri="{FF2B5EF4-FFF2-40B4-BE49-F238E27FC236}">
                <a16:creationId xmlns:a16="http://schemas.microsoft.com/office/drawing/2014/main" id="{80841D5D-A3AA-45C5-8C39-9FAF97B98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4" y="6979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D1771B-6F1C-48CD-AC12-62909EA569BC}"/>
              </a:ext>
            </a:extLst>
          </p:cNvPr>
          <p:cNvSpPr/>
          <p:nvPr/>
        </p:nvSpPr>
        <p:spPr>
          <a:xfrm>
            <a:off x="709674" y="2054061"/>
            <a:ext cx="99566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인간이 사진이나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텍스트를 고해상도로 인식하는 방법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곳을 좀 더 선명하게 중점적으로 보고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 부분은 저해상도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흐리게 본다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가운데 그림에서 빨간 박스와 회색 박스의 차이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D57AB91-98F9-4951-8B1A-5A403AF98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4" y="3439056"/>
            <a:ext cx="11078091" cy="272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32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878BEA-2D3E-4766-BC34-A1B6C0A4AB71}"/>
              </a:ext>
            </a:extLst>
          </p:cNvPr>
          <p:cNvSpPr txBox="1"/>
          <p:nvPr/>
        </p:nvSpPr>
        <p:spPr>
          <a:xfrm>
            <a:off x="1852674" y="886628"/>
            <a:ext cx="6463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어텐션 알고리즘이란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5122" name="Picture 2" descr="Santa Claus on Microsoft Windows 10 May 2019 Update">
            <a:extLst>
              <a:ext uri="{FF2B5EF4-FFF2-40B4-BE49-F238E27FC236}">
                <a16:creationId xmlns:a16="http://schemas.microsoft.com/office/drawing/2014/main" id="{80841D5D-A3AA-45C5-8C39-9FAF97B98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4" y="6979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D1771B-6F1C-48CD-AC12-62909EA569BC}"/>
              </a:ext>
            </a:extLst>
          </p:cNvPr>
          <p:cNvSpPr/>
          <p:nvPr/>
        </p:nvSpPr>
        <p:spPr>
          <a:xfrm>
            <a:off x="709674" y="2054061"/>
            <a:ext cx="99566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Attention</a:t>
            </a: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맥락에서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텍스트도 단어 사이의 상관관계를 분석하여 집중해서 보는것이 가능하다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예문에서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빨간색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사과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‘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사과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먹는다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높은 상관관계를 갖는다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400F575-47F9-4CA6-AE6C-1C24BF11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51" y="4083035"/>
            <a:ext cx="68484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9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878BEA-2D3E-4766-BC34-A1B6C0A4AB71}"/>
              </a:ext>
            </a:extLst>
          </p:cNvPr>
          <p:cNvSpPr txBox="1"/>
          <p:nvPr/>
        </p:nvSpPr>
        <p:spPr>
          <a:xfrm>
            <a:off x="1852674" y="886628"/>
            <a:ext cx="6463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어텐션 알고리즘이란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5122" name="Picture 2" descr="Santa Claus on Microsoft Windows 10 May 2019 Update">
            <a:extLst>
              <a:ext uri="{FF2B5EF4-FFF2-40B4-BE49-F238E27FC236}">
                <a16:creationId xmlns:a16="http://schemas.microsoft.com/office/drawing/2014/main" id="{80841D5D-A3AA-45C5-8C39-9FAF97B98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4" y="6979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D1771B-6F1C-48CD-AC12-62909EA569BC}"/>
              </a:ext>
            </a:extLst>
          </p:cNvPr>
          <p:cNvSpPr/>
          <p:nvPr/>
        </p:nvSpPr>
        <p:spPr>
          <a:xfrm>
            <a:off x="709674" y="2054061"/>
            <a:ext cx="99566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Attention</a:t>
            </a: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입력 문장을 전부 다 동일한 비율로 참고하는 것이 아니라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시점에서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예측해야할 단어와 연관이 있는 입력 단어 부분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좀 더 집중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(attention)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해서 보는 알고리즘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4AA1B2-1BD0-4D46-ACB7-8FDA3F2D4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51" y="4083035"/>
            <a:ext cx="68484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5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0C0C0"/>
      </a:dk1>
      <a:lt1>
        <a:sysClr val="window" lastClr="1F1F1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C0C0C0"/>
      </a:dk1>
      <a:lt1>
        <a:sysClr val="window" lastClr="1F1F1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251</Words>
  <Application>Microsoft Office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나눔스퀘어</vt:lpstr>
      <vt:lpstr>Arial</vt:lpstr>
      <vt:lpstr>나눔스퀘어 ExtraBold</vt:lpstr>
      <vt:lpstr>맑은 고딕</vt:lpstr>
      <vt:lpstr>나눔스퀘어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권 신학</dc:creator>
  <cp:lastModifiedBy>권 신학</cp:lastModifiedBy>
  <cp:revision>9</cp:revision>
  <dcterms:created xsi:type="dcterms:W3CDTF">2020-02-01T10:51:05Z</dcterms:created>
  <dcterms:modified xsi:type="dcterms:W3CDTF">2020-02-01T13:06:48Z</dcterms:modified>
</cp:coreProperties>
</file>