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8AD15-72DB-AD4D-93AA-D439D56F5DD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1FD73-3702-B14A-8752-643C8F54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96F55F6-D0E2-4062-B19D-33C0339B3093}" type="slidenum">
              <a:rPr lang="en-US" altLang="en-US" sz="1200" smtClean="0">
                <a:latin typeface="Arial" charset="0"/>
              </a:rPr>
              <a:pPr/>
              <a:t>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98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EF22-7EB2-054F-8AEE-43E54E4C350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D293-7FEC-4147-BFF1-2FCB5EE4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362200" cy="476251"/>
          </a:xfrm>
        </p:spPr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FDCBEF-3750-4195-9633-2C88223DFBEF}" type="slidenum">
              <a:rPr lang="en-US" altLang="en-US" sz="14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b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320451"/>
            <a:ext cx="4876800" cy="2280000"/>
          </a:xfrm>
        </p:spPr>
        <p:txBody>
          <a:bodyPr/>
          <a:lstStyle/>
          <a:p>
            <a:r>
              <a:rPr lang="en-US" altLang="en-US" dirty="0" smtClean="0"/>
              <a:t>Adversarial Search</a:t>
            </a:r>
            <a:endParaRPr lang="en-US" alt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376762" y="3733801"/>
            <a:ext cx="12192000" cy="1524000"/>
          </a:xfrm>
        </p:spPr>
        <p:txBody>
          <a:bodyPr/>
          <a:lstStyle/>
          <a:p>
            <a:r>
              <a:rPr lang="en-US" altLang="en-US" dirty="0" smtClean="0"/>
              <a:t>Read AIMA </a:t>
            </a:r>
            <a:r>
              <a:rPr lang="nb-NO" dirty="0"/>
              <a:t>Chapter </a:t>
            </a:r>
            <a:r>
              <a:rPr lang="nb-NO" dirty="0" smtClean="0"/>
              <a:t>5.1-5.5,</a:t>
            </a:r>
            <a:br>
              <a:rPr lang="nb-NO" dirty="0" smtClean="0"/>
            </a:br>
            <a:r>
              <a:rPr lang="nb-NO" dirty="0" smtClean="0"/>
              <a:t>and </a:t>
            </a:r>
            <a:r>
              <a:rPr lang="en-US" smtClean="0">
                <a:ea typeface="ＭＳ Ｐゴシック" pitchFamily="34" charset="-128"/>
              </a:rPr>
              <a:t>Chapter 16.1-16.3</a:t>
            </a:r>
          </a:p>
          <a:p>
            <a:endParaRPr lang="en-US" altLang="en-US" dirty="0"/>
          </a:p>
        </p:txBody>
      </p:sp>
      <p:pic>
        <p:nvPicPr>
          <p:cNvPr id="6" name="Picture 9" descr="http://aima.cs.berkeley.edu/cov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418525"/>
            <a:ext cx="3719237" cy="482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9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MS PGothic</vt:lpstr>
      <vt:lpstr>ＭＳ Ｐゴシック</vt:lpstr>
      <vt:lpstr>Arial</vt:lpstr>
      <vt:lpstr>Office Theme</vt:lpstr>
      <vt:lpstr>Adversarial Search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Callison-Burch, Christopher</dc:creator>
  <cp:lastModifiedBy>Callison-Burch, Christopher</cp:lastModifiedBy>
  <cp:revision>1</cp:revision>
  <dcterms:created xsi:type="dcterms:W3CDTF">2019-07-12T17:52:47Z</dcterms:created>
  <dcterms:modified xsi:type="dcterms:W3CDTF">2019-07-12T17:54:03Z</dcterms:modified>
</cp:coreProperties>
</file>