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4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5EC7377-7ACE-4507-854D-865B0C01640C}">
          <p14:sldIdLst>
            <p14:sldId id="257"/>
            <p14:sldId id="258"/>
            <p14:sldId id="259"/>
            <p14:sldId id="264"/>
            <p14:sldId id="260"/>
            <p14:sldId id="262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5647" autoAdjust="0"/>
  </p:normalViewPr>
  <p:slideViewPr>
    <p:cSldViewPr snapToGrid="0">
      <p:cViewPr varScale="1">
        <p:scale>
          <a:sx n="97" d="100"/>
          <a:sy n="97" d="100"/>
        </p:scale>
        <p:origin x="9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읽어라 </a:t>
            </a:r>
            <a:r>
              <a:rPr lang="ko-KR" altLang="en-US" dirty="0" err="1"/>
              <a:t>화석팀</a:t>
            </a:r>
            <a:r>
              <a:rPr lang="ko-KR" altLang="en-US" dirty="0"/>
              <a:t> 발표하게 된 </a:t>
            </a:r>
            <a:r>
              <a:rPr lang="en-US" altLang="ko-KR" dirty="0"/>
              <a:t>XXX </a:t>
            </a:r>
            <a:r>
              <a:rPr lang="ko-KR" altLang="en-US" dirty="0"/>
              <a:t>입니다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사용자에서는 등록과 비밀번호 수정</a:t>
            </a:r>
            <a:r>
              <a:rPr lang="en-US" altLang="ko-KR" dirty="0"/>
              <a:t>/ </a:t>
            </a:r>
            <a:r>
              <a:rPr lang="ko-KR" altLang="en-US" dirty="0"/>
              <a:t>로그인과 검색을 </a:t>
            </a:r>
            <a:r>
              <a:rPr lang="ko-KR" altLang="en-US" dirty="0" err="1"/>
              <a:t>할수</a:t>
            </a:r>
            <a:r>
              <a:rPr lang="ko-KR" altLang="en-US" dirty="0"/>
              <a:t> 있도록 구현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바코드 부분에서는 </a:t>
            </a:r>
            <a:r>
              <a:rPr lang="en-US" altLang="ko-KR" sz="1200" dirty="0" err="1"/>
              <a:t>Rawdata</a:t>
            </a:r>
            <a:r>
              <a:rPr lang="en-US" altLang="ko-KR" sz="1200" dirty="0"/>
              <a:t> / </a:t>
            </a:r>
            <a:r>
              <a:rPr lang="ko-KR" altLang="en-US" sz="1200" dirty="0"/>
              <a:t>바코드 번호와 타이틀을 입력 </a:t>
            </a:r>
            <a:r>
              <a:rPr lang="en-US" altLang="ko-KR" sz="1200" dirty="0" err="1"/>
              <a:t>Rawdata</a:t>
            </a:r>
            <a:r>
              <a:rPr lang="ko-KR" altLang="en-US" sz="1200" dirty="0"/>
              <a:t>를 검색 </a:t>
            </a:r>
            <a:r>
              <a:rPr lang="en-US" altLang="ko-KR" sz="1200" dirty="0"/>
              <a:t>(</a:t>
            </a:r>
            <a:r>
              <a:rPr lang="ko-KR" altLang="en-US" sz="1200" dirty="0"/>
              <a:t>번호를 입력하면 타이틀이 나오게</a:t>
            </a:r>
            <a:r>
              <a:rPr lang="en-US" altLang="ko-KR" sz="1200" dirty="0"/>
              <a:t>) ,</a:t>
            </a:r>
            <a:r>
              <a:rPr lang="ko-KR" altLang="en-US" sz="1200" dirty="0"/>
              <a:t> 평가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테이블을 생성하면 사용자 그룹과 정보 바코드용</a:t>
            </a:r>
            <a:r>
              <a:rPr lang="en-US" altLang="ko-KR" dirty="0"/>
              <a:t>/</a:t>
            </a:r>
            <a:r>
              <a:rPr lang="en-US" altLang="ko-KR" sz="1200" dirty="0" err="1"/>
              <a:t>Rawdata</a:t>
            </a:r>
            <a:r>
              <a:rPr lang="ko-KR" altLang="en-US" dirty="0"/>
              <a:t>와 </a:t>
            </a:r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 err="1"/>
              <a:t>rait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처리된데이터</a:t>
            </a:r>
            <a:r>
              <a:rPr lang="en-US" altLang="ko-KR" dirty="0"/>
              <a:t>, </a:t>
            </a:r>
            <a:r>
              <a:rPr lang="ko-KR" altLang="en-US" dirty="0"/>
              <a:t>처리된 </a:t>
            </a:r>
            <a:r>
              <a:rPr lang="ko-KR" altLang="en-US" dirty="0" err="1"/>
              <a:t>레이트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전체적인 문자인코딩을 </a:t>
            </a:r>
            <a:r>
              <a:rPr lang="en-US" altLang="ko-KR" dirty="0"/>
              <a:t>UTF-8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로 테스트를 </a:t>
            </a:r>
            <a:r>
              <a:rPr lang="ko-KR" altLang="en-US" dirty="0" err="1"/>
              <a:t>햇고</a:t>
            </a:r>
            <a:endParaRPr lang="en-US" altLang="ko-KR" dirty="0"/>
          </a:p>
          <a:p>
            <a:r>
              <a:rPr lang="ko-KR" altLang="en-US" dirty="0"/>
              <a:t>바코드리더 </a:t>
            </a:r>
            <a:r>
              <a:rPr lang="en-US" altLang="ko-KR" dirty="0" err="1"/>
              <a:t>zxing</a:t>
            </a:r>
            <a:r>
              <a:rPr lang="en-US" altLang="ko-KR" dirty="0"/>
              <a:t> </a:t>
            </a:r>
            <a:r>
              <a:rPr lang="ko-KR" altLang="en-US" dirty="0"/>
              <a:t>프로그램으로 테스트완료 </a:t>
            </a:r>
            <a:r>
              <a:rPr lang="en-US" altLang="ko-KR" dirty="0"/>
              <a:t>/ TTS </a:t>
            </a:r>
            <a:r>
              <a:rPr lang="ko-KR" altLang="en-US" dirty="0"/>
              <a:t>엔진 완료 </a:t>
            </a:r>
            <a:r>
              <a:rPr lang="en-US" altLang="ko-KR" dirty="0"/>
              <a:t>/ </a:t>
            </a:r>
            <a:r>
              <a:rPr lang="ko-KR" altLang="en-US" dirty="0"/>
              <a:t>서버연결 완료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USER_REG </a:t>
            </a:r>
            <a:r>
              <a:rPr lang="ko-KR" altLang="en-US" dirty="0"/>
              <a:t>버튼을 통해 유저 등록을 함</a:t>
            </a:r>
          </a:p>
          <a:p>
            <a:r>
              <a:rPr lang="en-US" altLang="ko-KR" dirty="0"/>
              <a:t>BARCODE_CAPTURE </a:t>
            </a:r>
            <a:r>
              <a:rPr lang="ko-KR" altLang="en-US" dirty="0"/>
              <a:t>버튼을 통해 바코드를 </a:t>
            </a:r>
            <a:r>
              <a:rPr lang="ko-KR" altLang="en-US" dirty="0" err="1"/>
              <a:t>캡쳐함</a:t>
            </a:r>
            <a:endParaRPr lang="ko-KR" altLang="en-US" dirty="0"/>
          </a:p>
          <a:p>
            <a:r>
              <a:rPr lang="en-US" altLang="ko-KR" dirty="0"/>
              <a:t>BARCODE_SEARCH</a:t>
            </a:r>
            <a:r>
              <a:rPr lang="ko-KR" altLang="en-US" dirty="0"/>
              <a:t>를 통해 해당 바코드의 </a:t>
            </a:r>
            <a:r>
              <a:rPr lang="en-US" altLang="ko-KR" dirty="0"/>
              <a:t>title</a:t>
            </a:r>
            <a:r>
              <a:rPr lang="ko-KR" altLang="en-US" dirty="0"/>
              <a:t>을 가져옴</a:t>
            </a:r>
          </a:p>
          <a:p>
            <a:r>
              <a:rPr lang="en-US" altLang="ko-KR" dirty="0"/>
              <a:t>READ_TITLE</a:t>
            </a:r>
            <a:r>
              <a:rPr lang="ko-KR" altLang="en-US" dirty="0"/>
              <a:t>을 통해 바코드의 </a:t>
            </a:r>
            <a:r>
              <a:rPr lang="en-US" altLang="ko-KR" dirty="0"/>
              <a:t>title</a:t>
            </a:r>
            <a:r>
              <a:rPr lang="ko-KR" altLang="en-US" dirty="0"/>
              <a:t>을 </a:t>
            </a:r>
            <a:r>
              <a:rPr lang="en-US" altLang="ko-KR" dirty="0"/>
              <a:t>TTS</a:t>
            </a:r>
            <a:r>
              <a:rPr lang="ko-KR" altLang="en-US" dirty="0"/>
              <a:t>로 </a:t>
            </a:r>
            <a:r>
              <a:rPr lang="ko-KR" altLang="en-US" dirty="0" err="1"/>
              <a:t>읽어줌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2021-09-29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날아라 화석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8C3DD-4503-43D8-A87E-AEDD6F75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D5D5102-D1B0-4AC5-A83C-1D27F86EA617}"/>
              </a:ext>
            </a:extLst>
          </p:cNvPr>
          <p:cNvSpPr txBox="1">
            <a:spLocks/>
          </p:cNvSpPr>
          <p:nvPr/>
        </p:nvSpPr>
        <p:spPr>
          <a:xfrm>
            <a:off x="5074964" y="95380"/>
            <a:ext cx="6253317" cy="36860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읽어라 화석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E5FB4-F1B2-4EC8-BFDB-1987D08D4C6F}"/>
              </a:ext>
            </a:extLst>
          </p:cNvPr>
          <p:cNvSpPr txBox="1"/>
          <p:nvPr/>
        </p:nvSpPr>
        <p:spPr>
          <a:xfrm>
            <a:off x="5278780" y="5015884"/>
            <a:ext cx="289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2015132021 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2015132076 </a:t>
            </a:r>
            <a:r>
              <a:rPr lang="ko-KR" altLang="en-US" dirty="0">
                <a:latin typeface="+mn-ea"/>
              </a:rPr>
              <a:t>김광희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2015132007 </a:t>
            </a:r>
            <a:r>
              <a:rPr lang="ko-KR" altLang="en-US" dirty="0" err="1">
                <a:latin typeface="+mn-ea"/>
              </a:rPr>
              <a:t>권기원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73228-D41C-45AC-8264-02901453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4D934-28AC-4F6D-B440-22FF9B20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618" y="1657790"/>
            <a:ext cx="5928344" cy="529475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서버 </a:t>
            </a:r>
            <a:r>
              <a:rPr lang="en-US" altLang="ko-KR" sz="2800" dirty="0"/>
              <a:t>(</a:t>
            </a:r>
            <a:r>
              <a:rPr lang="ko-KR" altLang="en-US" sz="2800" dirty="0"/>
              <a:t>사용자 </a:t>
            </a:r>
            <a:r>
              <a:rPr lang="en-US" altLang="ko-KR" sz="2800" dirty="0"/>
              <a:t>/ </a:t>
            </a:r>
            <a:r>
              <a:rPr lang="ko-KR" altLang="en-US" sz="2800" dirty="0"/>
              <a:t>바코드</a:t>
            </a:r>
            <a:r>
              <a:rPr lang="en-US" altLang="ko-KR" sz="2800" dirty="0"/>
              <a:t>)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2. DB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클라이언트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A083F-AD59-4C05-9C7A-3588A085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2021-09-29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37F0-7493-45CF-9F52-BAA9FFE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사용자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04035-E750-4337-8071-7C6B5E6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6A3914-CC87-4891-BE7F-2C7BE9D4F040}"/>
              </a:ext>
            </a:extLst>
          </p:cNvPr>
          <p:cNvSpPr txBox="1">
            <a:spLocks/>
          </p:cNvSpPr>
          <p:nvPr/>
        </p:nvSpPr>
        <p:spPr>
          <a:xfrm>
            <a:off x="1097280" y="2379215"/>
            <a:ext cx="5928344" cy="34119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등록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비밀번호 수정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로그인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검색</a:t>
            </a:r>
            <a:r>
              <a:rPr lang="en-US" altLang="ko-KR" sz="2800" dirty="0"/>
              <a:t>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00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37F0-7493-45CF-9F52-BAA9FFE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바코드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04035-E750-4337-8071-7C6B5E6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10D7CD-9E18-4F2D-B639-26E6DB983110}"/>
              </a:ext>
            </a:extLst>
          </p:cNvPr>
          <p:cNvSpPr txBox="1">
            <a:spLocks/>
          </p:cNvSpPr>
          <p:nvPr/>
        </p:nvSpPr>
        <p:spPr>
          <a:xfrm>
            <a:off x="1097280" y="2379215"/>
            <a:ext cx="5928344" cy="317953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en-US" altLang="ko-KR" sz="2800" dirty="0" err="1"/>
              <a:t>Rawdata</a:t>
            </a:r>
            <a:r>
              <a:rPr lang="en-US" altLang="ko-KR" sz="2800" dirty="0"/>
              <a:t> </a:t>
            </a:r>
            <a:r>
              <a:rPr lang="ko-KR" altLang="en-US" sz="2800" dirty="0"/>
              <a:t>입력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en-US" altLang="ko-KR" sz="2800" dirty="0" err="1"/>
              <a:t>Rawdata</a:t>
            </a:r>
            <a:r>
              <a:rPr lang="ko-KR" altLang="en-US" sz="2800" dirty="0"/>
              <a:t> 검색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en-US" altLang="ko-KR" sz="2800" dirty="0" err="1"/>
              <a:t>Rawdata</a:t>
            </a:r>
            <a:r>
              <a:rPr lang="ko-KR" altLang="en-US" sz="2800" dirty="0"/>
              <a:t> 평가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60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E413-88C3-4DFD-A78F-3959CE5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7E878-A894-4869-ACBD-F11C2EB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09E9F-0264-459E-BFE4-EB970B0BC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7" y="1956324"/>
            <a:ext cx="9371520" cy="42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C1931-5D9E-4517-851E-B2BF1A1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BD12-5CC6-4512-BF7D-B41A0D7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pic>
        <p:nvPicPr>
          <p:cNvPr id="3074" name="Picture 2" descr="Android 애플리케이션을 만들기 전에 알아야 할 모든 것">
            <a:extLst>
              <a:ext uri="{FF2B5EF4-FFF2-40B4-BE49-F238E27FC236}">
                <a16:creationId xmlns:a16="http://schemas.microsoft.com/office/drawing/2014/main" id="{F955C768-B14B-469A-8220-57515256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23" y="2867709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rary - ZXing for C++ 다운로드 및 빌드하기">
            <a:extLst>
              <a:ext uri="{FF2B5EF4-FFF2-40B4-BE49-F238E27FC236}">
                <a16:creationId xmlns:a16="http://schemas.microsoft.com/office/drawing/2014/main" id="{C9165E89-D296-41B0-8A26-A80013C3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177" y="3131951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C1931-5D9E-4517-851E-B2BF1A1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BD12-5CC6-4512-BF7D-B41A0D7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2021-09-29</a:t>
            </a:fld>
            <a:endParaRPr lang="en-US" dirty="0"/>
          </a:p>
        </p:txBody>
      </p:sp>
      <p:pic>
        <p:nvPicPr>
          <p:cNvPr id="4" name="KakaoTalk_20210929_003134043">
            <a:hlinkClick r:id="" action="ppaction://media"/>
            <a:extLst>
              <a:ext uri="{FF2B5EF4-FFF2-40B4-BE49-F238E27FC236}">
                <a16:creationId xmlns:a16="http://schemas.microsoft.com/office/drawing/2014/main" id="{ED812E23-A9B3-47A8-8D28-A41735F4D6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83754" y="1737360"/>
            <a:ext cx="2248598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4242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910B7-BE65-4C7A-A0D8-51310496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2021-09-29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743C-72C8-43D5-AAB3-BF2CF7AFACE6}"/>
              </a:ext>
            </a:extLst>
          </p:cNvPr>
          <p:cNvSpPr txBox="1"/>
          <p:nvPr/>
        </p:nvSpPr>
        <p:spPr>
          <a:xfrm>
            <a:off x="3695343" y="222867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1445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189</Words>
  <Application>Microsoft Office PowerPoint</Application>
  <PresentationFormat>와이드스크린</PresentationFormat>
  <Paragraphs>59</Paragraphs>
  <Slides>8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Batang</vt:lpstr>
      <vt:lpstr>Calibri</vt:lpstr>
      <vt:lpstr>Franklin Gothic Book</vt:lpstr>
      <vt:lpstr>1_RetrospectVTI</vt:lpstr>
      <vt:lpstr>날아라 화석</vt:lpstr>
      <vt:lpstr>목차</vt:lpstr>
      <vt:lpstr>서버 - 사용자</vt:lpstr>
      <vt:lpstr>서버 - 바코드</vt:lpstr>
      <vt:lpstr>DB</vt:lpstr>
      <vt:lpstr>클라이언트</vt:lpstr>
      <vt:lpstr>시연 영상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날아라 화석</dc:title>
  <dc:creator>lua</dc:creator>
  <cp:lastModifiedBy>2015132007@mysg.shingu.ac.kr</cp:lastModifiedBy>
  <cp:revision>35</cp:revision>
  <dcterms:created xsi:type="dcterms:W3CDTF">2021-09-08T01:00:51Z</dcterms:created>
  <dcterms:modified xsi:type="dcterms:W3CDTF">2021-09-29T02:22:06Z</dcterms:modified>
</cp:coreProperties>
</file>