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5EC7377-7ACE-4507-854D-865B0C01640C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Amazon EC2 – </a:t>
            </a:r>
            <a:r>
              <a:rPr lang="ko-KR" altLang="en-US" dirty="0"/>
              <a:t>사용자가 가상 컴퓨터를 임대 받아 그 위에 자신만의 컴퓨터 애플리케이션들을 실행할 수 있게 함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– </a:t>
            </a:r>
            <a:r>
              <a:rPr lang="ko-KR" altLang="en-US" dirty="0"/>
              <a:t>확장성 있는 네트워크 애플리케이션 개발에 사용되는 소프트웨어 플랫폼</a:t>
            </a:r>
            <a:endParaRPr lang="en-US" altLang="ko-KR" dirty="0"/>
          </a:p>
          <a:p>
            <a:r>
              <a:rPr lang="en-US" altLang="ko-KR" dirty="0"/>
              <a:t>Amazon RDS – </a:t>
            </a:r>
            <a:r>
              <a:rPr lang="ko-KR" altLang="en-US" dirty="0"/>
              <a:t>애플리케이션 내에서 관계형 데이터베이스의 설정</a:t>
            </a:r>
            <a:r>
              <a:rPr lang="en-US" altLang="ko-KR" dirty="0"/>
              <a:t>, </a:t>
            </a:r>
            <a:r>
              <a:rPr lang="ko-KR" altLang="en-US" dirty="0"/>
              <a:t>운영 스케일링을 단순케 하도록 설계된 클라우드 내에서 동작하는 웹 서비스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Aquerytool.com - ERD</a:t>
            </a:r>
            <a:r>
              <a:rPr lang="ko-KR" altLang="en-US" dirty="0"/>
              <a:t>와 그에 해당하는 테이블 생성 스크립트를 자동으로 생성해줌 </a:t>
            </a:r>
            <a:r>
              <a:rPr lang="en-US" altLang="ko-KR" dirty="0"/>
              <a:t>-&gt; </a:t>
            </a:r>
            <a:r>
              <a:rPr lang="ko-KR" altLang="en-US" dirty="0"/>
              <a:t>편리함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앱 개발 </a:t>
            </a:r>
            <a:r>
              <a:rPr lang="en-US" altLang="ko-KR" dirty="0"/>
              <a:t>-&gt; Zebra Crossing (</a:t>
            </a:r>
            <a:r>
              <a:rPr lang="en-US" altLang="ko-KR" dirty="0" err="1"/>
              <a:t>Zxing</a:t>
            </a:r>
            <a:r>
              <a:rPr lang="en-US" altLang="ko-KR" dirty="0"/>
              <a:t>) </a:t>
            </a:r>
            <a:r>
              <a:rPr lang="ko-KR" altLang="en-US" dirty="0"/>
              <a:t>라이브러리 이용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날아라 화석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8C3DD-4503-43D8-A87E-AEDD6F75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D5D5102-D1B0-4AC5-A83C-1D27F86EA617}"/>
              </a:ext>
            </a:extLst>
          </p:cNvPr>
          <p:cNvSpPr txBox="1">
            <a:spLocks/>
          </p:cNvSpPr>
          <p:nvPr/>
        </p:nvSpPr>
        <p:spPr>
          <a:xfrm>
            <a:off x="5074964" y="95380"/>
            <a:ext cx="6253317" cy="36860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읽어라 화석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E5FB4-F1B2-4EC8-BFDB-1987D08D4C6F}"/>
              </a:ext>
            </a:extLst>
          </p:cNvPr>
          <p:cNvSpPr txBox="1"/>
          <p:nvPr/>
        </p:nvSpPr>
        <p:spPr>
          <a:xfrm>
            <a:off x="5278780" y="5015884"/>
            <a:ext cx="289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2015132021 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2015132076 </a:t>
            </a:r>
            <a:r>
              <a:rPr lang="ko-KR" altLang="en-US" dirty="0">
                <a:latin typeface="+mn-ea"/>
              </a:rPr>
              <a:t>김광희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2015132007 </a:t>
            </a:r>
            <a:r>
              <a:rPr lang="ko-KR" altLang="en-US" dirty="0" err="1">
                <a:latin typeface="+mn-ea"/>
              </a:rPr>
              <a:t>권기원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73228-D41C-45AC-8264-02901453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4D934-28AC-4F6D-B440-22FF9B20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618" y="1657790"/>
            <a:ext cx="5928344" cy="529475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서버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2. DB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클라이언트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A083F-AD59-4C05-9C7A-3588A085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2021-09-15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37F0-7493-45CF-9F52-BAA9FFE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04035-E750-4337-8071-7C6B5E6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1026" name="Picture 2" descr="CloudExchange-ec2">
            <a:extLst>
              <a:ext uri="{FF2B5EF4-FFF2-40B4-BE49-F238E27FC236}">
                <a16:creationId xmlns:a16="http://schemas.microsoft.com/office/drawing/2014/main" id="{E0F5A602-F1DE-4F80-ACB0-776B7D18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" y="2996724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js 개념 이해하기(Nodejs 란?)">
            <a:extLst>
              <a:ext uri="{FF2B5EF4-FFF2-40B4-BE49-F238E27FC236}">
                <a16:creationId xmlns:a16="http://schemas.microsoft.com/office/drawing/2014/main" id="{DDE9BF70-0CEC-45C3-9DF3-BBEF20CF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28" y="3135578"/>
            <a:ext cx="3296944" cy="16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RDS – MySQL – Amazon 아마존 RDS (2) | Hoing">
            <a:extLst>
              <a:ext uri="{FF2B5EF4-FFF2-40B4-BE49-F238E27FC236}">
                <a16:creationId xmlns:a16="http://schemas.microsoft.com/office/drawing/2014/main" id="{902088F6-224C-44D7-80F6-E04ABD88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5" y="3135578"/>
            <a:ext cx="1946895" cy="17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E413-88C3-4DFD-A78F-3959CE5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- </a:t>
            </a:r>
            <a:r>
              <a:rPr lang="en-US" altLang="ko-KR" dirty="0" err="1"/>
              <a:t>AQueryTool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7E878-A894-4869-ACBD-F11C2EB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09E9F-0264-459E-BFE4-EB970B0BC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" y="2076262"/>
            <a:ext cx="9371520" cy="42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E413-88C3-4DFD-A78F-3959CE5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- </a:t>
            </a:r>
            <a:r>
              <a:rPr lang="en-US" altLang="ko-KR" dirty="0" err="1"/>
              <a:t>AQueryTool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7E878-A894-4869-ACBD-F11C2EB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1E043-6E31-4E7A-9E4E-9EF25D42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9" y="2008915"/>
            <a:ext cx="6912602" cy="43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C1931-5D9E-4517-851E-B2BF1A1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BD12-5CC6-4512-BF7D-B41A0D7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3074" name="Picture 2" descr="Android 애플리케이션을 만들기 전에 알아야 할 모든 것">
            <a:extLst>
              <a:ext uri="{FF2B5EF4-FFF2-40B4-BE49-F238E27FC236}">
                <a16:creationId xmlns:a16="http://schemas.microsoft.com/office/drawing/2014/main" id="{F955C768-B14B-469A-8220-57515256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34" y="3082538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rary - ZXing for C++ 다운로드 및 빌드하기">
            <a:extLst>
              <a:ext uri="{FF2B5EF4-FFF2-40B4-BE49-F238E27FC236}">
                <a16:creationId xmlns:a16="http://schemas.microsoft.com/office/drawing/2014/main" id="{C9165E89-D296-41B0-8A26-A80013C3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93" y="3253989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910B7-BE65-4C7A-A0D8-51310496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743C-72C8-43D5-AAB3-BF2CF7AFACE6}"/>
              </a:ext>
            </a:extLst>
          </p:cNvPr>
          <p:cNvSpPr txBox="1"/>
          <p:nvPr/>
        </p:nvSpPr>
        <p:spPr>
          <a:xfrm>
            <a:off x="3695343" y="222867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1445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116</Words>
  <Application>Microsoft Office PowerPoint</Application>
  <PresentationFormat>와이드스크린</PresentationFormat>
  <Paragraphs>37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Batang</vt:lpstr>
      <vt:lpstr>Arial</vt:lpstr>
      <vt:lpstr>Calibri</vt:lpstr>
      <vt:lpstr>Franklin Gothic Book</vt:lpstr>
      <vt:lpstr>1_RetrospectVTI</vt:lpstr>
      <vt:lpstr>날아라 화석</vt:lpstr>
      <vt:lpstr>목차</vt:lpstr>
      <vt:lpstr>서버</vt:lpstr>
      <vt:lpstr>DB - AQueryTool</vt:lpstr>
      <vt:lpstr>DB - AQueryTool</vt:lpstr>
      <vt:lpstr>클라이언트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날아라 화석</dc:title>
  <dc:creator>lua</dc:creator>
  <cp:lastModifiedBy>kh</cp:lastModifiedBy>
  <cp:revision>26</cp:revision>
  <dcterms:created xsi:type="dcterms:W3CDTF">2021-09-08T01:00:51Z</dcterms:created>
  <dcterms:modified xsi:type="dcterms:W3CDTF">2021-09-15T01:58:11Z</dcterms:modified>
</cp:coreProperties>
</file>