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A5EC7377-7ACE-4507-854D-865B0C01640C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938DA-0396-4E61-89BF-120A53DD7BF6}" type="datetime1">
              <a:rPr lang="ko-KR" altLang="en-US" smtClean="0"/>
              <a:t>2021-09-15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74CE10-6809-4130-9779-BE960939651E}" type="datetime1">
              <a:rPr lang="ko-KR" altLang="en-US" smtClean="0"/>
              <a:t>2021-09-15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2021-09-15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49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Amazon EC2 – </a:t>
            </a:r>
            <a:r>
              <a:rPr lang="ko-KR" altLang="en-US" dirty="0"/>
              <a:t>사용자가 가상 컴퓨터를 임대 받아 그 위에 자신만의 컴퓨터 애플리케이션들을 실행할 수 있게 함</a:t>
            </a:r>
            <a:endParaRPr lang="en-US" altLang="ko-KR" dirty="0"/>
          </a:p>
          <a:p>
            <a:r>
              <a:rPr lang="en-US" altLang="ko-KR" dirty="0"/>
              <a:t>Node </a:t>
            </a:r>
            <a:r>
              <a:rPr lang="en-US" altLang="ko-KR" dirty="0" err="1"/>
              <a:t>js</a:t>
            </a:r>
            <a:r>
              <a:rPr lang="en-US" altLang="ko-KR" dirty="0"/>
              <a:t> – </a:t>
            </a:r>
            <a:r>
              <a:rPr lang="ko-KR" altLang="en-US" dirty="0"/>
              <a:t>확장성 있는 네트워크 애플리케이션 개발에 사용되는 소프트웨어 플랫폼</a:t>
            </a:r>
            <a:endParaRPr lang="en-US" altLang="ko-KR" dirty="0"/>
          </a:p>
          <a:p>
            <a:r>
              <a:rPr lang="en-US" altLang="ko-KR" dirty="0"/>
              <a:t>Amazon RDS – </a:t>
            </a:r>
            <a:r>
              <a:rPr lang="ko-KR" altLang="en-US" dirty="0"/>
              <a:t>애플리케이션 내에서 관계형 데이터베이스의 설정</a:t>
            </a:r>
            <a:r>
              <a:rPr lang="en-US" altLang="ko-KR" dirty="0"/>
              <a:t>, </a:t>
            </a:r>
            <a:r>
              <a:rPr lang="ko-KR" altLang="en-US" dirty="0"/>
              <a:t>운영 스케일링을 단순케 하도록 설계된 클라우드 내에서 동작하는 웹 서비스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2021-09-15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44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Aquerytool.com - ERD</a:t>
            </a:r>
            <a:r>
              <a:rPr lang="ko-KR" altLang="en-US" dirty="0"/>
              <a:t>와 그에 해당하는 테이블 생성 스크립트를 자동으로 생성해줌 </a:t>
            </a:r>
            <a:r>
              <a:rPr lang="en-US" altLang="ko-KR" dirty="0"/>
              <a:t>-&gt; </a:t>
            </a:r>
            <a:r>
              <a:rPr lang="ko-KR" altLang="en-US" dirty="0"/>
              <a:t>편리함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2021-09-15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10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안드로이드 앱 개발 </a:t>
            </a:r>
            <a:r>
              <a:rPr lang="en-US" altLang="ko-KR" dirty="0"/>
              <a:t>-&gt; Zebra Crossing (</a:t>
            </a:r>
            <a:r>
              <a:rPr lang="en-US" altLang="ko-KR" dirty="0" err="1"/>
              <a:t>Zxing</a:t>
            </a:r>
            <a:r>
              <a:rPr lang="en-US" altLang="ko-KR" dirty="0"/>
              <a:t>) </a:t>
            </a:r>
            <a:r>
              <a:rPr lang="ko-KR" altLang="en-US" dirty="0"/>
              <a:t>라이브러리 이용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C74CE10-6809-4130-9779-BE960939651E}" type="datetime1">
              <a:rPr lang="ko-KR" altLang="en-US" smtClean="0"/>
              <a:t>2021-09-15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3109F14-E776-46A0-B2C2-315522427AB4}" type="datetime1">
              <a:rPr lang="ko-KR" altLang="en-US" smtClean="0"/>
              <a:t>2021-09-15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E9FF334-B24E-4384-8B57-79DDB3DF84D3}" type="datetime1">
              <a:rPr lang="ko-KR" altLang="en-US" smtClean="0"/>
              <a:t>2021-09-15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89109B3-1805-417E-8231-1242DA8104B9}" type="datetime1">
              <a:rPr lang="ko-KR" altLang="en-US" smtClean="0"/>
              <a:t>2021-09-15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928AFF6-6AB7-414D-9F63-AFAC896DC2A1}" type="datetime1">
              <a:rPr lang="ko-KR" altLang="en-US" smtClean="0"/>
              <a:t>2021-09-15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510B9F6-866A-483C-8615-169E5CF27273}" type="datetime1">
              <a:rPr lang="ko-KR" altLang="en-US" smtClean="0"/>
              <a:t>2021-09-15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5468BB0-44F1-4D1F-AC45-CB226B0E2F66}" type="datetime1">
              <a:rPr lang="ko-KR" altLang="en-US" smtClean="0"/>
              <a:t>2021-09-15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DB3A1FA-D718-45B7-80B3-BEF381F3548E}" type="datetime1">
              <a:rPr lang="ko-KR" altLang="en-US" smtClean="0"/>
              <a:t>2021-09-15</a:t>
            </a:fld>
            <a:endParaRPr lang="en-US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F7F4B7E-283A-49B6-A8FE-0DB2A9FA74AB}" type="datetime1">
              <a:rPr lang="ko-KR" altLang="en-US" smtClean="0"/>
              <a:t>2021-09-15</a:t>
            </a:fld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217DB4B-3A50-4455-B2E8-E700516BF366}" type="datetime1">
              <a:rPr lang="ko-KR" altLang="en-US" smtClean="0"/>
              <a:t>2021-09-15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fld id="{30F3E38E-E967-45FA-AE92-034CE4A74EA9}" type="datetime1">
              <a:rPr lang="ko-KR" altLang="en-US" smtClean="0"/>
              <a:t>2021-09-15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AD4E46A-4D08-462A-B135-DFCEE5BFB50C}" type="datetime1">
              <a:rPr lang="ko-KR" altLang="en-US" smtClean="0"/>
              <a:t>2021-09-15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6FC19D4-12E6-429F-885C-246604F6D000}" type="datetime1">
              <a:rPr lang="ko-KR" altLang="en-US" smtClean="0"/>
              <a:t>2021-09-15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날아라 화석</a:t>
            </a:r>
            <a:endParaRPr lang="ko" sz="8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E8C3DD-4503-43D8-A87E-AEDD6F757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건물, 앉아 있음, 벤치, 옆면 그림&#10;&#10;자동 생성되는 설명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D5D5102-D1B0-4AC5-A83C-1D27F86EA617}"/>
              </a:ext>
            </a:extLst>
          </p:cNvPr>
          <p:cNvSpPr txBox="1">
            <a:spLocks/>
          </p:cNvSpPr>
          <p:nvPr/>
        </p:nvSpPr>
        <p:spPr>
          <a:xfrm>
            <a:off x="5074964" y="95380"/>
            <a:ext cx="6253317" cy="368601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r>
              <a:rPr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읽어라 화석</a:t>
            </a:r>
            <a:endParaRPr lang="ko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7E5FB4-F1B2-4EC8-BFDB-1987D08D4C6F}"/>
              </a:ext>
            </a:extLst>
          </p:cNvPr>
          <p:cNvSpPr txBox="1"/>
          <p:nvPr/>
        </p:nvSpPr>
        <p:spPr>
          <a:xfrm>
            <a:off x="5278780" y="5015884"/>
            <a:ext cx="2897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2015132021 </a:t>
            </a:r>
            <a:r>
              <a:rPr lang="ko-KR" altLang="en-US" dirty="0" err="1">
                <a:latin typeface="+mn-ea"/>
              </a:rPr>
              <a:t>김규형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2015132076 </a:t>
            </a:r>
            <a:r>
              <a:rPr lang="ko-KR" altLang="en-US" dirty="0">
                <a:latin typeface="+mn-ea"/>
              </a:rPr>
              <a:t>김광희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2015132007 </a:t>
            </a:r>
            <a:r>
              <a:rPr lang="ko-KR" altLang="en-US" dirty="0" err="1">
                <a:latin typeface="+mn-ea"/>
              </a:rPr>
              <a:t>권기원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73228-D41C-45AC-8264-02901453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94D934-28AC-4F6D-B440-22FF9B204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5618" y="1657790"/>
            <a:ext cx="5928344" cy="529475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서버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800" dirty="0"/>
          </a:p>
          <a:p>
            <a:r>
              <a:rPr lang="en-US" altLang="ko-KR" sz="2800" dirty="0"/>
              <a:t>2. DB</a:t>
            </a:r>
          </a:p>
          <a:p>
            <a:pPr marL="0" indent="0">
              <a:buNone/>
            </a:pPr>
            <a:endParaRPr lang="en-US" altLang="ko-KR" sz="2800" dirty="0"/>
          </a:p>
          <a:p>
            <a:r>
              <a:rPr lang="en-US" altLang="ko-KR" sz="2800" dirty="0"/>
              <a:t>3. </a:t>
            </a:r>
            <a:r>
              <a:rPr lang="ko-KR" altLang="en-US" sz="2800" dirty="0"/>
              <a:t>클라이언트</a:t>
            </a:r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2A083F-AD59-4C05-9C7A-3588A085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E38E-E967-45FA-AE92-034CE4A74EA9}" type="datetime1">
              <a:rPr lang="ko-KR" altLang="en-US" smtClean="0"/>
              <a:t>2021-09-15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8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137F0-7493-45CF-9F52-BAA9FFEA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C04035-E750-4337-8071-7C6B5E65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B7E-283A-49B6-A8FE-0DB2A9FA74AB}" type="datetime1">
              <a:rPr lang="ko-KR" altLang="en-US" smtClean="0"/>
              <a:t>2021-09-15</a:t>
            </a:fld>
            <a:endParaRPr lang="en-US" dirty="0"/>
          </a:p>
        </p:txBody>
      </p:sp>
      <p:pic>
        <p:nvPicPr>
          <p:cNvPr id="1026" name="Picture 2" descr="CloudExchange-ec2">
            <a:extLst>
              <a:ext uri="{FF2B5EF4-FFF2-40B4-BE49-F238E27FC236}">
                <a16:creationId xmlns:a16="http://schemas.microsoft.com/office/drawing/2014/main" id="{E0F5A602-F1DE-4F80-ACB0-776B7D18C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07" y="2996724"/>
            <a:ext cx="34290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dejs 개념 이해하기(Nodejs 란?)">
            <a:extLst>
              <a:ext uri="{FF2B5EF4-FFF2-40B4-BE49-F238E27FC236}">
                <a16:creationId xmlns:a16="http://schemas.microsoft.com/office/drawing/2014/main" id="{DDE9BF70-0CEC-45C3-9DF3-BBEF20CF9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528" y="3135578"/>
            <a:ext cx="3296944" cy="16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WS RDS – MySQL – Amazon 아마존 RDS (2) | Hoing">
            <a:extLst>
              <a:ext uri="{FF2B5EF4-FFF2-40B4-BE49-F238E27FC236}">
                <a16:creationId xmlns:a16="http://schemas.microsoft.com/office/drawing/2014/main" id="{902088F6-224C-44D7-80F6-E04ABD885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785" y="3135578"/>
            <a:ext cx="1946895" cy="178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05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1E413-88C3-4DFD-A78F-3959CE58F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- </a:t>
            </a:r>
            <a:r>
              <a:rPr lang="en-US" altLang="ko-KR" dirty="0" err="1"/>
              <a:t>AQueryTool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57E878-A894-4869-ACBD-F11C2EBC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B7E-283A-49B6-A8FE-0DB2A9FA74AB}" type="datetime1">
              <a:rPr lang="ko-KR" altLang="en-US" smtClean="0"/>
              <a:t>2021-09-15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809E9F-0264-459E-BFE4-EB970B0BC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40" y="2076262"/>
            <a:ext cx="9371520" cy="427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0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1E413-88C3-4DFD-A78F-3959CE58F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- </a:t>
            </a:r>
            <a:r>
              <a:rPr lang="en-US" altLang="ko-KR" dirty="0" err="1"/>
              <a:t>AQueryTool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57E878-A894-4869-ACBD-F11C2EBC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B7E-283A-49B6-A8FE-0DB2A9FA74AB}" type="datetime1">
              <a:rPr lang="ko-KR" altLang="en-US" smtClean="0"/>
              <a:t>2021-09-15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01E043-6E31-4E7A-9E4E-9EF25D423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179" y="2008915"/>
            <a:ext cx="6912602" cy="431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41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C1931-5D9E-4517-851E-B2BF1A18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C5BD12-5CC6-4512-BF7D-B41A0D78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4B7E-283A-49B6-A8FE-0DB2A9FA74AB}" type="datetime1">
              <a:rPr lang="ko-KR" altLang="en-US" smtClean="0"/>
              <a:t>2021-09-15</a:t>
            </a:fld>
            <a:endParaRPr lang="en-US" dirty="0"/>
          </a:p>
        </p:txBody>
      </p:sp>
      <p:pic>
        <p:nvPicPr>
          <p:cNvPr id="3074" name="Picture 2" descr="Android 애플리케이션을 만들기 전에 알아야 할 모든 것">
            <a:extLst>
              <a:ext uri="{FF2B5EF4-FFF2-40B4-BE49-F238E27FC236}">
                <a16:creationId xmlns:a16="http://schemas.microsoft.com/office/drawing/2014/main" id="{F955C768-B14B-469A-8220-57515256F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082536"/>
            <a:ext cx="26860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ibrary - ZXing for C++ 다운로드 및 빌드하기">
            <a:extLst>
              <a:ext uri="{FF2B5EF4-FFF2-40B4-BE49-F238E27FC236}">
                <a16:creationId xmlns:a16="http://schemas.microsoft.com/office/drawing/2014/main" id="{C9165E89-D296-41B0-8A26-A80013C33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275" y="3253985"/>
            <a:ext cx="33528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879AC30-3C7C-4FA5-8E8A-19E9E1FB6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5104" y="2311231"/>
            <a:ext cx="1718172" cy="364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8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1910B7-BE65-4C7A-A0D8-51310496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DB4B-3A50-4455-B2E8-E700516BF366}" type="datetime1">
              <a:rPr lang="ko-KR" altLang="en-US" smtClean="0"/>
              <a:t>2021-09-15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5743C-72C8-43D5-AAB3-BF2CF7AFACE6}"/>
              </a:ext>
            </a:extLst>
          </p:cNvPr>
          <p:cNvSpPr txBox="1"/>
          <p:nvPr/>
        </p:nvSpPr>
        <p:spPr>
          <a:xfrm>
            <a:off x="3695343" y="2228671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11445880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0_TF56160789" id="{11A5DD40-D213-4239-B5A2-34C90E722621}" vid="{34CC6CB0-C27F-499C-B426-D32440FDD9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116</Words>
  <Application>Microsoft Office PowerPoint</Application>
  <PresentationFormat>와이드스크린</PresentationFormat>
  <Paragraphs>37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맑은 고딕</vt:lpstr>
      <vt:lpstr>Batang</vt:lpstr>
      <vt:lpstr>Calibri</vt:lpstr>
      <vt:lpstr>Franklin Gothic Book</vt:lpstr>
      <vt:lpstr>1_RetrospectVTI</vt:lpstr>
      <vt:lpstr>날아라 화석</vt:lpstr>
      <vt:lpstr>목차</vt:lpstr>
      <vt:lpstr>서버</vt:lpstr>
      <vt:lpstr>DB - AQueryTool</vt:lpstr>
      <vt:lpstr>DB - AQueryTool</vt:lpstr>
      <vt:lpstr>클라이언트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날아라 화석</dc:title>
  <dc:creator>lua</dc:creator>
  <cp:lastModifiedBy>kh</cp:lastModifiedBy>
  <cp:revision>28</cp:revision>
  <dcterms:created xsi:type="dcterms:W3CDTF">2021-09-08T01:00:51Z</dcterms:created>
  <dcterms:modified xsi:type="dcterms:W3CDTF">2021-09-15T02:06:24Z</dcterms:modified>
</cp:coreProperties>
</file>