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21FE36-6C56-4F4E-B6B6-6CF8C7A6973B}" v="9" dt="2021-10-12T13:22:08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>
        <p:scale>
          <a:sx n="66" d="100"/>
          <a:sy n="66" d="100"/>
        </p:scale>
        <p:origin x="-36" y="-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C54DA-0A40-44F7-994C-B4F9667A9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D963A-4E3F-4DEF-9BEB-6C044A033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7B4C9-9075-4112-92AA-BAECE071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9C7B2-60EF-44AF-9868-E705632E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D7955-D23D-4530-A703-2DD5A1EF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3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AD65-1F04-4773-B99C-E0187756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675E0-0DC0-40AE-85F3-A2F358B55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11DAB-EE56-45F3-A75B-D25626CC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97FC2-59B2-4E04-9E5B-F0069D4B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AFFA8-ACBA-4B75-BE96-2BCEE915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7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7C801A-07FD-40FA-9BD6-34204C85A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2657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EFD5C5-A82A-4318-9703-60DC43796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124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7D3C7-E508-4F0A-B2CE-B819C3A4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7E010-E103-4F15-B5FB-D2EA0F13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11DCE-09C4-4088-BD99-3597429D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7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5607D-1D36-4737-975C-C7250CD5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DE997-4A89-425D-B59A-9072D8BA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F4558-D5ED-4662-B1A2-FF898CD3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A521-3A2E-4A8A-AB4F-E7F266E0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2488A-CCF1-4393-BCEA-EE934A0C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7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23BDD-9D5E-4AB1-939A-2FC63B85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CDDF7-0285-45A2-8A8B-4C7164640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C2832-ABBB-4DDA-8972-0D1599A9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B319E-9ADC-4E81-B51C-E67E5C23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AEABC-E029-4385-AA02-E3C5E250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75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A76F1-AC07-466E-BD6A-8E65DB52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376FA-7CA4-4DF3-8022-AC08D921E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34F85C-5DB7-4E41-A394-F8DB77DBB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39780-0DEE-4307-8B7D-C23F0887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9938E8-58BF-49C6-AE57-DBA60070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FF7F43-6B70-4896-ADC2-BA77F503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0755C-3D50-4206-A526-8AECEE3A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A17C6B-79FD-4308-ACED-F3A450296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2469DB-8B3A-4F34-ADE7-74C2D61B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391B7-5CAE-48AC-BED8-E84EB3222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1CA80D-2974-4E3E-B333-11F341AE7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47F975-F3AB-4E66-B0D8-056D6B9A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09BE2E-9F46-4110-9A8E-950B5145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4AD691-D323-4BB2-9ABD-8A8D4C7B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37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73D72-1A8B-45B2-BEE0-F6899D36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3" y="1611877"/>
            <a:ext cx="14569977" cy="161187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D28877-3914-4E2F-B2AF-DFAA9B02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939876-D81B-45EF-B228-4C90BBDC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A7013F-5EA8-448F-9DC0-6A2F106E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701B95-33BC-4458-87E2-F8083D5FD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523" y="481215"/>
            <a:ext cx="2742537" cy="274253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13A91E3-8281-4DFA-9AE2-AEDAF4ED19D1}"/>
              </a:ext>
            </a:extLst>
          </p:cNvPr>
          <p:cNvSpPr/>
          <p:nvPr userDrawn="1"/>
        </p:nvSpPr>
        <p:spPr>
          <a:xfrm>
            <a:off x="885825" y="3628102"/>
            <a:ext cx="19611975" cy="25861297"/>
          </a:xfrm>
          <a:prstGeom prst="roundRect">
            <a:avLst>
              <a:gd name="adj" fmla="val 2830"/>
            </a:avLst>
          </a:prstGeom>
          <a:solidFill>
            <a:schemeClr val="bg1">
              <a:alpha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430BB6C-7EDB-4143-9EB8-69189D920312}"/>
              </a:ext>
            </a:extLst>
          </p:cNvPr>
          <p:cNvCxnSpPr>
            <a:cxnSpLocks/>
          </p:cNvCxnSpPr>
          <p:nvPr userDrawn="1"/>
        </p:nvCxnSpPr>
        <p:spPr>
          <a:xfrm>
            <a:off x="10691812" y="3952568"/>
            <a:ext cx="0" cy="25079632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88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E47F58-0670-4EC6-94C0-C0E26143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9E1939-5C0B-4C7B-85CF-37143787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577EFF-5871-433A-918D-C3CABF30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81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42A6-F7B4-40EE-99E7-7CD0E9FF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8533B-FF3C-4B79-8D3B-87E71354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6D1C14-F5CC-49C2-B80F-ED6E22A2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AA3572-3A3D-4732-ACBF-1BD70EA4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33BED-2D67-405C-9C4C-A610C71A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F02221-C0B7-4C8E-89B1-AF0986FA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41259-8B39-4A28-8B6F-73E9EF50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96667F-1043-4192-A924-1B0F5F7E3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229D15-7C1A-4172-809B-8D2A30912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FB8C6-D624-4C74-AD5F-82C3B870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7B71E-C5F9-4BED-8804-BB55420C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00291-6FD1-4D3C-8FBA-45A39619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9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919CFC-79CF-4A57-912B-629A1786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1BF22B-5B25-47B7-9017-9113D2D0C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0975B-6363-407D-99A1-49F3A28BE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7E8A-10A9-4D57-BC13-88523FE88ACA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63AFF-BED2-4896-8139-B2F562DFD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16905-E3F1-4D2B-9538-E743AE4FF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6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1603766" rtl="0" eaLnBrk="1" latinLnBrk="1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1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>
            <a:extLst>
              <a:ext uri="{FF2B5EF4-FFF2-40B4-BE49-F238E27FC236}">
                <a16:creationId xmlns:a16="http://schemas.microsoft.com/office/drawing/2014/main" id="{8009FD60-0627-415D-8067-0A95F01F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25" y="1395978"/>
            <a:ext cx="14569977" cy="1611875"/>
          </a:xfrm>
        </p:spPr>
        <p:txBody>
          <a:bodyPr>
            <a:noAutofit/>
          </a:bodyPr>
          <a:lstStyle/>
          <a:p>
            <a:r>
              <a:rPr lang="en-US" altLang="ko-KR" sz="1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Barcode TTS Reader</a:t>
            </a:r>
            <a:endParaRPr lang="ko-KR" altLang="en-US" sz="1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955130-1D2A-4FAD-A074-5CE433B0EF5B}"/>
              </a:ext>
            </a:extLst>
          </p:cNvPr>
          <p:cNvSpPr txBox="1"/>
          <p:nvPr/>
        </p:nvSpPr>
        <p:spPr>
          <a:xfrm>
            <a:off x="971550" y="735014"/>
            <a:ext cx="4968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Team. </a:t>
            </a:r>
            <a:r>
              <a:rPr lang="ko-KR" altLang="en-US" sz="48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읽어라 화석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41865DF-ED81-4760-97C9-20CAC36098EE}"/>
              </a:ext>
            </a:extLst>
          </p:cNvPr>
          <p:cNvCxnSpPr/>
          <p:nvPr/>
        </p:nvCxnSpPr>
        <p:spPr>
          <a:xfrm>
            <a:off x="885825" y="671514"/>
            <a:ext cx="0" cy="1982786"/>
          </a:xfrm>
          <a:prstGeom prst="line">
            <a:avLst/>
          </a:prstGeom>
          <a:ln w="76200" cap="sq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083F48-830B-4723-B261-A46C25529059}"/>
              </a:ext>
            </a:extLst>
          </p:cNvPr>
          <p:cNvCxnSpPr>
            <a:cxnSpLocks/>
          </p:cNvCxnSpPr>
          <p:nvPr/>
        </p:nvCxnSpPr>
        <p:spPr>
          <a:xfrm rot="16200000">
            <a:off x="1877218" y="-319879"/>
            <a:ext cx="0" cy="1982786"/>
          </a:xfrm>
          <a:prstGeom prst="line">
            <a:avLst/>
          </a:prstGeom>
          <a:ln w="76200" cap="sq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래픽 29" descr="비즈니스 성장 윤곽선">
            <a:extLst>
              <a:ext uri="{FF2B5EF4-FFF2-40B4-BE49-F238E27FC236}">
                <a16:creationId xmlns:a16="http://schemas.microsoft.com/office/drawing/2014/main" id="{C9337B8B-C1D8-4210-A9DF-74FE6A745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09440" y="3610457"/>
            <a:ext cx="1645263" cy="1645263"/>
          </a:xfrm>
          <a:prstGeom prst="rect">
            <a:avLst/>
          </a:prstGeom>
        </p:spPr>
      </p:pic>
      <p:pic>
        <p:nvPicPr>
          <p:cNvPr id="32" name="그래픽 31" descr="문서 윤곽선">
            <a:extLst>
              <a:ext uri="{FF2B5EF4-FFF2-40B4-BE49-F238E27FC236}">
                <a16:creationId xmlns:a16="http://schemas.microsoft.com/office/drawing/2014/main" id="{0D47956A-781B-480B-8376-ADE785824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009440" y="5147410"/>
            <a:ext cx="1645263" cy="1645263"/>
          </a:xfrm>
          <a:prstGeom prst="rect">
            <a:avLst/>
          </a:prstGeom>
        </p:spPr>
      </p:pic>
      <p:pic>
        <p:nvPicPr>
          <p:cNvPr id="34" name="그래픽 33" descr="무선 마이크 윤곽선">
            <a:extLst>
              <a:ext uri="{FF2B5EF4-FFF2-40B4-BE49-F238E27FC236}">
                <a16:creationId xmlns:a16="http://schemas.microsoft.com/office/drawing/2014/main" id="{702BBB76-01CE-491C-A678-E82611779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009440" y="6684363"/>
            <a:ext cx="1645263" cy="1645263"/>
          </a:xfrm>
          <a:prstGeom prst="rect">
            <a:avLst/>
          </a:prstGeom>
        </p:spPr>
      </p:pic>
      <p:pic>
        <p:nvPicPr>
          <p:cNvPr id="36" name="그래픽 35" descr="거래량 윤곽선">
            <a:extLst>
              <a:ext uri="{FF2B5EF4-FFF2-40B4-BE49-F238E27FC236}">
                <a16:creationId xmlns:a16="http://schemas.microsoft.com/office/drawing/2014/main" id="{F71091BB-C43D-4DA5-8E19-13251866CB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009440" y="8221316"/>
            <a:ext cx="1645263" cy="1645263"/>
          </a:xfrm>
          <a:prstGeom prst="rect">
            <a:avLst/>
          </a:prstGeom>
        </p:spPr>
      </p:pic>
      <p:pic>
        <p:nvPicPr>
          <p:cNvPr id="38" name="그래픽 37" descr="심장 박동 윤곽선">
            <a:extLst>
              <a:ext uri="{FF2B5EF4-FFF2-40B4-BE49-F238E27FC236}">
                <a16:creationId xmlns:a16="http://schemas.microsoft.com/office/drawing/2014/main" id="{1D9CAFDD-6995-41F2-8739-62E9D6E71A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3009440" y="9758269"/>
            <a:ext cx="1645263" cy="1645263"/>
          </a:xfrm>
          <a:prstGeom prst="rect">
            <a:avLst/>
          </a:prstGeom>
        </p:spPr>
      </p:pic>
      <p:pic>
        <p:nvPicPr>
          <p:cNvPr id="40" name="그래픽 39" descr="지구본 윤곽선">
            <a:extLst>
              <a:ext uri="{FF2B5EF4-FFF2-40B4-BE49-F238E27FC236}">
                <a16:creationId xmlns:a16="http://schemas.microsoft.com/office/drawing/2014/main" id="{D741FFE7-80F2-4029-98E6-53D643E25C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009440" y="11295222"/>
            <a:ext cx="1645263" cy="1645263"/>
          </a:xfrm>
          <a:prstGeom prst="rect">
            <a:avLst/>
          </a:prstGeom>
        </p:spPr>
      </p:pic>
      <p:pic>
        <p:nvPicPr>
          <p:cNvPr id="42" name="그래픽 41" descr="조리개 단색으로 채워진">
            <a:extLst>
              <a:ext uri="{FF2B5EF4-FFF2-40B4-BE49-F238E27FC236}">
                <a16:creationId xmlns:a16="http://schemas.microsoft.com/office/drawing/2014/main" id="{E349722B-F62F-4698-A162-6EE22BEF47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3009440" y="12832175"/>
            <a:ext cx="1645263" cy="1645263"/>
          </a:xfrm>
          <a:prstGeom prst="rect">
            <a:avLst/>
          </a:prstGeom>
        </p:spPr>
      </p:pic>
      <p:pic>
        <p:nvPicPr>
          <p:cNvPr id="44" name="그래픽 43" descr="인플루언서 윤곽선">
            <a:extLst>
              <a:ext uri="{FF2B5EF4-FFF2-40B4-BE49-F238E27FC236}">
                <a16:creationId xmlns:a16="http://schemas.microsoft.com/office/drawing/2014/main" id="{69D1D98F-6568-482F-BD7F-D67F744DAE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3009440" y="14369128"/>
            <a:ext cx="1645263" cy="1645263"/>
          </a:xfrm>
          <a:prstGeom prst="rect">
            <a:avLst/>
          </a:prstGeom>
        </p:spPr>
      </p:pic>
      <p:pic>
        <p:nvPicPr>
          <p:cNvPr id="46" name="그래픽 45" descr="사물 인터넷 윤곽선">
            <a:extLst>
              <a:ext uri="{FF2B5EF4-FFF2-40B4-BE49-F238E27FC236}">
                <a16:creationId xmlns:a16="http://schemas.microsoft.com/office/drawing/2014/main" id="{F77DAFB4-C4A1-4E39-800E-994DB2E6DD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3009440" y="15906081"/>
            <a:ext cx="1645263" cy="1645263"/>
          </a:xfrm>
          <a:prstGeom prst="rect">
            <a:avLst/>
          </a:prstGeom>
        </p:spPr>
      </p:pic>
      <p:pic>
        <p:nvPicPr>
          <p:cNvPr id="48" name="그래픽 47" descr="서버 윤곽선">
            <a:extLst>
              <a:ext uri="{FF2B5EF4-FFF2-40B4-BE49-F238E27FC236}">
                <a16:creationId xmlns:a16="http://schemas.microsoft.com/office/drawing/2014/main" id="{D44EBCEA-5D49-4DEA-BF01-559A92C4A2B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3009440" y="17443034"/>
            <a:ext cx="1645263" cy="1645263"/>
          </a:xfrm>
          <a:prstGeom prst="rect">
            <a:avLst/>
          </a:prstGeom>
        </p:spPr>
      </p:pic>
      <p:pic>
        <p:nvPicPr>
          <p:cNvPr id="50" name="그래픽 49" descr="스마트폰 윤곽선">
            <a:extLst>
              <a:ext uri="{FF2B5EF4-FFF2-40B4-BE49-F238E27FC236}">
                <a16:creationId xmlns:a16="http://schemas.microsoft.com/office/drawing/2014/main" id="{3B95CABF-7681-4FA3-BC2C-7F02F33B89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3009440" y="18979987"/>
            <a:ext cx="1645263" cy="1645263"/>
          </a:xfrm>
          <a:prstGeom prst="rect">
            <a:avLst/>
          </a:prstGeom>
        </p:spPr>
      </p:pic>
      <p:pic>
        <p:nvPicPr>
          <p:cNvPr id="52" name="그래픽 51" descr="인터넷 뱅킹 윤곽선">
            <a:extLst>
              <a:ext uri="{FF2B5EF4-FFF2-40B4-BE49-F238E27FC236}">
                <a16:creationId xmlns:a16="http://schemas.microsoft.com/office/drawing/2014/main" id="{B5EFF537-2A97-44EA-8F67-7B09EB8107F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-3009440" y="20516940"/>
            <a:ext cx="1645263" cy="1645263"/>
          </a:xfrm>
          <a:prstGeom prst="rect">
            <a:avLst/>
          </a:prstGeom>
        </p:spPr>
      </p:pic>
      <p:pic>
        <p:nvPicPr>
          <p:cNvPr id="54" name="그래픽 53" descr="무선 윤곽선">
            <a:extLst>
              <a:ext uri="{FF2B5EF4-FFF2-40B4-BE49-F238E27FC236}">
                <a16:creationId xmlns:a16="http://schemas.microsoft.com/office/drawing/2014/main" id="{AC828EC1-7AA7-4309-ADCC-B3CC47A3A15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-3009440" y="22053893"/>
            <a:ext cx="1645263" cy="1645263"/>
          </a:xfrm>
          <a:prstGeom prst="rect">
            <a:avLst/>
          </a:prstGeom>
        </p:spPr>
      </p:pic>
      <p:pic>
        <p:nvPicPr>
          <p:cNvPr id="56" name="그래픽 55" descr="데이터베이스 윤곽선">
            <a:extLst>
              <a:ext uri="{FF2B5EF4-FFF2-40B4-BE49-F238E27FC236}">
                <a16:creationId xmlns:a16="http://schemas.microsoft.com/office/drawing/2014/main" id="{E4ABF1AB-BD43-45D6-B951-C77421C9F1B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3009440" y="23590846"/>
            <a:ext cx="1645263" cy="1645263"/>
          </a:xfrm>
          <a:prstGeom prst="rect">
            <a:avLst/>
          </a:prstGeom>
        </p:spPr>
      </p:pic>
      <p:pic>
        <p:nvPicPr>
          <p:cNvPr id="58" name="그래픽 57" descr="연구 단색으로 채워진">
            <a:extLst>
              <a:ext uri="{FF2B5EF4-FFF2-40B4-BE49-F238E27FC236}">
                <a16:creationId xmlns:a16="http://schemas.microsoft.com/office/drawing/2014/main" id="{B0F59DE2-7681-4BB6-9C03-5163A5A6EC8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-3009440" y="25127799"/>
            <a:ext cx="1645263" cy="1645263"/>
          </a:xfrm>
          <a:prstGeom prst="rect">
            <a:avLst/>
          </a:prstGeom>
        </p:spPr>
      </p:pic>
      <p:pic>
        <p:nvPicPr>
          <p:cNvPr id="60" name="그래픽 59" descr="바코드 단색으로 채워진">
            <a:extLst>
              <a:ext uri="{FF2B5EF4-FFF2-40B4-BE49-F238E27FC236}">
                <a16:creationId xmlns:a16="http://schemas.microsoft.com/office/drawing/2014/main" id="{5081213F-678D-45D2-93F6-0759DC12CFE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-3009440" y="26664756"/>
            <a:ext cx="1645263" cy="164526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14FFF6C-3467-4406-B313-73F9EAF24643}"/>
              </a:ext>
            </a:extLst>
          </p:cNvPr>
          <p:cNvGrpSpPr/>
          <p:nvPr/>
        </p:nvGrpSpPr>
        <p:grpSpPr>
          <a:xfrm>
            <a:off x="1328902" y="5473700"/>
            <a:ext cx="8839200" cy="3256630"/>
            <a:chOff x="1352550" y="3909868"/>
            <a:chExt cx="8839200" cy="32566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BCCC0DF-70A5-4325-A19D-C233878353C1}"/>
                </a:ext>
              </a:extLst>
            </p:cNvPr>
            <p:cNvSpPr txBox="1"/>
            <p:nvPr/>
          </p:nvSpPr>
          <p:spPr>
            <a:xfrm>
              <a:off x="1352550" y="4488842"/>
              <a:ext cx="8839200" cy="267765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내용을 넣는 공간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내용내용내용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 묶음을 사용하면 됨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자동으로 텍스트 크기에 맞춰서 상자 크기가 조정되니 참고해서 사용할 수 있도록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8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나눔스퀘어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_ac, 28pt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C3EF1E-C006-45B5-8C11-935B951D29D8}"/>
                </a:ext>
              </a:extLst>
            </p:cNvPr>
            <p:cNvSpPr txBox="1"/>
            <p:nvPr/>
          </p:nvSpPr>
          <p:spPr>
            <a:xfrm>
              <a:off x="1352550" y="3909868"/>
              <a:ext cx="742863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제목을 넣는 공간 </a:t>
              </a:r>
              <a:r>
                <a:rPr lang="en-US" altLang="ko-KR" sz="28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</a:t>
              </a:r>
              <a:r>
                <a:rPr lang="ko-KR" altLang="en-US" sz="2800" b="1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나눔스퀘어라운드</a:t>
              </a:r>
              <a:r>
                <a:rPr lang="ko-KR" altLang="en-US" sz="28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28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Bold, 28pt</a:t>
              </a:r>
              <a:endParaRPr lang="ko-KR" altLang="en-US" sz="2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3F488FA-49F5-4F6D-89DC-99EA42C4873F}"/>
              </a:ext>
            </a:extLst>
          </p:cNvPr>
          <p:cNvGrpSpPr/>
          <p:nvPr/>
        </p:nvGrpSpPr>
        <p:grpSpPr>
          <a:xfrm>
            <a:off x="1295400" y="4086104"/>
            <a:ext cx="5634554" cy="1061306"/>
            <a:chOff x="1295400" y="4086104"/>
            <a:chExt cx="5634554" cy="10613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195E1F-8CA6-410A-9C1B-E7103FD6D7E1}"/>
                </a:ext>
              </a:extLst>
            </p:cNvPr>
            <p:cNvSpPr txBox="1"/>
            <p:nvPr/>
          </p:nvSpPr>
          <p:spPr>
            <a:xfrm>
              <a:off x="1328902" y="4149735"/>
              <a:ext cx="55675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대 분류 제목</a:t>
              </a:r>
              <a:r>
                <a:rPr lang="en-US" altLang="ko-KR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54pt</a:t>
              </a:r>
              <a:endPara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7BBE622-659B-48FC-B8F2-B2682167A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02" y="4086104"/>
              <a:ext cx="5601052" cy="1"/>
            </a:xfrm>
            <a:prstGeom prst="line">
              <a:avLst/>
            </a:prstGeom>
            <a:ln w="762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255594F-D610-4330-BB32-5105000F08AA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086105"/>
              <a:ext cx="0" cy="1061305"/>
            </a:xfrm>
            <a:prstGeom prst="line">
              <a:avLst/>
            </a:prstGeom>
            <a:ln w="76200" cap="sq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34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44</Words>
  <Application>Microsoft Office PowerPoint</Application>
  <PresentationFormat>사용자 지정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나눔스퀘어_ac</vt:lpstr>
      <vt:lpstr>나눔스퀘어_ac Bold</vt:lpstr>
      <vt:lpstr>나눔스퀘어라운드 Bold</vt:lpstr>
      <vt:lpstr>나눔스퀘어라운드 Light</vt:lpstr>
      <vt:lpstr>맑은 고딕</vt:lpstr>
      <vt:lpstr>Arial</vt:lpstr>
      <vt:lpstr>Office 테마</vt:lpstr>
      <vt:lpstr>Barcode TTS Reader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Barcode TTS Reader</dc:title>
  <dc:creator>artificial lua</dc:creator>
  <cp:lastModifiedBy>artificial lua</cp:lastModifiedBy>
  <cp:revision>7</cp:revision>
  <dcterms:created xsi:type="dcterms:W3CDTF">2021-10-12T11:40:39Z</dcterms:created>
  <dcterms:modified xsi:type="dcterms:W3CDTF">2021-10-12T13:37:14Z</dcterms:modified>
</cp:coreProperties>
</file>