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6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9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3" autoAdjust="0"/>
    <p:restoredTop sz="94641" autoAdjust="0"/>
  </p:normalViewPr>
  <p:slideViewPr>
    <p:cSldViewPr>
      <p:cViewPr varScale="1">
        <p:scale>
          <a:sx n="162" d="100"/>
          <a:sy n="162" d="100"/>
        </p:scale>
        <p:origin x="-20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ABDF8B-7D91-4142-B467-CF0A0F5CC56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DF8B-7D91-4142-B467-CF0A0F5CC56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DF8B-7D91-4142-B467-CF0A0F5CC56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ABDF8B-7D91-4142-B467-CF0A0F5CC56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ABDF8B-7D91-4142-B467-CF0A0F5CC56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DF8B-7D91-4142-B467-CF0A0F5CC56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DF8B-7D91-4142-B467-CF0A0F5CC56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ABDF8B-7D91-4142-B467-CF0A0F5CC56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DF8B-7D91-4142-B467-CF0A0F5CC56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ABDF8B-7D91-4142-B467-CF0A0F5CC56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ABDF8B-7D91-4142-B467-CF0A0F5CC56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ABDF8B-7D91-4142-B467-CF0A0F5CC56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IMDB Movie Analyze</a:t>
            </a:r>
            <a:endParaRPr lang="en-US" sz="6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Highest-Grossing Directors</a:t>
            </a:r>
            <a:endParaRPr lang="en-US" dirty="0"/>
          </a:p>
        </p:txBody>
      </p:sp>
      <p:pic>
        <p:nvPicPr>
          <p:cNvPr id="6" name="5 İçerik Yer Tutucusu" descr="director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76668"/>
            <a:ext cx="7467600" cy="4520688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3400" y="685800"/>
            <a:ext cx="7467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We can recommend to new studio to make movie with ;</a:t>
            </a:r>
          </a:p>
          <a:p>
            <a:r>
              <a:rPr lang="en-US" dirty="0" smtClean="0"/>
              <a:t>O</a:t>
            </a:r>
            <a:r>
              <a:rPr lang="en-US" dirty="0" smtClean="0"/>
              <a:t>ne </a:t>
            </a:r>
            <a:r>
              <a:rPr lang="en-US" dirty="0" smtClean="0"/>
              <a:t>of these </a:t>
            </a:r>
            <a:r>
              <a:rPr lang="en-US" dirty="0" smtClean="0"/>
              <a:t>directors; Joe Russo, Anthony </a:t>
            </a:r>
            <a:r>
              <a:rPr lang="en-US" dirty="0" err="1" smtClean="0"/>
              <a:t>Russo,Christopher</a:t>
            </a:r>
            <a:r>
              <a:rPr lang="en-US" dirty="0" smtClean="0"/>
              <a:t> Nolan or James Wan. </a:t>
            </a:r>
            <a:endParaRPr lang="en-US" dirty="0" smtClean="0"/>
          </a:p>
          <a:p>
            <a:r>
              <a:rPr lang="en-US" dirty="0" smtClean="0"/>
              <a:t>O</a:t>
            </a:r>
            <a:r>
              <a:rPr lang="en-US" dirty="0" smtClean="0"/>
              <a:t>n </a:t>
            </a:r>
            <a:r>
              <a:rPr lang="en-US" dirty="0" err="1" smtClean="0"/>
              <a:t>action,adventure,comedy</a:t>
            </a:r>
            <a:r>
              <a:rPr lang="en-US" dirty="0" smtClean="0"/>
              <a:t> or drama.</a:t>
            </a:r>
          </a:p>
          <a:p>
            <a:r>
              <a:rPr lang="en-US" dirty="0" smtClean="0"/>
              <a:t>Give possible </a:t>
            </a:r>
            <a:r>
              <a:rPr lang="en-US" dirty="0" smtClean="0"/>
              <a:t>budget between 100 million to 300 million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And further look what BV and Fox studios are doing to have most revenue and become most popular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838200"/>
            <a:ext cx="7467600" cy="11430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For future work if we have 6 more months and more budget to work on this project we could work </a:t>
            </a:r>
            <a:r>
              <a:rPr lang="en-US" dirty="0" smtClean="0"/>
              <a:t>on;</a:t>
            </a:r>
            <a:endParaRPr lang="en-US" dirty="0" smtClean="0"/>
          </a:p>
          <a:p>
            <a:r>
              <a:rPr lang="en-US" dirty="0" smtClean="0"/>
              <a:t>On movie names(if they affect </a:t>
            </a:r>
            <a:r>
              <a:rPr lang="en-US" dirty="0" err="1" smtClean="0"/>
              <a:t>audience,ratings,reviews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On movie </a:t>
            </a:r>
            <a:r>
              <a:rPr lang="en-US" dirty="0" smtClean="0"/>
              <a:t>soundtracks.</a:t>
            </a:r>
          </a:p>
          <a:p>
            <a:r>
              <a:rPr lang="en-US" dirty="0" smtClean="0"/>
              <a:t>On regulation/marketing theater </a:t>
            </a:r>
            <a:r>
              <a:rPr lang="en-US" dirty="0" smtClean="0"/>
              <a:t>dates.</a:t>
            </a:r>
          </a:p>
          <a:p>
            <a:r>
              <a:rPr lang="en-US" dirty="0" smtClean="0"/>
              <a:t>Relations between directors and studios.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İçerik Yer Tutucusu" descr="t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09800"/>
            <a:ext cx="8229600" cy="2688461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business problem?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533400" y="2133600"/>
            <a:ext cx="640080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Microsoft decided to create a </a:t>
            </a:r>
            <a:r>
              <a:rPr lang="en-US" b="1" dirty="0" smtClean="0"/>
              <a:t>new studio.</a:t>
            </a:r>
            <a:r>
              <a:rPr lang="en-US" dirty="0" smtClean="0"/>
              <a:t> In this presentation you are going to see analyze of movies and recommendations to Microsoft to create a new studio.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457200" y="3124200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business value ?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etin kutusu"/>
          <p:cNvSpPr txBox="1"/>
          <p:nvPr/>
        </p:nvSpPr>
        <p:spPr>
          <a:xfrm>
            <a:off x="609600" y="4572000"/>
            <a:ext cx="64008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8" name="7 Metin kutusu"/>
          <p:cNvSpPr txBox="1"/>
          <p:nvPr/>
        </p:nvSpPr>
        <p:spPr>
          <a:xfrm>
            <a:off x="609600" y="464820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budget of the movie will be millions of </a:t>
            </a:r>
            <a:r>
              <a:rPr lang="en-US" dirty="0" smtClean="0"/>
              <a:t>dollars</a:t>
            </a:r>
            <a:r>
              <a:rPr lang="en-US" dirty="0" smtClean="0"/>
              <a:t>, making a movie with a high gross is very important</a:t>
            </a:r>
            <a:r>
              <a:rPr lang="en-US" dirty="0" smtClean="0"/>
              <a:t>.</a:t>
            </a:r>
            <a:r>
              <a:rPr lang="en-US" i="1" dirty="0" smtClean="0"/>
              <a:t> </a:t>
            </a:r>
            <a:r>
              <a:rPr lang="en-US" dirty="0" smtClean="0"/>
              <a:t>This analysis can be used in order to see a high gross and prevent the movie from failing at the box office.</a:t>
            </a:r>
            <a:endParaRPr lang="en-US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096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00200"/>
            <a:ext cx="16478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Metin kutusu"/>
          <p:cNvSpPr txBox="1"/>
          <p:nvPr/>
        </p:nvSpPr>
        <p:spPr>
          <a:xfrm>
            <a:off x="4419600" y="1676400"/>
            <a:ext cx="373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highest grossing studios and their total gross values in our data. This pictures you are seeing already sorted from top gross to bottom </a:t>
            </a:r>
            <a:r>
              <a:rPr lang="en-US" dirty="0" smtClean="0"/>
              <a:t>to</a:t>
            </a:r>
            <a:r>
              <a:rPr lang="en-US" dirty="0" smtClean="0"/>
              <a:t>  </a:t>
            </a:r>
            <a:r>
              <a:rPr lang="en-US" dirty="0" smtClean="0"/>
              <a:t>find best studios.</a:t>
            </a:r>
          </a:p>
          <a:p>
            <a:endParaRPr lang="en-US" dirty="0" smtClean="0"/>
          </a:p>
          <a:p>
            <a:r>
              <a:rPr lang="en-US" dirty="0" smtClean="0"/>
              <a:t>Gross values could be hard to read however they are in </a:t>
            </a:r>
            <a:r>
              <a:rPr lang="en-US" b="1" dirty="0" smtClean="0"/>
              <a:t>billions.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smtClean="0"/>
              <a:t>This data shows us total </a:t>
            </a:r>
            <a:r>
              <a:rPr lang="en-US" b="1" dirty="0" smtClean="0"/>
              <a:t>3387 </a:t>
            </a:r>
            <a:r>
              <a:rPr lang="en-US" dirty="0" smtClean="0"/>
              <a:t>movies between </a:t>
            </a:r>
            <a:r>
              <a:rPr lang="en-US" b="1" dirty="0" smtClean="0"/>
              <a:t>2010-2018</a:t>
            </a:r>
            <a:r>
              <a:rPr lang="en-US" dirty="0" smtClean="0"/>
              <a:t> years. Includes movies like ; Inception , Avengers, Harry Potter, Star Wars.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Studios Graph</a:t>
            </a:r>
            <a:endParaRPr lang="en-US" dirty="0"/>
          </a:p>
        </p:txBody>
      </p:sp>
      <p:sp>
        <p:nvSpPr>
          <p:cNvPr id="5" name="4 Metin kutusu"/>
          <p:cNvSpPr txBox="1"/>
          <p:nvPr/>
        </p:nvSpPr>
        <p:spPr>
          <a:xfrm>
            <a:off x="6477000" y="1905000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can see from this visualization </a:t>
            </a:r>
            <a:r>
              <a:rPr lang="en-US" dirty="0" err="1" smtClean="0"/>
              <a:t>BV,Fox,WB</a:t>
            </a:r>
            <a:r>
              <a:rPr lang="en-US" dirty="0" smtClean="0"/>
              <a:t> and Uni. Studios are the highest-grossing studios.</a:t>
            </a:r>
            <a:endParaRPr lang="en-US" dirty="0"/>
          </a:p>
        </p:txBody>
      </p:sp>
      <p:pic>
        <p:nvPicPr>
          <p:cNvPr id="7" name="6 İçerik Yer Tutucusu" descr="20studio_graph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600200"/>
            <a:ext cx="6253061" cy="4251864"/>
          </a:xfr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dirty="0" smtClean="0"/>
              <a:t>Studios Popularity</a:t>
            </a:r>
            <a:endParaRPr lang="en-US" dirty="0"/>
          </a:p>
        </p:txBody>
      </p:sp>
      <p:pic>
        <p:nvPicPr>
          <p:cNvPr id="4" name="3 İçerik Yer Tutucusu" descr="popularit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8229600" cy="4059736"/>
          </a:xfrm>
        </p:spPr>
      </p:pic>
      <p:sp>
        <p:nvSpPr>
          <p:cNvPr id="5" name="4 Metin kutusu"/>
          <p:cNvSpPr txBox="1"/>
          <p:nvPr/>
        </p:nvSpPr>
        <p:spPr>
          <a:xfrm>
            <a:off x="1066800" y="53340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supports the previous graph to show that  higher-grossing studios are also the most popular ones.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Looking the </a:t>
            </a:r>
            <a:r>
              <a:rPr lang="en-US" dirty="0" smtClean="0"/>
              <a:t>Most Common Movie Genres</a:t>
            </a:r>
            <a:endParaRPr lang="en-US" dirty="0"/>
          </a:p>
        </p:txBody>
      </p:sp>
      <p:pic>
        <p:nvPicPr>
          <p:cNvPr id="6" name="5 İçerik Yer Tutucusu" descr="Typ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905000"/>
            <a:ext cx="8296053" cy="3876876"/>
          </a:xfr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İçerik Yer Tutucusu" descr="3studio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" y="304800"/>
            <a:ext cx="4704056" cy="6145276"/>
          </a:xfrm>
        </p:spPr>
      </p:pic>
      <p:sp>
        <p:nvSpPr>
          <p:cNvPr id="5" name="4 Metin kutusu"/>
          <p:cNvSpPr txBox="1"/>
          <p:nvPr/>
        </p:nvSpPr>
        <p:spPr>
          <a:xfrm>
            <a:off x="5029200" y="16002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here we wanted to show which first three of highest-grossing studios made type of movies.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5029200" y="2743200"/>
            <a:ext cx="3528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those types are ;</a:t>
            </a:r>
          </a:p>
          <a:p>
            <a:endParaRPr lang="en-US" dirty="0" smtClean="0"/>
          </a:p>
          <a:p>
            <a:r>
              <a:rPr lang="en-US" dirty="0" smtClean="0"/>
              <a:t>Adventure, Action, Drama and Comedy.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Budget-Revenue Relation</a:t>
            </a:r>
            <a:endParaRPr lang="en-US" dirty="0"/>
          </a:p>
        </p:txBody>
      </p:sp>
      <p:cxnSp>
        <p:nvCxnSpPr>
          <p:cNvPr id="8" name="7 Düz Ok Bağlayıcısı"/>
          <p:cNvCxnSpPr/>
          <p:nvPr/>
        </p:nvCxnSpPr>
        <p:spPr>
          <a:xfrm flipV="1">
            <a:off x="1905000" y="2438400"/>
            <a:ext cx="3886200" cy="236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10 Metin kutusu"/>
          <p:cNvSpPr txBox="1"/>
          <p:nvPr/>
        </p:nvSpPr>
        <p:spPr>
          <a:xfrm>
            <a:off x="6629400" y="17526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visualization is seen that the more budget provides the more revenue it comes.</a:t>
            </a:r>
            <a:endParaRPr lang="en-US" dirty="0"/>
          </a:p>
        </p:txBody>
      </p:sp>
      <p:pic>
        <p:nvPicPr>
          <p:cNvPr id="9" name="8 İçerik Yer Tutucusu" descr="budge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0"/>
            <a:ext cx="6455445" cy="4191000"/>
          </a:xfrm>
        </p:spPr>
      </p:pic>
      <p:cxnSp>
        <p:nvCxnSpPr>
          <p:cNvPr id="13" name="12 Düz Ok Bağlayıcısı"/>
          <p:cNvCxnSpPr/>
          <p:nvPr/>
        </p:nvCxnSpPr>
        <p:spPr>
          <a:xfrm flipV="1">
            <a:off x="1066800" y="1981200"/>
            <a:ext cx="35052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13 Düz Ok Bağlayıcısı"/>
          <p:cNvCxnSpPr/>
          <p:nvPr/>
        </p:nvCxnSpPr>
        <p:spPr>
          <a:xfrm flipV="1">
            <a:off x="2667000" y="3352800"/>
            <a:ext cx="32004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category of Budget-Revenue</a:t>
            </a:r>
            <a:endParaRPr lang="en-US" dirty="0"/>
          </a:p>
        </p:txBody>
      </p:sp>
      <p:sp>
        <p:nvSpPr>
          <p:cNvPr id="5" name="4 Metin kutusu"/>
          <p:cNvSpPr txBox="1"/>
          <p:nvPr/>
        </p:nvSpPr>
        <p:spPr>
          <a:xfrm>
            <a:off x="6096000" y="1905000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graph easily could seen over 200 million category reaches the highest point of revenue </a:t>
            </a:r>
          </a:p>
          <a:p>
            <a:endParaRPr lang="en-US" dirty="0"/>
          </a:p>
          <a:p>
            <a:r>
              <a:rPr lang="en-US" dirty="0" smtClean="0"/>
              <a:t>and under 100 million budget movies are the lowest revenue movies.</a:t>
            </a:r>
            <a:endParaRPr lang="en-US" dirty="0"/>
          </a:p>
        </p:txBody>
      </p:sp>
      <p:pic>
        <p:nvPicPr>
          <p:cNvPr id="7" name="6 İçerik Yer Tutucusu" descr="3categor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676400"/>
            <a:ext cx="5958733" cy="4419600"/>
          </a:xfr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Gri Tonlamalı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307</TotalTime>
  <Words>395</Words>
  <Application>Microsoft Office PowerPoint</Application>
  <PresentationFormat>Ekran Gösterisi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Cumba</vt:lpstr>
      <vt:lpstr>IMDB Movie Analyze</vt:lpstr>
      <vt:lpstr>What is business problem?</vt:lpstr>
      <vt:lpstr>Data understanding</vt:lpstr>
      <vt:lpstr>Top 20 Studios Graph</vt:lpstr>
      <vt:lpstr>Studios Popularity</vt:lpstr>
      <vt:lpstr>Looking the Most Common Movie Genres</vt:lpstr>
      <vt:lpstr>Slayt 7</vt:lpstr>
      <vt:lpstr>Budget-Revenue Relation</vt:lpstr>
      <vt:lpstr>3 category of Budget-Revenue</vt:lpstr>
      <vt:lpstr>Highest-Grossing Directors</vt:lpstr>
      <vt:lpstr>Conclusion</vt:lpstr>
      <vt:lpstr>Future work</vt:lpstr>
      <vt:lpstr>Slayt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Analyze</dc:title>
  <dc:creator>AI</dc:creator>
  <cp:lastModifiedBy>AI</cp:lastModifiedBy>
  <cp:revision>30</cp:revision>
  <dcterms:created xsi:type="dcterms:W3CDTF">2021-08-21T18:58:18Z</dcterms:created>
  <dcterms:modified xsi:type="dcterms:W3CDTF">2021-08-30T20:45:31Z</dcterms:modified>
</cp:coreProperties>
</file>