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1" autoAdjust="0"/>
  </p:normalViewPr>
  <p:slideViewPr>
    <p:cSldViewPr>
      <p:cViewPr varScale="1">
        <p:scale>
          <a:sx n="111" d="100"/>
          <a:sy n="111" d="100"/>
        </p:scale>
        <p:origin x="-15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ABDF8B-7D91-4142-B467-CF0A0F5CC56A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E6964D-6A62-498D-BC96-2B432E5CCF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IMDB Movie Analyze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Highest-Grossing Directors</a:t>
            </a:r>
            <a:endParaRPr lang="en-US" dirty="0"/>
          </a:p>
        </p:txBody>
      </p:sp>
      <p:pic>
        <p:nvPicPr>
          <p:cNvPr id="4" name="3 İçerik Yer Tutucusu" descr="director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576356" cy="4525963"/>
          </a:xfr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685800"/>
            <a:ext cx="7467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can recommend to new studio to make movie with ;</a:t>
            </a:r>
          </a:p>
          <a:p>
            <a:r>
              <a:rPr lang="en-US" dirty="0" smtClean="0"/>
              <a:t>one of these directors, 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action,adventure,comedy</a:t>
            </a:r>
            <a:r>
              <a:rPr lang="en-US" dirty="0" smtClean="0"/>
              <a:t> or drama.</a:t>
            </a:r>
          </a:p>
          <a:p>
            <a:r>
              <a:rPr lang="en-US" dirty="0" smtClean="0"/>
              <a:t>And give as much as possible budget. </a:t>
            </a:r>
          </a:p>
          <a:p>
            <a:r>
              <a:rPr lang="en-US" dirty="0" smtClean="0"/>
              <a:t>And further look what BV and Fox studios are doing to have most revenue and become most popular.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2688461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business problem?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33400" y="2133600"/>
            <a:ext cx="64008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decided to create a </a:t>
            </a:r>
            <a:r>
              <a:rPr lang="en-US" b="1" dirty="0" smtClean="0"/>
              <a:t>new studio.</a:t>
            </a:r>
            <a:r>
              <a:rPr lang="en-US" dirty="0" smtClean="0"/>
              <a:t> In this presentation you are going to see analyze of movies and recommendations to Microsoft to create a new studio.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96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00200"/>
            <a:ext cx="164782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4419600" y="1676400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highest grossing studios and their total gross values in our data. This pictures you are seeing already sorted from top gross to bottom for  find best studios.</a:t>
            </a:r>
          </a:p>
          <a:p>
            <a:endParaRPr lang="en-US" dirty="0" smtClean="0"/>
          </a:p>
          <a:p>
            <a:r>
              <a:rPr lang="en-US" dirty="0" smtClean="0"/>
              <a:t>Gross values could be hard to read however they are in </a:t>
            </a:r>
            <a:r>
              <a:rPr lang="en-US" b="1" dirty="0" smtClean="0"/>
              <a:t>billions.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This data shows us total </a:t>
            </a:r>
            <a:r>
              <a:rPr lang="en-US" b="1" dirty="0" smtClean="0"/>
              <a:t>3387 </a:t>
            </a:r>
            <a:r>
              <a:rPr lang="en-US" dirty="0" smtClean="0"/>
              <a:t>movies between </a:t>
            </a:r>
            <a:r>
              <a:rPr lang="en-US" b="1" dirty="0" smtClean="0"/>
              <a:t>2010-2018</a:t>
            </a:r>
            <a:r>
              <a:rPr lang="en-US" dirty="0" smtClean="0"/>
              <a:t> years. Includes movies like ; Inception , Avengers, Harry Potter, Star Wars.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Studios Graph</a:t>
            </a:r>
            <a:endParaRPr lang="en-US" dirty="0"/>
          </a:p>
        </p:txBody>
      </p:sp>
      <p:pic>
        <p:nvPicPr>
          <p:cNvPr id="4" name="3 İçerik Yer Tutucusu" descr="20studiovi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7696200" cy="4525963"/>
          </a:xfrm>
        </p:spPr>
      </p:pic>
      <p:sp>
        <p:nvSpPr>
          <p:cNvPr id="5" name="4 Metin kutusu"/>
          <p:cNvSpPr txBox="1"/>
          <p:nvPr/>
        </p:nvSpPr>
        <p:spPr>
          <a:xfrm>
            <a:off x="6477000" y="19050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 from this visualization </a:t>
            </a:r>
            <a:r>
              <a:rPr lang="en-US" dirty="0" err="1" smtClean="0"/>
              <a:t>BV,Fox,WB</a:t>
            </a:r>
            <a:r>
              <a:rPr lang="en-US" dirty="0" smtClean="0"/>
              <a:t> and Uni. Studios are the highest-grossing studios.</a:t>
            </a:r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Studios Popularity</a:t>
            </a:r>
            <a:endParaRPr lang="en-US" dirty="0"/>
          </a:p>
        </p:txBody>
      </p:sp>
      <p:pic>
        <p:nvPicPr>
          <p:cNvPr id="4" name="3 İçerik Yer Tutucusu" descr="populari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8229600" cy="4059736"/>
          </a:xfrm>
        </p:spPr>
      </p:pic>
      <p:sp>
        <p:nvSpPr>
          <p:cNvPr id="5" name="4 Metin kutusu"/>
          <p:cNvSpPr txBox="1"/>
          <p:nvPr/>
        </p:nvSpPr>
        <p:spPr>
          <a:xfrm>
            <a:off x="1066800" y="5334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graph supports the previous graph to show that  higher-grossing studios are also the most popular ones.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Looking the most made Movie Types</a:t>
            </a:r>
            <a:endParaRPr lang="en-US" dirty="0"/>
          </a:p>
        </p:txBody>
      </p:sp>
      <p:pic>
        <p:nvPicPr>
          <p:cNvPr id="4" name="3 İçerik Yer Tutucusu" descr="Tp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24656"/>
            <a:ext cx="7467600" cy="3624712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3studio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304800"/>
            <a:ext cx="4704056" cy="6145276"/>
          </a:xfrm>
        </p:spPr>
      </p:pic>
      <p:sp>
        <p:nvSpPr>
          <p:cNvPr id="5" name="4 Metin kutusu"/>
          <p:cNvSpPr txBox="1"/>
          <p:nvPr/>
        </p:nvSpPr>
        <p:spPr>
          <a:xfrm>
            <a:off x="5029200" y="1600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here we wanted to show which first three of highest-grossing studios made type of movies.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029200" y="2743200"/>
            <a:ext cx="352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those types are ;</a:t>
            </a:r>
          </a:p>
          <a:p>
            <a:endParaRPr lang="en-US" dirty="0" smtClean="0"/>
          </a:p>
          <a:p>
            <a:r>
              <a:rPr lang="en-US" dirty="0" smtClean="0"/>
              <a:t>Adventure, Action, Drama and Comedy.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Budget-Revenue Relation</a:t>
            </a:r>
            <a:endParaRPr lang="en-US" dirty="0"/>
          </a:p>
        </p:txBody>
      </p:sp>
      <p:pic>
        <p:nvPicPr>
          <p:cNvPr id="4" name="3 İçerik Yer Tutucusu" descr="budge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447800"/>
            <a:ext cx="6849201" cy="4525963"/>
          </a:xfrm>
        </p:spPr>
      </p:pic>
      <p:cxnSp>
        <p:nvCxnSpPr>
          <p:cNvPr id="8" name="7 Düz Ok Bağlayıcısı"/>
          <p:cNvCxnSpPr/>
          <p:nvPr/>
        </p:nvCxnSpPr>
        <p:spPr>
          <a:xfrm flipV="1">
            <a:off x="2209800" y="3048000"/>
            <a:ext cx="38862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 flipV="1">
            <a:off x="914400" y="1905000"/>
            <a:ext cx="3581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10 Metin kutusu"/>
          <p:cNvSpPr txBox="1"/>
          <p:nvPr/>
        </p:nvSpPr>
        <p:spPr>
          <a:xfrm>
            <a:off x="6629400" y="1752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visualization is seen that the more budget provides the more revenue it comes.</a:t>
            </a:r>
            <a:endParaRPr lang="en-US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category of Budget-Revenue</a:t>
            </a:r>
            <a:endParaRPr lang="en-US" dirty="0"/>
          </a:p>
        </p:txBody>
      </p:sp>
      <p:pic>
        <p:nvPicPr>
          <p:cNvPr id="4" name="3 İçerik Yer Tutucusu" descr="3categor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5701951" cy="4525963"/>
          </a:xfrm>
        </p:spPr>
      </p:pic>
      <p:sp>
        <p:nvSpPr>
          <p:cNvPr id="5" name="4 Metin kutusu"/>
          <p:cNvSpPr txBox="1"/>
          <p:nvPr/>
        </p:nvSpPr>
        <p:spPr>
          <a:xfrm>
            <a:off x="6096000" y="19050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graph easily could seen over 200 million category reaches the highest point of revenue </a:t>
            </a:r>
          </a:p>
          <a:p>
            <a:endParaRPr lang="en-US" dirty="0"/>
          </a:p>
          <a:p>
            <a:r>
              <a:rPr lang="en-US" dirty="0" smtClean="0"/>
              <a:t>and under 100 million budget movies are the lowest revenue movies.</a:t>
            </a: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286</Words>
  <Application>Microsoft Office PowerPoint</Application>
  <PresentationFormat>Ekran Gösterisi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Cumba</vt:lpstr>
      <vt:lpstr>IMDB Movie Analyze</vt:lpstr>
      <vt:lpstr>What is business problem?</vt:lpstr>
      <vt:lpstr>Data understanding</vt:lpstr>
      <vt:lpstr>Top 20 Studios Graph</vt:lpstr>
      <vt:lpstr>Studios Popularity</vt:lpstr>
      <vt:lpstr>Looking the most made Movie Types</vt:lpstr>
      <vt:lpstr>Slayt 7</vt:lpstr>
      <vt:lpstr>Budget-Revenue Relation</vt:lpstr>
      <vt:lpstr>3 category of Budget-Revenue</vt:lpstr>
      <vt:lpstr>Highest-Grossing Directors</vt:lpstr>
      <vt:lpstr>Conclusion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Movie Analyze</dc:title>
  <dc:creator>AI</dc:creator>
  <cp:lastModifiedBy>AI</cp:lastModifiedBy>
  <cp:revision>25</cp:revision>
  <dcterms:created xsi:type="dcterms:W3CDTF">2021-08-21T18:58:18Z</dcterms:created>
  <dcterms:modified xsi:type="dcterms:W3CDTF">2021-08-27T21:26:55Z</dcterms:modified>
</cp:coreProperties>
</file>