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72" r:id="rId8"/>
    <p:sldId id="274" r:id="rId9"/>
    <p:sldId id="275" r:id="rId10"/>
    <p:sldId id="280" r:id="rId11"/>
    <p:sldId id="273" r:id="rId12"/>
    <p:sldId id="281" r:id="rId13"/>
    <p:sldId id="276" r:id="rId14"/>
    <p:sldId id="277" r:id="rId15"/>
    <p:sldId id="27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241F2-7491-9F41-AFDC-0FEB46F63DAD}" v="7" dt="2023-09-06T21:12:59.911"/>
    <p1510:client id="{FE283EF5-FD0B-4444-A9C8-D29ED055F4BA}" v="441" dt="2023-09-07T00:04:19.720"/>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0704" autoAdjust="0"/>
  </p:normalViewPr>
  <p:slideViewPr>
    <p:cSldViewPr snapToGrid="0">
      <p:cViewPr varScale="1">
        <p:scale>
          <a:sx n="103" d="100"/>
          <a:sy n="103" d="100"/>
        </p:scale>
        <p:origin x="85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Talha" userId="43e5df1c-9857-40b6-9307-3c604bcb3a40" providerId="ADAL" clId="{5C7241F2-7491-9F41-AFDC-0FEB46F63DAD}"/>
    <pc:docChg chg="custSel addSld delSld modSld">
      <pc:chgData name="Khan, Talha" userId="43e5df1c-9857-40b6-9307-3c604bcb3a40" providerId="ADAL" clId="{5C7241F2-7491-9F41-AFDC-0FEB46F63DAD}" dt="2023-09-06T21:12:59.911" v="2399" actId="27636"/>
      <pc:docMkLst>
        <pc:docMk/>
      </pc:docMkLst>
      <pc:sldChg chg="modSp mod">
        <pc:chgData name="Khan, Talha" userId="43e5df1c-9857-40b6-9307-3c604bcb3a40" providerId="ADAL" clId="{5C7241F2-7491-9F41-AFDC-0FEB46F63DAD}" dt="2023-09-05T15:24:52.769" v="1201" actId="27636"/>
        <pc:sldMkLst>
          <pc:docMk/>
          <pc:sldMk cId="1713219598" sldId="257"/>
        </pc:sldMkLst>
        <pc:spChg chg="mod">
          <ac:chgData name="Khan, Talha" userId="43e5df1c-9857-40b6-9307-3c604bcb3a40" providerId="ADAL" clId="{5C7241F2-7491-9F41-AFDC-0FEB46F63DAD}" dt="2023-09-05T15:24:52.769" v="1201" actId="27636"/>
          <ac:spMkLst>
            <pc:docMk/>
            <pc:sldMk cId="1713219598" sldId="257"/>
            <ac:spMk id="3" creationId="{5671D7E5-EF66-4BCD-8DAA-E9061157F0BE}"/>
          </ac:spMkLst>
        </pc:spChg>
      </pc:sldChg>
      <pc:sldChg chg="modSp mod">
        <pc:chgData name="Khan, Talha" userId="43e5df1c-9857-40b6-9307-3c604bcb3a40" providerId="ADAL" clId="{5C7241F2-7491-9F41-AFDC-0FEB46F63DAD}" dt="2023-09-06T13:54:17.863" v="2302" actId="255"/>
        <pc:sldMkLst>
          <pc:docMk/>
          <pc:sldMk cId="3571516367" sldId="258"/>
        </pc:sldMkLst>
        <pc:spChg chg="mod">
          <ac:chgData name="Khan, Talha" userId="43e5df1c-9857-40b6-9307-3c604bcb3a40" providerId="ADAL" clId="{5C7241F2-7491-9F41-AFDC-0FEB46F63DAD}" dt="2023-09-06T13:42:50.909" v="1738" actId="27636"/>
          <ac:spMkLst>
            <pc:docMk/>
            <pc:sldMk cId="3571516367" sldId="258"/>
            <ac:spMk id="3" creationId="{9D5232F9-FD00-464A-9F17-619C91AEF8F3}"/>
          </ac:spMkLst>
        </pc:spChg>
        <pc:spChg chg="mod">
          <ac:chgData name="Khan, Talha" userId="43e5df1c-9857-40b6-9307-3c604bcb3a40" providerId="ADAL" clId="{5C7241F2-7491-9F41-AFDC-0FEB46F63DAD}" dt="2023-09-06T13:54:17.863" v="2302" actId="255"/>
          <ac:spMkLst>
            <pc:docMk/>
            <pc:sldMk cId="3571516367" sldId="258"/>
            <ac:spMk id="7" creationId="{35637EBB-D92E-30F6-31F2-112D382EE2E6}"/>
          </ac:spMkLst>
        </pc:spChg>
      </pc:sldChg>
      <pc:sldChg chg="del">
        <pc:chgData name="Khan, Talha" userId="43e5df1c-9857-40b6-9307-3c604bcb3a40" providerId="ADAL" clId="{5C7241F2-7491-9F41-AFDC-0FEB46F63DAD}" dt="2023-09-05T13:00:32.907" v="1099" actId="2696"/>
        <pc:sldMkLst>
          <pc:docMk/>
          <pc:sldMk cId="332104327" sldId="259"/>
        </pc:sldMkLst>
      </pc:sldChg>
      <pc:sldChg chg="del">
        <pc:chgData name="Khan, Talha" userId="43e5df1c-9857-40b6-9307-3c604bcb3a40" providerId="ADAL" clId="{5C7241F2-7491-9F41-AFDC-0FEB46F63DAD}" dt="2023-09-05T13:00:33.315" v="1100" actId="2696"/>
        <pc:sldMkLst>
          <pc:docMk/>
          <pc:sldMk cId="1663780162" sldId="260"/>
        </pc:sldMkLst>
      </pc:sldChg>
      <pc:sldChg chg="del">
        <pc:chgData name="Khan, Talha" userId="43e5df1c-9857-40b6-9307-3c604bcb3a40" providerId="ADAL" clId="{5C7241F2-7491-9F41-AFDC-0FEB46F63DAD}" dt="2023-09-05T13:00:33.702" v="1101" actId="2696"/>
        <pc:sldMkLst>
          <pc:docMk/>
          <pc:sldMk cId="1429429409" sldId="261"/>
        </pc:sldMkLst>
      </pc:sldChg>
      <pc:sldChg chg="del">
        <pc:chgData name="Khan, Talha" userId="43e5df1c-9857-40b6-9307-3c604bcb3a40" providerId="ADAL" clId="{5C7241F2-7491-9F41-AFDC-0FEB46F63DAD}" dt="2023-09-05T13:00:25.174" v="1092" actId="2696"/>
        <pc:sldMkLst>
          <pc:docMk/>
          <pc:sldMk cId="379728094" sldId="262"/>
        </pc:sldMkLst>
      </pc:sldChg>
      <pc:sldChg chg="del">
        <pc:chgData name="Khan, Talha" userId="43e5df1c-9857-40b6-9307-3c604bcb3a40" providerId="ADAL" clId="{5C7241F2-7491-9F41-AFDC-0FEB46F63DAD}" dt="2023-09-05T13:00:31.891" v="1097" actId="2696"/>
        <pc:sldMkLst>
          <pc:docMk/>
          <pc:sldMk cId="4055079983" sldId="263"/>
        </pc:sldMkLst>
      </pc:sldChg>
      <pc:sldChg chg="del">
        <pc:chgData name="Khan, Talha" userId="43e5df1c-9857-40b6-9307-3c604bcb3a40" providerId="ADAL" clId="{5C7241F2-7491-9F41-AFDC-0FEB46F63DAD}" dt="2023-09-05T13:00:31.380" v="1096" actId="2696"/>
        <pc:sldMkLst>
          <pc:docMk/>
          <pc:sldMk cId="2619301236" sldId="264"/>
        </pc:sldMkLst>
      </pc:sldChg>
      <pc:sldChg chg="del">
        <pc:chgData name="Khan, Talha" userId="43e5df1c-9857-40b6-9307-3c604bcb3a40" providerId="ADAL" clId="{5C7241F2-7491-9F41-AFDC-0FEB46F63DAD}" dt="2023-09-05T13:00:30.845" v="1095" actId="2696"/>
        <pc:sldMkLst>
          <pc:docMk/>
          <pc:sldMk cId="744379741" sldId="265"/>
        </pc:sldMkLst>
      </pc:sldChg>
      <pc:sldChg chg="del">
        <pc:chgData name="Khan, Talha" userId="43e5df1c-9857-40b6-9307-3c604bcb3a40" providerId="ADAL" clId="{5C7241F2-7491-9F41-AFDC-0FEB46F63DAD}" dt="2023-09-05T13:00:34.123" v="1102" actId="2696"/>
        <pc:sldMkLst>
          <pc:docMk/>
          <pc:sldMk cId="1742861620" sldId="266"/>
        </pc:sldMkLst>
      </pc:sldChg>
      <pc:sldChg chg="del">
        <pc:chgData name="Khan, Talha" userId="43e5df1c-9857-40b6-9307-3c604bcb3a40" providerId="ADAL" clId="{5C7241F2-7491-9F41-AFDC-0FEB46F63DAD}" dt="2023-09-05T13:00:28.429" v="1093" actId="2696"/>
        <pc:sldMkLst>
          <pc:docMk/>
          <pc:sldMk cId="2303579910" sldId="268"/>
        </pc:sldMkLst>
      </pc:sldChg>
      <pc:sldChg chg="del">
        <pc:chgData name="Khan, Talha" userId="43e5df1c-9857-40b6-9307-3c604bcb3a40" providerId="ADAL" clId="{5C7241F2-7491-9F41-AFDC-0FEB46F63DAD}" dt="2023-09-05T13:00:29.942" v="1094" actId="2696"/>
        <pc:sldMkLst>
          <pc:docMk/>
          <pc:sldMk cId="2499682613" sldId="269"/>
        </pc:sldMkLst>
      </pc:sldChg>
      <pc:sldChg chg="del">
        <pc:chgData name="Khan, Talha" userId="43e5df1c-9857-40b6-9307-3c604bcb3a40" providerId="ADAL" clId="{5C7241F2-7491-9F41-AFDC-0FEB46F63DAD}" dt="2023-09-05T13:00:32.362" v="1098" actId="2696"/>
        <pc:sldMkLst>
          <pc:docMk/>
          <pc:sldMk cId="2896385493" sldId="270"/>
        </pc:sldMkLst>
      </pc:sldChg>
      <pc:sldChg chg="modSp mod">
        <pc:chgData name="Khan, Talha" userId="43e5df1c-9857-40b6-9307-3c604bcb3a40" providerId="ADAL" clId="{5C7241F2-7491-9F41-AFDC-0FEB46F63DAD}" dt="2023-09-06T21:12:59.911" v="2399" actId="27636"/>
        <pc:sldMkLst>
          <pc:docMk/>
          <pc:sldMk cId="388168475" sldId="273"/>
        </pc:sldMkLst>
        <pc:spChg chg="mod">
          <ac:chgData name="Khan, Talha" userId="43e5df1c-9857-40b6-9307-3c604bcb3a40" providerId="ADAL" clId="{5C7241F2-7491-9F41-AFDC-0FEB46F63DAD}" dt="2023-09-05T13:01:07.965" v="1135" actId="20577"/>
          <ac:spMkLst>
            <pc:docMk/>
            <pc:sldMk cId="388168475" sldId="273"/>
            <ac:spMk id="2" creationId="{580D2173-41F1-1F0D-5AF5-4DD3A3C32CA8}"/>
          </ac:spMkLst>
        </pc:spChg>
        <pc:spChg chg="mod">
          <ac:chgData name="Khan, Talha" userId="43e5df1c-9857-40b6-9307-3c604bcb3a40" providerId="ADAL" clId="{5C7241F2-7491-9F41-AFDC-0FEB46F63DAD}" dt="2023-09-06T21:12:59.911" v="2399" actId="27636"/>
          <ac:spMkLst>
            <pc:docMk/>
            <pc:sldMk cId="388168475" sldId="273"/>
            <ac:spMk id="11" creationId="{E6C5BD7A-7A1C-B6A7-CA8B-0E5DB24C6DF4}"/>
          </ac:spMkLst>
        </pc:spChg>
        <pc:spChg chg="mod">
          <ac:chgData name="Khan, Talha" userId="43e5df1c-9857-40b6-9307-3c604bcb3a40" providerId="ADAL" clId="{5C7241F2-7491-9F41-AFDC-0FEB46F63DAD}" dt="2023-09-06T21:12:59.908" v="2398" actId="27636"/>
          <ac:spMkLst>
            <pc:docMk/>
            <pc:sldMk cId="388168475" sldId="273"/>
            <ac:spMk id="13" creationId="{154844E5-EA18-2C77-876C-806CA424EBB4}"/>
          </ac:spMkLst>
        </pc:spChg>
        <pc:spChg chg="mod">
          <ac:chgData name="Khan, Talha" userId="43e5df1c-9857-40b6-9307-3c604bcb3a40" providerId="ADAL" clId="{5C7241F2-7491-9F41-AFDC-0FEB46F63DAD}" dt="2023-09-06T21:12:59.903" v="2397" actId="27636"/>
          <ac:spMkLst>
            <pc:docMk/>
            <pc:sldMk cId="388168475" sldId="273"/>
            <ac:spMk id="15" creationId="{1FB59D5F-D945-0588-E094-1AFBE44B4098}"/>
          </ac:spMkLst>
        </pc:spChg>
      </pc:sldChg>
      <pc:sldChg chg="modSp mod">
        <pc:chgData name="Khan, Talha" userId="43e5df1c-9857-40b6-9307-3c604bcb3a40" providerId="ADAL" clId="{5C7241F2-7491-9F41-AFDC-0FEB46F63DAD}" dt="2023-09-06T14:34:24.437" v="2396" actId="20577"/>
        <pc:sldMkLst>
          <pc:docMk/>
          <pc:sldMk cId="3322340096" sldId="274"/>
        </pc:sldMkLst>
        <pc:spChg chg="mod">
          <ac:chgData name="Khan, Talha" userId="43e5df1c-9857-40b6-9307-3c604bcb3a40" providerId="ADAL" clId="{5C7241F2-7491-9F41-AFDC-0FEB46F63DAD}" dt="2023-09-06T14:34:24.437" v="2396" actId="20577"/>
          <ac:spMkLst>
            <pc:docMk/>
            <pc:sldMk cId="3322340096" sldId="274"/>
            <ac:spMk id="7" creationId="{B1BD8AA3-6CA5-0719-259C-BCAF072F7423}"/>
          </ac:spMkLst>
        </pc:spChg>
      </pc:sldChg>
      <pc:sldChg chg="addSp delSp modSp new mod">
        <pc:chgData name="Khan, Talha" userId="43e5df1c-9857-40b6-9307-3c604bcb3a40" providerId="ADAL" clId="{5C7241F2-7491-9F41-AFDC-0FEB46F63DAD}" dt="2023-09-05T15:40:58.934" v="1480" actId="14100"/>
        <pc:sldMkLst>
          <pc:docMk/>
          <pc:sldMk cId="2897251971" sldId="275"/>
        </pc:sldMkLst>
        <pc:spChg chg="mod">
          <ac:chgData name="Khan, Talha" userId="43e5df1c-9857-40b6-9307-3c604bcb3a40" providerId="ADAL" clId="{5C7241F2-7491-9F41-AFDC-0FEB46F63DAD}" dt="2023-09-05T15:27:40.321" v="1253" actId="1076"/>
          <ac:spMkLst>
            <pc:docMk/>
            <pc:sldMk cId="2897251971" sldId="275"/>
            <ac:spMk id="2" creationId="{1FC1B4C7-6592-3125-F38A-BC49525C19EA}"/>
          </ac:spMkLst>
        </pc:spChg>
        <pc:spChg chg="del">
          <ac:chgData name="Khan, Talha" userId="43e5df1c-9857-40b6-9307-3c604bcb3a40" providerId="ADAL" clId="{5C7241F2-7491-9F41-AFDC-0FEB46F63DAD}" dt="2023-09-05T15:24:52.299" v="1200" actId="931"/>
          <ac:spMkLst>
            <pc:docMk/>
            <pc:sldMk cId="2897251971" sldId="275"/>
            <ac:spMk id="3" creationId="{6AC5ABBF-6094-396C-254E-16902F33B8AF}"/>
          </ac:spMkLst>
        </pc:spChg>
        <pc:spChg chg="mod">
          <ac:chgData name="Khan, Talha" userId="43e5df1c-9857-40b6-9307-3c604bcb3a40" providerId="ADAL" clId="{5C7241F2-7491-9F41-AFDC-0FEB46F63DAD}" dt="2023-09-05T15:31:29.136" v="1274" actId="1076"/>
          <ac:spMkLst>
            <pc:docMk/>
            <pc:sldMk cId="2897251971" sldId="275"/>
            <ac:spMk id="4" creationId="{6766F521-3076-07B2-1E80-A3DB8A3D8B61}"/>
          </ac:spMkLst>
        </pc:spChg>
        <pc:spChg chg="del">
          <ac:chgData name="Khan, Talha" userId="43e5df1c-9857-40b6-9307-3c604bcb3a40" providerId="ADAL" clId="{5C7241F2-7491-9F41-AFDC-0FEB46F63DAD}" dt="2023-09-05T15:30:11.822" v="1267" actId="478"/>
          <ac:spMkLst>
            <pc:docMk/>
            <pc:sldMk cId="2897251971" sldId="275"/>
            <ac:spMk id="5" creationId="{5D9CC226-87E6-E471-F4B3-E4296BE03FC3}"/>
          </ac:spMkLst>
        </pc:spChg>
        <pc:spChg chg="del">
          <ac:chgData name="Khan, Talha" userId="43e5df1c-9857-40b6-9307-3c604bcb3a40" providerId="ADAL" clId="{5C7241F2-7491-9F41-AFDC-0FEB46F63DAD}" dt="2023-09-05T15:25:02.514" v="1202" actId="931"/>
          <ac:spMkLst>
            <pc:docMk/>
            <pc:sldMk cId="2897251971" sldId="275"/>
            <ac:spMk id="6" creationId="{E8254F2F-A64D-7E77-2D80-BA0BDAA40B98}"/>
          </ac:spMkLst>
        </pc:spChg>
        <pc:spChg chg="mod">
          <ac:chgData name="Khan, Talha" userId="43e5df1c-9857-40b6-9307-3c604bcb3a40" providerId="ADAL" clId="{5C7241F2-7491-9F41-AFDC-0FEB46F63DAD}" dt="2023-09-05T15:31:48.068" v="1298" actId="20577"/>
          <ac:spMkLst>
            <pc:docMk/>
            <pc:sldMk cId="2897251971" sldId="275"/>
            <ac:spMk id="7" creationId="{2D0D044F-A68B-C20B-FA98-E42518168DF1}"/>
          </ac:spMkLst>
        </pc:spChg>
        <pc:spChg chg="del">
          <ac:chgData name="Khan, Talha" userId="43e5df1c-9857-40b6-9307-3c604bcb3a40" providerId="ADAL" clId="{5C7241F2-7491-9F41-AFDC-0FEB46F63DAD}" dt="2023-09-05T15:31:57.126" v="1299" actId="478"/>
          <ac:spMkLst>
            <pc:docMk/>
            <pc:sldMk cId="2897251971" sldId="275"/>
            <ac:spMk id="8" creationId="{CE327DB4-DFC8-9C28-66C3-26F5D35B547D}"/>
          </ac:spMkLst>
        </pc:spChg>
        <pc:spChg chg="del mod">
          <ac:chgData name="Khan, Talha" userId="43e5df1c-9857-40b6-9307-3c604bcb3a40" providerId="ADAL" clId="{5C7241F2-7491-9F41-AFDC-0FEB46F63DAD}" dt="2023-09-05T15:25:08.431" v="1203" actId="931"/>
          <ac:spMkLst>
            <pc:docMk/>
            <pc:sldMk cId="2897251971" sldId="275"/>
            <ac:spMk id="9" creationId="{9684A886-21C4-5987-4909-430AA081E5A1}"/>
          </ac:spMkLst>
        </pc:spChg>
        <pc:spChg chg="mod">
          <ac:chgData name="Khan, Talha" userId="43e5df1c-9857-40b6-9307-3c604bcb3a40" providerId="ADAL" clId="{5C7241F2-7491-9F41-AFDC-0FEB46F63DAD}" dt="2023-09-05T15:34:47.887" v="1333" actId="1076"/>
          <ac:spMkLst>
            <pc:docMk/>
            <pc:sldMk cId="2897251971" sldId="275"/>
            <ac:spMk id="10" creationId="{9782BBCE-7B6D-FD81-CBBD-EC13F9198BCC}"/>
          </ac:spMkLst>
        </pc:spChg>
        <pc:spChg chg="del">
          <ac:chgData name="Khan, Talha" userId="43e5df1c-9857-40b6-9307-3c604bcb3a40" providerId="ADAL" clId="{5C7241F2-7491-9F41-AFDC-0FEB46F63DAD}" dt="2023-09-05T15:34:41.602" v="1332" actId="478"/>
          <ac:spMkLst>
            <pc:docMk/>
            <pc:sldMk cId="2897251971" sldId="275"/>
            <ac:spMk id="11" creationId="{1B895A93-3685-4DCE-7474-642FBF9E3988}"/>
          </ac:spMkLst>
        </pc:spChg>
        <pc:spChg chg="del">
          <ac:chgData name="Khan, Talha" userId="43e5df1c-9857-40b6-9307-3c604bcb3a40" providerId="ADAL" clId="{5C7241F2-7491-9F41-AFDC-0FEB46F63DAD}" dt="2023-09-05T15:25:27.142" v="1204" actId="931"/>
          <ac:spMkLst>
            <pc:docMk/>
            <pc:sldMk cId="2897251971" sldId="275"/>
            <ac:spMk id="12" creationId="{5DB37326-44BC-D9C8-2761-C283CD30D304}"/>
          </ac:spMkLst>
        </pc:spChg>
        <pc:spChg chg="mod">
          <ac:chgData name="Khan, Talha" userId="43e5df1c-9857-40b6-9307-3c604bcb3a40" providerId="ADAL" clId="{5C7241F2-7491-9F41-AFDC-0FEB46F63DAD}" dt="2023-09-05T15:35:52.673" v="1364" actId="20577"/>
          <ac:spMkLst>
            <pc:docMk/>
            <pc:sldMk cId="2897251971" sldId="275"/>
            <ac:spMk id="13" creationId="{6B8F38DC-A8F5-8F07-F5A1-4DF76985511C}"/>
          </ac:spMkLst>
        </pc:spChg>
        <pc:spChg chg="del">
          <ac:chgData name="Khan, Talha" userId="43e5df1c-9857-40b6-9307-3c604bcb3a40" providerId="ADAL" clId="{5C7241F2-7491-9F41-AFDC-0FEB46F63DAD}" dt="2023-09-05T15:36:01.044" v="1365" actId="478"/>
          <ac:spMkLst>
            <pc:docMk/>
            <pc:sldMk cId="2897251971" sldId="275"/>
            <ac:spMk id="14" creationId="{9A2B60F5-3E69-D026-A26D-BEC9A868F27D}"/>
          </ac:spMkLst>
        </pc:spChg>
        <pc:spChg chg="del mod">
          <ac:chgData name="Khan, Talha" userId="43e5df1c-9857-40b6-9307-3c604bcb3a40" providerId="ADAL" clId="{5C7241F2-7491-9F41-AFDC-0FEB46F63DAD}" dt="2023-09-05T15:25:33.675" v="1205" actId="931"/>
          <ac:spMkLst>
            <pc:docMk/>
            <pc:sldMk cId="2897251971" sldId="275"/>
            <ac:spMk id="15" creationId="{4239CF5F-EEA8-1BD1-E3E6-486121A41537}"/>
          </ac:spMkLst>
        </pc:spChg>
        <pc:spChg chg="mod">
          <ac:chgData name="Khan, Talha" userId="43e5df1c-9857-40b6-9307-3c604bcb3a40" providerId="ADAL" clId="{5C7241F2-7491-9F41-AFDC-0FEB46F63DAD}" dt="2023-09-05T15:37:49.855" v="1422" actId="1076"/>
          <ac:spMkLst>
            <pc:docMk/>
            <pc:sldMk cId="2897251971" sldId="275"/>
            <ac:spMk id="16" creationId="{AE068E28-A06C-5BD0-B6DB-359F213C5E2C}"/>
          </ac:spMkLst>
        </pc:spChg>
        <pc:spChg chg="del">
          <ac:chgData name="Khan, Talha" userId="43e5df1c-9857-40b6-9307-3c604bcb3a40" providerId="ADAL" clId="{5C7241F2-7491-9F41-AFDC-0FEB46F63DAD}" dt="2023-09-05T15:37:20.617" v="1372" actId="478"/>
          <ac:spMkLst>
            <pc:docMk/>
            <pc:sldMk cId="2897251971" sldId="275"/>
            <ac:spMk id="17" creationId="{BA631BA2-DD6E-9ACC-91D9-C0956B87EFDA}"/>
          </ac:spMkLst>
        </pc:spChg>
        <pc:spChg chg="del">
          <ac:chgData name="Khan, Talha" userId="43e5df1c-9857-40b6-9307-3c604bcb3a40" providerId="ADAL" clId="{5C7241F2-7491-9F41-AFDC-0FEB46F63DAD}" dt="2023-09-05T15:25:43.181" v="1206" actId="931"/>
          <ac:spMkLst>
            <pc:docMk/>
            <pc:sldMk cId="2897251971" sldId="275"/>
            <ac:spMk id="18" creationId="{B3B259BE-BDC5-564F-0403-7F5DD9AD04F0}"/>
          </ac:spMkLst>
        </pc:spChg>
        <pc:spChg chg="mod">
          <ac:chgData name="Khan, Talha" userId="43e5df1c-9857-40b6-9307-3c604bcb3a40" providerId="ADAL" clId="{5C7241F2-7491-9F41-AFDC-0FEB46F63DAD}" dt="2023-09-05T15:38:58.920" v="1460" actId="20577"/>
          <ac:spMkLst>
            <pc:docMk/>
            <pc:sldMk cId="2897251971" sldId="275"/>
            <ac:spMk id="19" creationId="{2962DCF8-054D-89BF-F9AF-155CD02BCD73}"/>
          </ac:spMkLst>
        </pc:spChg>
        <pc:spChg chg="del">
          <ac:chgData name="Khan, Talha" userId="43e5df1c-9857-40b6-9307-3c604bcb3a40" providerId="ADAL" clId="{5C7241F2-7491-9F41-AFDC-0FEB46F63DAD}" dt="2023-09-05T15:38:45.510" v="1428" actId="478"/>
          <ac:spMkLst>
            <pc:docMk/>
            <pc:sldMk cId="2897251971" sldId="275"/>
            <ac:spMk id="20" creationId="{FBB6795A-3D6F-4E56-B98F-E0B140A2895F}"/>
          </ac:spMkLst>
        </pc:spChg>
        <pc:spChg chg="del mod">
          <ac:chgData name="Khan, Talha" userId="43e5df1c-9857-40b6-9307-3c604bcb3a40" providerId="ADAL" clId="{5C7241F2-7491-9F41-AFDC-0FEB46F63DAD}" dt="2023-09-05T15:25:54.335" v="1207" actId="931"/>
          <ac:spMkLst>
            <pc:docMk/>
            <pc:sldMk cId="2897251971" sldId="275"/>
            <ac:spMk id="21" creationId="{0A201C23-7EB5-CAD2-8265-7A313F7C338E}"/>
          </ac:spMkLst>
        </pc:spChg>
        <pc:spChg chg="del mod">
          <ac:chgData name="Khan, Talha" userId="43e5df1c-9857-40b6-9307-3c604bcb3a40" providerId="ADAL" clId="{5C7241F2-7491-9F41-AFDC-0FEB46F63DAD}" dt="2023-09-05T15:26:02.138" v="1208" actId="931"/>
          <ac:spMkLst>
            <pc:docMk/>
            <pc:sldMk cId="2897251971" sldId="275"/>
            <ac:spMk id="24" creationId="{953CA249-F213-4A09-B798-632B73FAC901}"/>
          </ac:spMkLst>
        </pc:spChg>
        <pc:spChg chg="add del mod">
          <ac:chgData name="Khan, Talha" userId="43e5df1c-9857-40b6-9307-3c604bcb3a40" providerId="ADAL" clId="{5C7241F2-7491-9F41-AFDC-0FEB46F63DAD}" dt="2023-09-05T15:29:26.313" v="1260" actId="931"/>
          <ac:spMkLst>
            <pc:docMk/>
            <pc:sldMk cId="2897251971" sldId="275"/>
            <ac:spMk id="47" creationId="{4C8A261D-A112-A111-E30B-4D37DE021BDE}"/>
          </ac:spMkLst>
        </pc:spChg>
        <pc:picChg chg="add del mod">
          <ac:chgData name="Khan, Talha" userId="43e5df1c-9857-40b6-9307-3c604bcb3a40" providerId="ADAL" clId="{5C7241F2-7491-9F41-AFDC-0FEB46F63DAD}" dt="2023-09-05T15:29:13.038" v="1259" actId="478"/>
          <ac:picMkLst>
            <pc:docMk/>
            <pc:sldMk cId="2897251971" sldId="275"/>
            <ac:picMk id="31" creationId="{AC2C72D7-F41A-924B-5FC8-B3009E7FF1F2}"/>
          </ac:picMkLst>
        </pc:picChg>
        <pc:picChg chg="add mod modCrop">
          <ac:chgData name="Khan, Talha" userId="43e5df1c-9857-40b6-9307-3c604bcb3a40" providerId="ADAL" clId="{5C7241F2-7491-9F41-AFDC-0FEB46F63DAD}" dt="2023-09-05T15:31:03.993" v="1272" actId="732"/>
          <ac:picMkLst>
            <pc:docMk/>
            <pc:sldMk cId="2897251971" sldId="275"/>
            <ac:picMk id="33" creationId="{B76C6B06-60B2-83DF-EFE2-56313C3C5C76}"/>
          </ac:picMkLst>
        </pc:picChg>
        <pc:picChg chg="add mod modCrop">
          <ac:chgData name="Khan, Talha" userId="43e5df1c-9857-40b6-9307-3c604bcb3a40" providerId="ADAL" clId="{5C7241F2-7491-9F41-AFDC-0FEB46F63DAD}" dt="2023-09-05T15:34:09.847" v="1311" actId="14100"/>
          <ac:picMkLst>
            <pc:docMk/>
            <pc:sldMk cId="2897251971" sldId="275"/>
            <ac:picMk id="35" creationId="{A9E774EF-D761-910E-560E-DAFE4A1BDCDF}"/>
          </ac:picMkLst>
        </pc:picChg>
        <pc:picChg chg="add mod">
          <ac:chgData name="Khan, Talha" userId="43e5df1c-9857-40b6-9307-3c604bcb3a40" providerId="ADAL" clId="{5C7241F2-7491-9F41-AFDC-0FEB46F63DAD}" dt="2023-09-05T15:35:26.897" v="1336" actId="14100"/>
          <ac:picMkLst>
            <pc:docMk/>
            <pc:sldMk cId="2897251971" sldId="275"/>
            <ac:picMk id="37" creationId="{70DBBC04-08CB-5D8D-CFE6-BD4798D2E18C}"/>
          </ac:picMkLst>
        </pc:picChg>
        <pc:picChg chg="add mod">
          <ac:chgData name="Khan, Talha" userId="43e5df1c-9857-40b6-9307-3c604bcb3a40" providerId="ADAL" clId="{5C7241F2-7491-9F41-AFDC-0FEB46F63DAD}" dt="2023-09-05T15:37:08.985" v="1371" actId="14100"/>
          <ac:picMkLst>
            <pc:docMk/>
            <pc:sldMk cId="2897251971" sldId="275"/>
            <ac:picMk id="39" creationId="{B93DE72E-8BA0-6CCC-FEEF-3982B56D0B73}"/>
          </ac:picMkLst>
        </pc:picChg>
        <pc:picChg chg="add mod">
          <ac:chgData name="Khan, Talha" userId="43e5df1c-9857-40b6-9307-3c604bcb3a40" providerId="ADAL" clId="{5C7241F2-7491-9F41-AFDC-0FEB46F63DAD}" dt="2023-09-05T15:38:19.446" v="1427" actId="14100"/>
          <ac:picMkLst>
            <pc:docMk/>
            <pc:sldMk cId="2897251971" sldId="275"/>
            <ac:picMk id="41" creationId="{9AE95DB8-4273-5DCF-755A-FC876543EEFD}"/>
          </ac:picMkLst>
        </pc:picChg>
        <pc:picChg chg="add mod">
          <ac:chgData name="Khan, Talha" userId="43e5df1c-9857-40b6-9307-3c604bcb3a40" providerId="ADAL" clId="{5C7241F2-7491-9F41-AFDC-0FEB46F63DAD}" dt="2023-09-05T15:39:47.487" v="1469" actId="14100"/>
          <ac:picMkLst>
            <pc:docMk/>
            <pc:sldMk cId="2897251971" sldId="275"/>
            <ac:picMk id="43" creationId="{E525091E-4320-EB22-A19D-CFF3DAFCC82A}"/>
          </ac:picMkLst>
        </pc:picChg>
        <pc:picChg chg="add mod">
          <ac:chgData name="Khan, Talha" userId="43e5df1c-9857-40b6-9307-3c604bcb3a40" providerId="ADAL" clId="{5C7241F2-7491-9F41-AFDC-0FEB46F63DAD}" dt="2023-09-05T15:40:58.934" v="1480" actId="14100"/>
          <ac:picMkLst>
            <pc:docMk/>
            <pc:sldMk cId="2897251971" sldId="275"/>
            <ac:picMk id="45" creationId="{5232FA78-5820-0D13-4A18-13575442AA12}"/>
          </ac:picMkLst>
        </pc:picChg>
        <pc:picChg chg="add mod">
          <ac:chgData name="Khan, Talha" userId="43e5df1c-9857-40b6-9307-3c604bcb3a40" providerId="ADAL" clId="{5C7241F2-7491-9F41-AFDC-0FEB46F63DAD}" dt="2023-09-05T15:31:22.206" v="1273" actId="1076"/>
          <ac:picMkLst>
            <pc:docMk/>
            <pc:sldMk cId="2897251971" sldId="275"/>
            <ac:picMk id="49" creationId="{4D7F0149-47F4-22F4-C809-98E60151D76D}"/>
          </ac:picMkLst>
        </pc:picChg>
      </pc:sldChg>
      <pc:sldChg chg="modSp new mod">
        <pc:chgData name="Khan, Talha" userId="43e5df1c-9857-40b6-9307-3c604bcb3a40" providerId="ADAL" clId="{5C7241F2-7491-9F41-AFDC-0FEB46F63DAD}" dt="2023-09-05T15:20:31.423" v="1146" actId="20577"/>
        <pc:sldMkLst>
          <pc:docMk/>
          <pc:sldMk cId="1311833637" sldId="276"/>
        </pc:sldMkLst>
        <pc:spChg chg="mod">
          <ac:chgData name="Khan, Talha" userId="43e5df1c-9857-40b6-9307-3c604bcb3a40" providerId="ADAL" clId="{5C7241F2-7491-9F41-AFDC-0FEB46F63DAD}" dt="2023-09-05T15:20:31.423" v="1146" actId="20577"/>
          <ac:spMkLst>
            <pc:docMk/>
            <pc:sldMk cId="1311833637" sldId="276"/>
            <ac:spMk id="2" creationId="{663F359B-DEAA-4D41-0EE2-01EEB4513537}"/>
          </ac:spMkLst>
        </pc:spChg>
      </pc:sldChg>
      <pc:sldChg chg="modSp new mod">
        <pc:chgData name="Khan, Talha" userId="43e5df1c-9857-40b6-9307-3c604bcb3a40" providerId="ADAL" clId="{5C7241F2-7491-9F41-AFDC-0FEB46F63DAD}" dt="2023-09-05T15:22:34.560" v="1158" actId="20577"/>
        <pc:sldMkLst>
          <pc:docMk/>
          <pc:sldMk cId="2898591674" sldId="277"/>
        </pc:sldMkLst>
        <pc:spChg chg="mod">
          <ac:chgData name="Khan, Talha" userId="43e5df1c-9857-40b6-9307-3c604bcb3a40" providerId="ADAL" clId="{5C7241F2-7491-9F41-AFDC-0FEB46F63DAD}" dt="2023-09-05T15:22:34.560" v="1158" actId="20577"/>
          <ac:spMkLst>
            <pc:docMk/>
            <pc:sldMk cId="2898591674" sldId="277"/>
            <ac:spMk id="2" creationId="{DFF1BF61-A70B-554E-32E9-DA2A5F01E5D6}"/>
          </ac:spMkLst>
        </pc:spChg>
      </pc:sldChg>
      <pc:sldChg chg="modSp new mod">
        <pc:chgData name="Khan, Talha" userId="43e5df1c-9857-40b6-9307-3c604bcb3a40" providerId="ADAL" clId="{5C7241F2-7491-9F41-AFDC-0FEB46F63DAD}" dt="2023-09-05T15:23:29.586" v="1181" actId="20577"/>
        <pc:sldMkLst>
          <pc:docMk/>
          <pc:sldMk cId="36815575" sldId="278"/>
        </pc:sldMkLst>
        <pc:spChg chg="mod">
          <ac:chgData name="Khan, Talha" userId="43e5df1c-9857-40b6-9307-3c604bcb3a40" providerId="ADAL" clId="{5C7241F2-7491-9F41-AFDC-0FEB46F63DAD}" dt="2023-09-05T15:23:29.586" v="1181" actId="20577"/>
          <ac:spMkLst>
            <pc:docMk/>
            <pc:sldMk cId="36815575" sldId="278"/>
            <ac:spMk id="2" creationId="{A445A7EB-AF42-24F0-A3E9-77AE6D4EF2FE}"/>
          </ac:spMkLst>
        </pc:spChg>
      </pc:sldChg>
      <pc:sldChg chg="modSp new mod">
        <pc:chgData name="Khan, Talha" userId="43e5df1c-9857-40b6-9307-3c604bcb3a40" providerId="ADAL" clId="{5C7241F2-7491-9F41-AFDC-0FEB46F63DAD}" dt="2023-09-05T15:24:18.012" v="1199" actId="20577"/>
        <pc:sldMkLst>
          <pc:docMk/>
          <pc:sldMk cId="1046508282" sldId="279"/>
        </pc:sldMkLst>
        <pc:spChg chg="mod">
          <ac:chgData name="Khan, Talha" userId="43e5df1c-9857-40b6-9307-3c604bcb3a40" providerId="ADAL" clId="{5C7241F2-7491-9F41-AFDC-0FEB46F63DAD}" dt="2023-09-05T15:24:18.012" v="1199" actId="20577"/>
          <ac:spMkLst>
            <pc:docMk/>
            <pc:sldMk cId="1046508282" sldId="279"/>
            <ac:spMk id="2" creationId="{70146A16-31E7-89E1-CA8B-ECDAA72B20AA}"/>
          </ac:spMkLst>
        </pc:spChg>
      </pc:sldChg>
      <pc:sldChg chg="addSp delSp modSp new mod">
        <pc:chgData name="Khan, Talha" userId="43e5df1c-9857-40b6-9307-3c604bcb3a40" providerId="ADAL" clId="{5C7241F2-7491-9F41-AFDC-0FEB46F63DAD}" dt="2023-09-05T16:38:42.070" v="1488" actId="12084"/>
        <pc:sldMkLst>
          <pc:docMk/>
          <pc:sldMk cId="3619987469" sldId="280"/>
        </pc:sldMkLst>
        <pc:spChg chg="mod">
          <ac:chgData name="Khan, Talha" userId="43e5df1c-9857-40b6-9307-3c604bcb3a40" providerId="ADAL" clId="{5C7241F2-7491-9F41-AFDC-0FEB46F63DAD}" dt="2023-09-05T15:42:14.144" v="1487" actId="20577"/>
          <ac:spMkLst>
            <pc:docMk/>
            <pc:sldMk cId="3619987469" sldId="280"/>
            <ac:spMk id="2" creationId="{E2C82BF4-CEBF-51B1-0BCA-2B86D1756401}"/>
          </ac:spMkLst>
        </pc:spChg>
        <pc:spChg chg="del">
          <ac:chgData name="Khan, Talha" userId="43e5df1c-9857-40b6-9307-3c604bcb3a40" providerId="ADAL" clId="{5C7241F2-7491-9F41-AFDC-0FEB46F63DAD}" dt="2023-09-05T16:38:42.070" v="1488" actId="12084"/>
          <ac:spMkLst>
            <pc:docMk/>
            <pc:sldMk cId="3619987469" sldId="280"/>
            <ac:spMk id="3" creationId="{0350A1BB-C0B8-EA46-0B0C-386CCE39D26C}"/>
          </ac:spMkLst>
        </pc:spChg>
        <pc:graphicFrameChg chg="add mod">
          <ac:chgData name="Khan, Talha" userId="43e5df1c-9857-40b6-9307-3c604bcb3a40" providerId="ADAL" clId="{5C7241F2-7491-9F41-AFDC-0FEB46F63DAD}" dt="2023-09-05T16:38:42.070" v="1488" actId="12084"/>
          <ac:graphicFrameMkLst>
            <pc:docMk/>
            <pc:sldMk cId="3619987469" sldId="280"/>
            <ac:graphicFrameMk id="7" creationId="{8B9DBF2E-B221-B521-1495-29BE42A44B0A}"/>
          </ac:graphicFrameMkLst>
        </pc:graphicFrameChg>
      </pc:sldChg>
    </pc:docChg>
  </pc:docChgLst>
  <pc:docChgLst>
    <pc:chgData name="Khan, Talha" userId="43e5df1c-9857-40b6-9307-3c604bcb3a40" providerId="ADAL" clId="{FE283EF5-FD0B-4444-A9C8-D29ED055F4BA}"/>
    <pc:docChg chg="undo custSel addSld delSld modSld">
      <pc:chgData name="Khan, Talha" userId="43e5df1c-9857-40b6-9307-3c604bcb3a40" providerId="ADAL" clId="{FE283EF5-FD0B-4444-A9C8-D29ED055F4BA}" dt="2023-09-07T00:19:49.183" v="5383" actId="113"/>
      <pc:docMkLst>
        <pc:docMk/>
      </pc:docMkLst>
      <pc:sldChg chg="modSp mod">
        <pc:chgData name="Khan, Talha" userId="43e5df1c-9857-40b6-9307-3c604bcb3a40" providerId="ADAL" clId="{FE283EF5-FD0B-4444-A9C8-D29ED055F4BA}" dt="2023-09-06T06:30:23.704" v="4664" actId="255"/>
        <pc:sldMkLst>
          <pc:docMk/>
          <pc:sldMk cId="2586058810" sldId="256"/>
        </pc:sldMkLst>
        <pc:spChg chg="mod">
          <ac:chgData name="Khan, Talha" userId="43e5df1c-9857-40b6-9307-3c604bcb3a40" providerId="ADAL" clId="{FE283EF5-FD0B-4444-A9C8-D29ED055F4BA}" dt="2023-09-06T06:30:23.704" v="4664" actId="255"/>
          <ac:spMkLst>
            <pc:docMk/>
            <pc:sldMk cId="2586058810" sldId="256"/>
            <ac:spMk id="2" creationId="{CFE75451-6A4B-484B-9ED1-353CCE25B0F4}"/>
          </ac:spMkLst>
        </pc:spChg>
      </pc:sldChg>
      <pc:sldChg chg="delSp modSp mod">
        <pc:chgData name="Khan, Talha" userId="43e5df1c-9857-40b6-9307-3c604bcb3a40" providerId="ADAL" clId="{FE283EF5-FD0B-4444-A9C8-D29ED055F4BA}" dt="2023-09-07T00:13:46.721" v="5237" actId="1076"/>
        <pc:sldMkLst>
          <pc:docMk/>
          <pc:sldMk cId="1713219598" sldId="257"/>
        </pc:sldMkLst>
        <pc:spChg chg="mod">
          <ac:chgData name="Khan, Talha" userId="43e5df1c-9857-40b6-9307-3c604bcb3a40" providerId="ADAL" clId="{FE283EF5-FD0B-4444-A9C8-D29ED055F4BA}" dt="2023-09-07T00:13:46.721" v="5237" actId="1076"/>
          <ac:spMkLst>
            <pc:docMk/>
            <pc:sldMk cId="1713219598" sldId="257"/>
            <ac:spMk id="3" creationId="{5671D7E5-EF66-4BCD-8DAA-E9061157F0BE}"/>
          </ac:spMkLst>
        </pc:spChg>
        <pc:spChg chg="del mod">
          <ac:chgData name="Khan, Talha" userId="43e5df1c-9857-40b6-9307-3c604bcb3a40" providerId="ADAL" clId="{FE283EF5-FD0B-4444-A9C8-D29ED055F4BA}" dt="2023-09-06T06:32:25.252" v="4696" actId="478"/>
          <ac:spMkLst>
            <pc:docMk/>
            <pc:sldMk cId="1713219598" sldId="257"/>
            <ac:spMk id="4" creationId="{36C19884-873C-4D13-BE6D-318CF07B0D12}"/>
          </ac:spMkLst>
        </pc:spChg>
        <pc:spChg chg="del mod">
          <ac:chgData name="Khan, Talha" userId="43e5df1c-9857-40b6-9307-3c604bcb3a40" providerId="ADAL" clId="{FE283EF5-FD0B-4444-A9C8-D29ED055F4BA}" dt="2023-09-06T06:32:22.652" v="4695" actId="478"/>
          <ac:spMkLst>
            <pc:docMk/>
            <pc:sldMk cId="1713219598" sldId="257"/>
            <ac:spMk id="5" creationId="{9AB5BAF8-EA80-4AD4-8D83-5960C299573A}"/>
          </ac:spMkLst>
        </pc:spChg>
      </pc:sldChg>
      <pc:sldChg chg="addSp delSp modSp mod">
        <pc:chgData name="Khan, Talha" userId="43e5df1c-9857-40b6-9307-3c604bcb3a40" providerId="ADAL" clId="{FE283EF5-FD0B-4444-A9C8-D29ED055F4BA}" dt="2023-09-06T06:32:16.508" v="4694" actId="478"/>
        <pc:sldMkLst>
          <pc:docMk/>
          <pc:sldMk cId="3571516367" sldId="258"/>
        </pc:sldMkLst>
        <pc:spChg chg="del">
          <ac:chgData name="Khan, Talha" userId="43e5df1c-9857-40b6-9307-3c604bcb3a40" providerId="ADAL" clId="{FE283EF5-FD0B-4444-A9C8-D29ED055F4BA}" dt="2023-09-06T06:32:16.508" v="4694" actId="478"/>
          <ac:spMkLst>
            <pc:docMk/>
            <pc:sldMk cId="3571516367" sldId="258"/>
            <ac:spMk id="4" creationId="{70E12647-CCB2-45E2-A9CB-A868F490497E}"/>
          </ac:spMkLst>
        </pc:spChg>
        <pc:spChg chg="del">
          <ac:chgData name="Khan, Talha" userId="43e5df1c-9857-40b6-9307-3c604bcb3a40" providerId="ADAL" clId="{FE283EF5-FD0B-4444-A9C8-D29ED055F4BA}" dt="2023-09-06T06:32:13.948" v="4693" actId="478"/>
          <ac:spMkLst>
            <pc:docMk/>
            <pc:sldMk cId="3571516367" sldId="258"/>
            <ac:spMk id="5" creationId="{8D51ED20-04D4-4894-B0C2-9C541A61A734}"/>
          </ac:spMkLst>
        </pc:spChg>
        <pc:spChg chg="add mod">
          <ac:chgData name="Khan, Talha" userId="43e5df1c-9857-40b6-9307-3c604bcb3a40" providerId="ADAL" clId="{FE283EF5-FD0B-4444-A9C8-D29ED055F4BA}" dt="2023-09-06T05:02:47.312" v="4338" actId="20577"/>
          <ac:spMkLst>
            <pc:docMk/>
            <pc:sldMk cId="3571516367" sldId="258"/>
            <ac:spMk id="8" creationId="{AF2F0A38-4A72-9460-4CA1-9BACCFBFBAC1}"/>
          </ac:spMkLst>
        </pc:spChg>
      </pc:sldChg>
      <pc:sldChg chg="delSp modSp mod">
        <pc:chgData name="Khan, Talha" userId="43e5df1c-9857-40b6-9307-3c604bcb3a40" providerId="ADAL" clId="{FE283EF5-FD0B-4444-A9C8-D29ED055F4BA}" dt="2023-09-06T06:33:21.756" v="4712" actId="478"/>
        <pc:sldMkLst>
          <pc:docMk/>
          <pc:sldMk cId="1969787568" sldId="271"/>
        </pc:sldMkLst>
        <pc:spChg chg="mod">
          <ac:chgData name="Khan, Talha" userId="43e5df1c-9857-40b6-9307-3c604bcb3a40" providerId="ADAL" clId="{FE283EF5-FD0B-4444-A9C8-D29ED055F4BA}" dt="2023-09-06T03:19:41.236" v="1467" actId="20577"/>
          <ac:spMkLst>
            <pc:docMk/>
            <pc:sldMk cId="1969787568" sldId="271"/>
            <ac:spMk id="3" creationId="{AF64C29E-DF30-4DC6-AB95-2016F9A703B6}"/>
          </ac:spMkLst>
        </pc:spChg>
        <pc:spChg chg="del">
          <ac:chgData name="Khan, Talha" userId="43e5df1c-9857-40b6-9307-3c604bcb3a40" providerId="ADAL" clId="{FE283EF5-FD0B-4444-A9C8-D29ED055F4BA}" dt="2023-09-06T06:33:19.612" v="4711" actId="478"/>
          <ac:spMkLst>
            <pc:docMk/>
            <pc:sldMk cId="1969787568" sldId="271"/>
            <ac:spMk id="4" creationId="{A47C7382-18E7-4821-8C61-461D6BBE08FC}"/>
          </ac:spMkLst>
        </pc:spChg>
        <pc:spChg chg="del">
          <ac:chgData name="Khan, Talha" userId="43e5df1c-9857-40b6-9307-3c604bcb3a40" providerId="ADAL" clId="{FE283EF5-FD0B-4444-A9C8-D29ED055F4BA}" dt="2023-09-06T06:33:21.756" v="4712" actId="478"/>
          <ac:spMkLst>
            <pc:docMk/>
            <pc:sldMk cId="1969787568" sldId="271"/>
            <ac:spMk id="5" creationId="{3990FA1B-5022-47AB-A0AE-8F5C5797997C}"/>
          </ac:spMkLst>
        </pc:spChg>
      </pc:sldChg>
      <pc:sldChg chg="delSp modSp mod">
        <pc:chgData name="Khan, Talha" userId="43e5df1c-9857-40b6-9307-3c604bcb3a40" providerId="ADAL" clId="{FE283EF5-FD0B-4444-A9C8-D29ED055F4BA}" dt="2023-09-06T06:32:08.533" v="4692" actId="478"/>
        <pc:sldMkLst>
          <pc:docMk/>
          <pc:sldMk cId="847542443" sldId="272"/>
        </pc:sldMkLst>
        <pc:spChg chg="mod">
          <ac:chgData name="Khan, Talha" userId="43e5df1c-9857-40b6-9307-3c604bcb3a40" providerId="ADAL" clId="{FE283EF5-FD0B-4444-A9C8-D29ED055F4BA}" dt="2023-09-05T04:29:56.461" v="63" actId="1076"/>
          <ac:spMkLst>
            <pc:docMk/>
            <pc:sldMk cId="847542443" sldId="272"/>
            <ac:spMk id="3" creationId="{1B350521-8D44-676D-E71F-78558EF3EAF7}"/>
          </ac:spMkLst>
        </pc:spChg>
        <pc:spChg chg="mod">
          <ac:chgData name="Khan, Talha" userId="43e5df1c-9857-40b6-9307-3c604bcb3a40" providerId="ADAL" clId="{FE283EF5-FD0B-4444-A9C8-D29ED055F4BA}" dt="2023-09-06T05:03:21.689" v="4342" actId="20577"/>
          <ac:spMkLst>
            <pc:docMk/>
            <pc:sldMk cId="847542443" sldId="272"/>
            <ac:spMk id="4" creationId="{242B2BCA-4B97-1C28-0E66-A52A8962768E}"/>
          </ac:spMkLst>
        </pc:spChg>
        <pc:spChg chg="mod">
          <ac:chgData name="Khan, Talha" userId="43e5df1c-9857-40b6-9307-3c604bcb3a40" providerId="ADAL" clId="{FE283EF5-FD0B-4444-A9C8-D29ED055F4BA}" dt="2023-09-06T06:20:17.568" v="4509" actId="20577"/>
          <ac:spMkLst>
            <pc:docMk/>
            <pc:sldMk cId="847542443" sldId="272"/>
            <ac:spMk id="6" creationId="{020B12C3-1582-2187-1889-9B924A4D82D4}"/>
          </ac:spMkLst>
        </pc:spChg>
        <pc:spChg chg="mod">
          <ac:chgData name="Khan, Talha" userId="43e5df1c-9857-40b6-9307-3c604bcb3a40" providerId="ADAL" clId="{FE283EF5-FD0B-4444-A9C8-D29ED055F4BA}" dt="2023-09-05T04:30:03.237" v="64" actId="1076"/>
          <ac:spMkLst>
            <pc:docMk/>
            <pc:sldMk cId="847542443" sldId="272"/>
            <ac:spMk id="7" creationId="{E7875893-7CB7-4960-AD14-4A6686D5FBFE}"/>
          </ac:spMkLst>
        </pc:spChg>
        <pc:spChg chg="mod">
          <ac:chgData name="Khan, Talha" userId="43e5df1c-9857-40b6-9307-3c604bcb3a40" providerId="ADAL" clId="{FE283EF5-FD0B-4444-A9C8-D29ED055F4BA}" dt="2023-09-06T06:26:35.525" v="4628" actId="20577"/>
          <ac:spMkLst>
            <pc:docMk/>
            <pc:sldMk cId="847542443" sldId="272"/>
            <ac:spMk id="8" creationId="{6361EB7F-2F3C-94D3-0BBF-54D6FC343878}"/>
          </ac:spMkLst>
        </pc:spChg>
        <pc:spChg chg="del">
          <ac:chgData name="Khan, Talha" userId="43e5df1c-9857-40b6-9307-3c604bcb3a40" providerId="ADAL" clId="{FE283EF5-FD0B-4444-A9C8-D29ED055F4BA}" dt="2023-09-06T06:32:08.533" v="4692" actId="478"/>
          <ac:spMkLst>
            <pc:docMk/>
            <pc:sldMk cId="847542443" sldId="272"/>
            <ac:spMk id="9" creationId="{A2E18D93-03AC-8883-3989-B27E1D403994}"/>
          </ac:spMkLst>
        </pc:spChg>
        <pc:spChg chg="del">
          <ac:chgData name="Khan, Talha" userId="43e5df1c-9857-40b6-9307-3c604bcb3a40" providerId="ADAL" clId="{FE283EF5-FD0B-4444-A9C8-D29ED055F4BA}" dt="2023-09-06T06:32:06.253" v="4691" actId="478"/>
          <ac:spMkLst>
            <pc:docMk/>
            <pc:sldMk cId="847542443" sldId="272"/>
            <ac:spMk id="10" creationId="{775E7429-6E9A-763D-017F-D2248C0C8348}"/>
          </ac:spMkLst>
        </pc:spChg>
      </pc:sldChg>
      <pc:sldChg chg="addSp delSp modSp new mod modClrScheme chgLayout">
        <pc:chgData name="Khan, Talha" userId="43e5df1c-9857-40b6-9307-3c604bcb3a40" providerId="ADAL" clId="{FE283EF5-FD0B-4444-A9C8-D29ED055F4BA}" dt="2023-09-07T00:19:49.183" v="5383" actId="113"/>
        <pc:sldMkLst>
          <pc:docMk/>
          <pc:sldMk cId="388168475" sldId="273"/>
        </pc:sldMkLst>
        <pc:spChg chg="mod">
          <ac:chgData name="Khan, Talha" userId="43e5df1c-9857-40b6-9307-3c604bcb3a40" providerId="ADAL" clId="{FE283EF5-FD0B-4444-A9C8-D29ED055F4BA}" dt="2023-09-06T03:12:33.112" v="1419" actId="26606"/>
          <ac:spMkLst>
            <pc:docMk/>
            <pc:sldMk cId="388168475" sldId="273"/>
            <ac:spMk id="2" creationId="{580D2173-41F1-1F0D-5AF5-4DD3A3C32CA8}"/>
          </ac:spMkLst>
        </pc:spChg>
        <pc:spChg chg="del mod">
          <ac:chgData name="Khan, Talha" userId="43e5df1c-9857-40b6-9307-3c604bcb3a40" providerId="ADAL" clId="{FE283EF5-FD0B-4444-A9C8-D29ED055F4BA}" dt="2023-09-06T06:32:45.306" v="4701" actId="478"/>
          <ac:spMkLst>
            <pc:docMk/>
            <pc:sldMk cId="388168475" sldId="273"/>
            <ac:spMk id="3" creationId="{545D1F67-B739-5298-AED5-910115C7EE20}"/>
          </ac:spMkLst>
        </pc:spChg>
        <pc:spChg chg="del mod">
          <ac:chgData name="Khan, Talha" userId="43e5df1c-9857-40b6-9307-3c604bcb3a40" providerId="ADAL" clId="{FE283EF5-FD0B-4444-A9C8-D29ED055F4BA}" dt="2023-09-06T06:32:48.676" v="4702" actId="478"/>
          <ac:spMkLst>
            <pc:docMk/>
            <pc:sldMk cId="388168475" sldId="273"/>
            <ac:spMk id="4" creationId="{A021251A-7056-8A63-B239-ECCAE0984E2B}"/>
          </ac:spMkLst>
        </pc:spChg>
        <pc:spChg chg="mod">
          <ac:chgData name="Khan, Talha" userId="43e5df1c-9857-40b6-9307-3c604bcb3a40" providerId="ADAL" clId="{FE283EF5-FD0B-4444-A9C8-D29ED055F4BA}" dt="2023-09-06T03:12:33.112" v="1419" actId="26606"/>
          <ac:spMkLst>
            <pc:docMk/>
            <pc:sldMk cId="388168475" sldId="273"/>
            <ac:spMk id="5" creationId="{61E3F6D9-05E1-8D68-3199-DD9CCB9C2DF4}"/>
          </ac:spMkLst>
        </pc:spChg>
        <pc:spChg chg="del">
          <ac:chgData name="Khan, Talha" userId="43e5df1c-9857-40b6-9307-3c604bcb3a40" providerId="ADAL" clId="{FE283EF5-FD0B-4444-A9C8-D29ED055F4BA}" dt="2023-09-06T03:12:33.112" v="1419" actId="26606"/>
          <ac:spMkLst>
            <pc:docMk/>
            <pc:sldMk cId="388168475" sldId="273"/>
            <ac:spMk id="6" creationId="{3E995BA9-9D5A-2BDC-2336-6ECFD8B3A020}"/>
          </ac:spMkLst>
        </pc:spChg>
        <pc:spChg chg="add mod">
          <ac:chgData name="Khan, Talha" userId="43e5df1c-9857-40b6-9307-3c604bcb3a40" providerId="ADAL" clId="{FE283EF5-FD0B-4444-A9C8-D29ED055F4BA}" dt="2023-09-07T00:19:49.183" v="5383" actId="113"/>
          <ac:spMkLst>
            <pc:docMk/>
            <pc:sldMk cId="388168475" sldId="273"/>
            <ac:spMk id="11" creationId="{E6C5BD7A-7A1C-B6A7-CA8B-0E5DB24C6DF4}"/>
          </ac:spMkLst>
        </pc:spChg>
        <pc:spChg chg="add mod">
          <ac:chgData name="Khan, Talha" userId="43e5df1c-9857-40b6-9307-3c604bcb3a40" providerId="ADAL" clId="{FE283EF5-FD0B-4444-A9C8-D29ED055F4BA}" dt="2023-09-06T21:12:57.468" v="4734" actId="27636"/>
          <ac:spMkLst>
            <pc:docMk/>
            <pc:sldMk cId="388168475" sldId="273"/>
            <ac:spMk id="13" creationId="{154844E5-EA18-2C77-876C-806CA424EBB4}"/>
          </ac:spMkLst>
        </pc:spChg>
        <pc:spChg chg="add mod">
          <ac:chgData name="Khan, Talha" userId="43e5df1c-9857-40b6-9307-3c604bcb3a40" providerId="ADAL" clId="{FE283EF5-FD0B-4444-A9C8-D29ED055F4BA}" dt="2023-09-06T21:12:57.463" v="4732" actId="27636"/>
          <ac:spMkLst>
            <pc:docMk/>
            <pc:sldMk cId="388168475" sldId="273"/>
            <ac:spMk id="15" creationId="{1FB59D5F-D945-0588-E094-1AFBE44B4098}"/>
          </ac:spMkLst>
        </pc:spChg>
        <pc:spChg chg="add mod">
          <ac:chgData name="Khan, Talha" userId="43e5df1c-9857-40b6-9307-3c604bcb3a40" providerId="ADAL" clId="{FE283EF5-FD0B-4444-A9C8-D29ED055F4BA}" dt="2023-09-06T03:33:10.348" v="1550" actId="122"/>
          <ac:spMkLst>
            <pc:docMk/>
            <pc:sldMk cId="388168475" sldId="273"/>
            <ac:spMk id="17" creationId="{8676D909-8450-D9ED-AC1E-5F70E09F7673}"/>
          </ac:spMkLst>
        </pc:spChg>
        <pc:spChg chg="add mod">
          <ac:chgData name="Khan, Talha" userId="43e5df1c-9857-40b6-9307-3c604bcb3a40" providerId="ADAL" clId="{FE283EF5-FD0B-4444-A9C8-D29ED055F4BA}" dt="2023-09-06T04:40:49.312" v="3423" actId="1076"/>
          <ac:spMkLst>
            <pc:docMk/>
            <pc:sldMk cId="388168475" sldId="273"/>
            <ac:spMk id="19" creationId="{24EBD657-2B12-F614-9717-FFC8F587C982}"/>
          </ac:spMkLst>
        </pc:spChg>
        <pc:spChg chg="add mod">
          <ac:chgData name="Khan, Talha" userId="43e5df1c-9857-40b6-9307-3c604bcb3a40" providerId="ADAL" clId="{FE283EF5-FD0B-4444-A9C8-D29ED055F4BA}" dt="2023-09-06T04:40:38.848" v="3422" actId="1076"/>
          <ac:spMkLst>
            <pc:docMk/>
            <pc:sldMk cId="388168475" sldId="273"/>
            <ac:spMk id="21" creationId="{59A07172-D227-5EF1-5981-AC0C4B352761}"/>
          </ac:spMkLst>
        </pc:spChg>
        <pc:spChg chg="add mod">
          <ac:chgData name="Khan, Talha" userId="43e5df1c-9857-40b6-9307-3c604bcb3a40" providerId="ADAL" clId="{FE283EF5-FD0B-4444-A9C8-D29ED055F4BA}" dt="2023-09-06T04:19:49.787" v="2174" actId="20577"/>
          <ac:spMkLst>
            <pc:docMk/>
            <pc:sldMk cId="388168475" sldId="273"/>
            <ac:spMk id="23" creationId="{0437ABEA-0C1D-CDF8-A0E1-333DA5D5EDDB}"/>
          </ac:spMkLst>
        </pc:spChg>
        <pc:spChg chg="add mod">
          <ac:chgData name="Khan, Talha" userId="43e5df1c-9857-40b6-9307-3c604bcb3a40" providerId="ADAL" clId="{FE283EF5-FD0B-4444-A9C8-D29ED055F4BA}" dt="2023-09-06T04:30:04.770" v="2751" actId="20577"/>
          <ac:spMkLst>
            <pc:docMk/>
            <pc:sldMk cId="388168475" sldId="273"/>
            <ac:spMk id="25" creationId="{91E86C8B-7C5C-F8AC-C378-CE2727546DC7}"/>
          </ac:spMkLst>
        </pc:spChg>
      </pc:sldChg>
      <pc:sldChg chg="addSp delSp modSp new mod">
        <pc:chgData name="Khan, Talha" userId="43e5df1c-9857-40b6-9307-3c604bcb3a40" providerId="ADAL" clId="{FE283EF5-FD0B-4444-A9C8-D29ED055F4BA}" dt="2023-09-07T00:18:47.841" v="5381" actId="113"/>
        <pc:sldMkLst>
          <pc:docMk/>
          <pc:sldMk cId="3322340096" sldId="274"/>
        </pc:sldMkLst>
        <pc:spChg chg="mod">
          <ac:chgData name="Khan, Talha" userId="43e5df1c-9857-40b6-9307-3c604bcb3a40" providerId="ADAL" clId="{FE283EF5-FD0B-4444-A9C8-D29ED055F4BA}" dt="2023-09-05T05:08:39.718" v="351" actId="20577"/>
          <ac:spMkLst>
            <pc:docMk/>
            <pc:sldMk cId="3322340096" sldId="274"/>
            <ac:spMk id="2" creationId="{F566BC1C-FEA9-53B4-E92F-8E0144D8F249}"/>
          </ac:spMkLst>
        </pc:spChg>
        <pc:spChg chg="add del mod">
          <ac:chgData name="Khan, Talha" userId="43e5df1c-9857-40b6-9307-3c604bcb3a40" providerId="ADAL" clId="{FE283EF5-FD0B-4444-A9C8-D29ED055F4BA}" dt="2023-09-06T21:53:20.466" v="4889" actId="478"/>
          <ac:spMkLst>
            <pc:docMk/>
            <pc:sldMk cId="3322340096" sldId="274"/>
            <ac:spMk id="3" creationId="{91DAB3D7-7878-C078-82C1-29EE25616351}"/>
          </ac:spMkLst>
        </pc:spChg>
        <pc:spChg chg="del">
          <ac:chgData name="Khan, Talha" userId="43e5df1c-9857-40b6-9307-3c604bcb3a40" providerId="ADAL" clId="{FE283EF5-FD0B-4444-A9C8-D29ED055F4BA}" dt="2023-09-05T05:08:51.236" v="352" actId="478"/>
          <ac:spMkLst>
            <pc:docMk/>
            <pc:sldMk cId="3322340096" sldId="274"/>
            <ac:spMk id="3" creationId="{C0E9DC70-C383-75AB-FA13-AA97CC57DCCB}"/>
          </ac:spMkLst>
        </pc:spChg>
        <pc:spChg chg="add del mod">
          <ac:chgData name="Khan, Talha" userId="43e5df1c-9857-40b6-9307-3c604bcb3a40" providerId="ADAL" clId="{FE283EF5-FD0B-4444-A9C8-D29ED055F4BA}" dt="2023-09-06T21:55:38.631" v="4894" actId="12084"/>
          <ac:spMkLst>
            <pc:docMk/>
            <pc:sldMk cId="3322340096" sldId="274"/>
            <ac:spMk id="7" creationId="{B1BD8AA3-6CA5-0719-259C-BCAF072F7423}"/>
          </ac:spMkLst>
        </pc:spChg>
        <pc:spChg chg="add del mod">
          <ac:chgData name="Khan, Talha" userId="43e5df1c-9857-40b6-9307-3c604bcb3a40" providerId="ADAL" clId="{FE283EF5-FD0B-4444-A9C8-D29ED055F4BA}" dt="2023-09-06T21:53:39.001" v="4892" actId="478"/>
          <ac:spMkLst>
            <pc:docMk/>
            <pc:sldMk cId="3322340096" sldId="274"/>
            <ac:spMk id="8" creationId="{9E847E68-7293-A7A2-441C-2A71C176140D}"/>
          </ac:spMkLst>
        </pc:spChg>
        <pc:spChg chg="add del mod">
          <ac:chgData name="Khan, Talha" userId="43e5df1c-9857-40b6-9307-3c604bcb3a40" providerId="ADAL" clId="{FE283EF5-FD0B-4444-A9C8-D29ED055F4BA}" dt="2023-09-06T21:53:35.194" v="4891" actId="478"/>
          <ac:spMkLst>
            <pc:docMk/>
            <pc:sldMk cId="3322340096" sldId="274"/>
            <ac:spMk id="9" creationId="{FBACE4B3-93C6-0561-35E1-567E61214BC1}"/>
          </ac:spMkLst>
        </pc:spChg>
        <pc:spChg chg="add mod">
          <ac:chgData name="Khan, Talha" userId="43e5df1c-9857-40b6-9307-3c604bcb3a40" providerId="ADAL" clId="{FE283EF5-FD0B-4444-A9C8-D29ED055F4BA}" dt="2023-09-07T00:18:39.759" v="5380" actId="1076"/>
          <ac:spMkLst>
            <pc:docMk/>
            <pc:sldMk cId="3322340096" sldId="274"/>
            <ac:spMk id="12" creationId="{BA0C0080-DEFD-0888-D138-2DF122222A81}"/>
          </ac:spMkLst>
        </pc:spChg>
        <pc:spChg chg="add mod">
          <ac:chgData name="Khan, Talha" userId="43e5df1c-9857-40b6-9307-3c604bcb3a40" providerId="ADAL" clId="{FE283EF5-FD0B-4444-A9C8-D29ED055F4BA}" dt="2023-09-06T23:54:08.535" v="5177" actId="255"/>
          <ac:spMkLst>
            <pc:docMk/>
            <pc:sldMk cId="3322340096" sldId="274"/>
            <ac:spMk id="17" creationId="{77E35987-6523-504D-49D2-D30D5851341C}"/>
          </ac:spMkLst>
        </pc:spChg>
        <pc:spChg chg="add mod">
          <ac:chgData name="Khan, Talha" userId="43e5df1c-9857-40b6-9307-3c604bcb3a40" providerId="ADAL" clId="{FE283EF5-FD0B-4444-A9C8-D29ED055F4BA}" dt="2023-09-06T23:57:12.726" v="5181" actId="255"/>
          <ac:spMkLst>
            <pc:docMk/>
            <pc:sldMk cId="3322340096" sldId="274"/>
            <ac:spMk id="18" creationId="{6281F420-D1A3-236B-50D4-F7DCFF04C358}"/>
          </ac:spMkLst>
        </pc:spChg>
        <pc:spChg chg="add mod">
          <ac:chgData name="Khan, Talha" userId="43e5df1c-9857-40b6-9307-3c604bcb3a40" providerId="ADAL" clId="{FE283EF5-FD0B-4444-A9C8-D29ED055F4BA}" dt="2023-09-06T23:57:59.237" v="5184" actId="255"/>
          <ac:spMkLst>
            <pc:docMk/>
            <pc:sldMk cId="3322340096" sldId="274"/>
            <ac:spMk id="19" creationId="{31924DEF-7870-8491-726D-CBDEF8CB8B8A}"/>
          </ac:spMkLst>
        </pc:spChg>
        <pc:spChg chg="add mod">
          <ac:chgData name="Khan, Talha" userId="43e5df1c-9857-40b6-9307-3c604bcb3a40" providerId="ADAL" clId="{FE283EF5-FD0B-4444-A9C8-D29ED055F4BA}" dt="2023-09-07T00:02:39.511" v="5192" actId="14100"/>
          <ac:spMkLst>
            <pc:docMk/>
            <pc:sldMk cId="3322340096" sldId="274"/>
            <ac:spMk id="20" creationId="{630C8E37-28C1-45BC-FA9A-BEB0AD663888}"/>
          </ac:spMkLst>
        </pc:spChg>
        <pc:spChg chg="add mod">
          <ac:chgData name="Khan, Talha" userId="43e5df1c-9857-40b6-9307-3c604bcb3a40" providerId="ADAL" clId="{FE283EF5-FD0B-4444-A9C8-D29ED055F4BA}" dt="2023-09-07T00:18:47.841" v="5381" actId="113"/>
          <ac:spMkLst>
            <pc:docMk/>
            <pc:sldMk cId="3322340096" sldId="274"/>
            <ac:spMk id="21" creationId="{3D4085DF-8196-599E-C671-FE6CD483AF89}"/>
          </ac:spMkLst>
        </pc:spChg>
        <pc:graphicFrameChg chg="add del mod">
          <ac:chgData name="Khan, Talha" userId="43e5df1c-9857-40b6-9307-3c604bcb3a40" providerId="ADAL" clId="{FE283EF5-FD0B-4444-A9C8-D29ED055F4BA}" dt="2023-09-06T23:17:00.096" v="4972" actId="11529"/>
          <ac:graphicFrameMkLst>
            <pc:docMk/>
            <pc:sldMk cId="3322340096" sldId="274"/>
            <ac:graphicFrameMk id="10" creationId="{B20477C7-579B-531F-57A3-99931C9A5EED}"/>
          </ac:graphicFrameMkLst>
        </pc:graphicFrameChg>
        <pc:graphicFrameChg chg="add del mod modGraphic">
          <ac:chgData name="Khan, Talha" userId="43e5df1c-9857-40b6-9307-3c604bcb3a40" providerId="ADAL" clId="{FE283EF5-FD0B-4444-A9C8-D29ED055F4BA}" dt="2023-09-06T23:14:24.378" v="4969" actId="1032"/>
          <ac:graphicFrameMkLst>
            <pc:docMk/>
            <pc:sldMk cId="3322340096" sldId="274"/>
            <ac:graphicFrameMk id="11" creationId="{1720386F-16F8-DB30-BAF7-9750E338CF36}"/>
          </ac:graphicFrameMkLst>
        </pc:graphicFrameChg>
        <pc:graphicFrameChg chg="add del mod modGraphic">
          <ac:chgData name="Khan, Talha" userId="43e5df1c-9857-40b6-9307-3c604bcb3a40" providerId="ADAL" clId="{FE283EF5-FD0B-4444-A9C8-D29ED055F4BA}" dt="2023-09-06T23:22:02.803" v="5056" actId="478"/>
          <ac:graphicFrameMkLst>
            <pc:docMk/>
            <pc:sldMk cId="3322340096" sldId="274"/>
            <ac:graphicFrameMk id="13" creationId="{50C8E15B-BAFA-0C8F-5FF0-50D730E4EE9B}"/>
          </ac:graphicFrameMkLst>
        </pc:graphicFrameChg>
        <pc:graphicFrameChg chg="add del mod modGraphic">
          <ac:chgData name="Khan, Talha" userId="43e5df1c-9857-40b6-9307-3c604bcb3a40" providerId="ADAL" clId="{FE283EF5-FD0B-4444-A9C8-D29ED055F4BA}" dt="2023-09-06T23:28:22.898" v="5072" actId="478"/>
          <ac:graphicFrameMkLst>
            <pc:docMk/>
            <pc:sldMk cId="3322340096" sldId="274"/>
            <ac:graphicFrameMk id="14" creationId="{6EF343A0-0412-49BF-7D8D-112DC15A5973}"/>
          </ac:graphicFrameMkLst>
        </pc:graphicFrameChg>
        <pc:graphicFrameChg chg="add del mod">
          <ac:chgData name="Khan, Talha" userId="43e5df1c-9857-40b6-9307-3c604bcb3a40" providerId="ADAL" clId="{FE283EF5-FD0B-4444-A9C8-D29ED055F4BA}" dt="2023-09-06T23:27:48.978" v="5068" actId="478"/>
          <ac:graphicFrameMkLst>
            <pc:docMk/>
            <pc:sldMk cId="3322340096" sldId="274"/>
            <ac:graphicFrameMk id="15" creationId="{23ACBC49-071A-A5AC-9722-79F359AAA028}"/>
          </ac:graphicFrameMkLst>
        </pc:graphicFrameChg>
        <pc:graphicFrameChg chg="add mod modGraphic">
          <ac:chgData name="Khan, Talha" userId="43e5df1c-9857-40b6-9307-3c604bcb3a40" providerId="ADAL" clId="{FE283EF5-FD0B-4444-A9C8-D29ED055F4BA}" dt="2023-09-07T00:03:47.654" v="5199" actId="13822"/>
          <ac:graphicFrameMkLst>
            <pc:docMk/>
            <pc:sldMk cId="3322340096" sldId="274"/>
            <ac:graphicFrameMk id="16" creationId="{C3AC3F5C-35AE-2C25-FD79-930169D4CFC9}"/>
          </ac:graphicFrameMkLst>
        </pc:graphicFrameChg>
      </pc:sldChg>
      <pc:sldChg chg="delSp modSp mod">
        <pc:chgData name="Khan, Talha" userId="43e5df1c-9857-40b6-9307-3c604bcb3a40" providerId="ADAL" clId="{FE283EF5-FD0B-4444-A9C8-D29ED055F4BA}" dt="2023-09-06T06:32:34.716" v="4698" actId="478"/>
        <pc:sldMkLst>
          <pc:docMk/>
          <pc:sldMk cId="2897251971" sldId="275"/>
        </pc:sldMkLst>
        <pc:spChg chg="mod">
          <ac:chgData name="Khan, Talha" userId="43e5df1c-9857-40b6-9307-3c604bcb3a40" providerId="ADAL" clId="{FE283EF5-FD0B-4444-A9C8-D29ED055F4BA}" dt="2023-09-05T21:24:50.044" v="1192" actId="1076"/>
          <ac:spMkLst>
            <pc:docMk/>
            <pc:sldMk cId="2897251971" sldId="275"/>
            <ac:spMk id="4" creationId="{6766F521-3076-07B2-1E80-A3DB8A3D8B61}"/>
          </ac:spMkLst>
        </pc:spChg>
        <pc:spChg chg="mod">
          <ac:chgData name="Khan, Talha" userId="43e5df1c-9857-40b6-9307-3c604bcb3a40" providerId="ADAL" clId="{FE283EF5-FD0B-4444-A9C8-D29ED055F4BA}" dt="2023-09-06T00:25:40.507" v="1247" actId="1076"/>
          <ac:spMkLst>
            <pc:docMk/>
            <pc:sldMk cId="2897251971" sldId="275"/>
            <ac:spMk id="19" creationId="{2962DCF8-054D-89BF-F9AF-155CD02BCD73}"/>
          </ac:spMkLst>
        </pc:spChg>
        <pc:spChg chg="mod">
          <ac:chgData name="Khan, Talha" userId="43e5df1c-9857-40b6-9307-3c604bcb3a40" providerId="ADAL" clId="{FE283EF5-FD0B-4444-A9C8-D29ED055F4BA}" dt="2023-09-06T00:25:33.787" v="1246" actId="1076"/>
          <ac:spMkLst>
            <pc:docMk/>
            <pc:sldMk cId="2897251971" sldId="275"/>
            <ac:spMk id="22" creationId="{0B3F4056-F3E6-C51F-3316-32AC0544B2AD}"/>
          </ac:spMkLst>
        </pc:spChg>
        <pc:spChg chg="del">
          <ac:chgData name="Khan, Talha" userId="43e5df1c-9857-40b6-9307-3c604bcb3a40" providerId="ADAL" clId="{FE283EF5-FD0B-4444-A9C8-D29ED055F4BA}" dt="2023-09-06T00:24:52.108" v="1234" actId="478"/>
          <ac:spMkLst>
            <pc:docMk/>
            <pc:sldMk cId="2897251971" sldId="275"/>
            <ac:spMk id="23" creationId="{45948E03-D2D0-548F-FB1E-7DBA10C4607B}"/>
          </ac:spMkLst>
        </pc:spChg>
        <pc:spChg chg="mod">
          <ac:chgData name="Khan, Talha" userId="43e5df1c-9857-40b6-9307-3c604bcb3a40" providerId="ADAL" clId="{FE283EF5-FD0B-4444-A9C8-D29ED055F4BA}" dt="2023-09-06T00:25:29.731" v="1245" actId="1076"/>
          <ac:spMkLst>
            <pc:docMk/>
            <pc:sldMk cId="2897251971" sldId="275"/>
            <ac:spMk id="25" creationId="{D8DBCCA9-7BFA-0DBC-0F78-799E5FBC0910}"/>
          </ac:spMkLst>
        </pc:spChg>
        <pc:spChg chg="del">
          <ac:chgData name="Khan, Talha" userId="43e5df1c-9857-40b6-9307-3c604bcb3a40" providerId="ADAL" clId="{FE283EF5-FD0B-4444-A9C8-D29ED055F4BA}" dt="2023-09-06T00:25:13.870" v="1235" actId="478"/>
          <ac:spMkLst>
            <pc:docMk/>
            <pc:sldMk cId="2897251971" sldId="275"/>
            <ac:spMk id="26" creationId="{89D1A783-662B-A144-2105-D64570164897}"/>
          </ac:spMkLst>
        </pc:spChg>
        <pc:spChg chg="del">
          <ac:chgData name="Khan, Talha" userId="43e5df1c-9857-40b6-9307-3c604bcb3a40" providerId="ADAL" clId="{FE283EF5-FD0B-4444-A9C8-D29ED055F4BA}" dt="2023-09-06T06:32:32.324" v="4697" actId="478"/>
          <ac:spMkLst>
            <pc:docMk/>
            <pc:sldMk cId="2897251971" sldId="275"/>
            <ac:spMk id="27" creationId="{85FEF3E1-CFAB-9C9C-F968-8396732072F1}"/>
          </ac:spMkLst>
        </pc:spChg>
        <pc:spChg chg="del">
          <ac:chgData name="Khan, Talha" userId="43e5df1c-9857-40b6-9307-3c604bcb3a40" providerId="ADAL" clId="{FE283EF5-FD0B-4444-A9C8-D29ED055F4BA}" dt="2023-09-06T06:32:34.716" v="4698" actId="478"/>
          <ac:spMkLst>
            <pc:docMk/>
            <pc:sldMk cId="2897251971" sldId="275"/>
            <ac:spMk id="28" creationId="{E65A48A2-C09C-02A3-864E-9955B9812F21}"/>
          </ac:spMkLst>
        </pc:spChg>
        <pc:picChg chg="mod">
          <ac:chgData name="Khan, Talha" userId="43e5df1c-9857-40b6-9307-3c604bcb3a40" providerId="ADAL" clId="{FE283EF5-FD0B-4444-A9C8-D29ED055F4BA}" dt="2023-09-05T21:24:46.229" v="1191" actId="1076"/>
          <ac:picMkLst>
            <pc:docMk/>
            <pc:sldMk cId="2897251971" sldId="275"/>
            <ac:picMk id="39" creationId="{B93DE72E-8BA0-6CCC-FEEF-3982B56D0B73}"/>
          </ac:picMkLst>
        </pc:picChg>
        <pc:picChg chg="mod">
          <ac:chgData name="Khan, Talha" userId="43e5df1c-9857-40b6-9307-3c604bcb3a40" providerId="ADAL" clId="{FE283EF5-FD0B-4444-A9C8-D29ED055F4BA}" dt="2023-09-05T21:24:52.508" v="1193" actId="14100"/>
          <ac:picMkLst>
            <pc:docMk/>
            <pc:sldMk cId="2897251971" sldId="275"/>
            <ac:picMk id="49" creationId="{4D7F0149-47F4-22F4-C809-98E60151D76D}"/>
          </ac:picMkLst>
        </pc:picChg>
      </pc:sldChg>
      <pc:sldChg chg="addSp delSp modSp mod setBg">
        <pc:chgData name="Khan, Talha" userId="43e5df1c-9857-40b6-9307-3c604bcb3a40" providerId="ADAL" clId="{FE283EF5-FD0B-4444-A9C8-D29ED055F4BA}" dt="2023-09-06T06:33:01.509" v="4706" actId="478"/>
        <pc:sldMkLst>
          <pc:docMk/>
          <pc:sldMk cId="1311833637" sldId="276"/>
        </pc:sldMkLst>
        <pc:spChg chg="mod">
          <ac:chgData name="Khan, Talha" userId="43e5df1c-9857-40b6-9307-3c604bcb3a40" providerId="ADAL" clId="{FE283EF5-FD0B-4444-A9C8-D29ED055F4BA}" dt="2023-09-06T03:14:30.172" v="1422" actId="207"/>
          <ac:spMkLst>
            <pc:docMk/>
            <pc:sldMk cId="1311833637" sldId="276"/>
            <ac:spMk id="2" creationId="{663F359B-DEAA-4D41-0EE2-01EEB4513537}"/>
          </ac:spMkLst>
        </pc:spChg>
        <pc:spChg chg="mod">
          <ac:chgData name="Khan, Talha" userId="43e5df1c-9857-40b6-9307-3c604bcb3a40" providerId="ADAL" clId="{FE283EF5-FD0B-4444-A9C8-D29ED055F4BA}" dt="2023-09-06T03:14:21.466" v="1421" actId="207"/>
          <ac:spMkLst>
            <pc:docMk/>
            <pc:sldMk cId="1311833637" sldId="276"/>
            <ac:spMk id="3" creationId="{77D5DDA4-9078-2809-EFC7-1CC3664EB435}"/>
          </ac:spMkLst>
        </pc:spChg>
        <pc:spChg chg="del">
          <ac:chgData name="Khan, Talha" userId="43e5df1c-9857-40b6-9307-3c604bcb3a40" providerId="ADAL" clId="{FE283EF5-FD0B-4444-A9C8-D29ED055F4BA}" dt="2023-09-06T02:59:30.767" v="1261" actId="931"/>
          <ac:spMkLst>
            <pc:docMk/>
            <pc:sldMk cId="1311833637" sldId="276"/>
            <ac:spMk id="4" creationId="{6338517D-20FB-13F4-C72A-A211B3413C1E}"/>
          </ac:spMkLst>
        </pc:spChg>
        <pc:spChg chg="mod">
          <ac:chgData name="Khan, Talha" userId="43e5df1c-9857-40b6-9307-3c604bcb3a40" providerId="ADAL" clId="{FE283EF5-FD0B-4444-A9C8-D29ED055F4BA}" dt="2023-09-06T03:14:21.466" v="1421" actId="207"/>
          <ac:spMkLst>
            <pc:docMk/>
            <pc:sldMk cId="1311833637" sldId="276"/>
            <ac:spMk id="5" creationId="{6B401EC8-AAA2-B119-1271-875DFED593A0}"/>
          </ac:spMkLst>
        </pc:spChg>
        <pc:spChg chg="del">
          <ac:chgData name="Khan, Talha" userId="43e5df1c-9857-40b6-9307-3c604bcb3a40" providerId="ADAL" clId="{FE283EF5-FD0B-4444-A9C8-D29ED055F4BA}" dt="2023-09-06T02:59:30.767" v="1261" actId="931"/>
          <ac:spMkLst>
            <pc:docMk/>
            <pc:sldMk cId="1311833637" sldId="276"/>
            <ac:spMk id="6" creationId="{30D037D9-1B01-91D9-C0BD-2CB68DF1C6C8}"/>
          </ac:spMkLst>
        </pc:spChg>
        <pc:spChg chg="mod">
          <ac:chgData name="Khan, Talha" userId="43e5df1c-9857-40b6-9307-3c604bcb3a40" providerId="ADAL" clId="{FE283EF5-FD0B-4444-A9C8-D29ED055F4BA}" dt="2023-09-06T03:14:21.466" v="1421" actId="207"/>
          <ac:spMkLst>
            <pc:docMk/>
            <pc:sldMk cId="1311833637" sldId="276"/>
            <ac:spMk id="7" creationId="{6F02F6E8-E378-A49F-0A05-7C3FCDE5EB67}"/>
          </ac:spMkLst>
        </pc:spChg>
        <pc:spChg chg="del">
          <ac:chgData name="Khan, Talha" userId="43e5df1c-9857-40b6-9307-3c604bcb3a40" providerId="ADAL" clId="{FE283EF5-FD0B-4444-A9C8-D29ED055F4BA}" dt="2023-09-06T03:01:41.893" v="1313" actId="931"/>
          <ac:spMkLst>
            <pc:docMk/>
            <pc:sldMk cId="1311833637" sldId="276"/>
            <ac:spMk id="8" creationId="{0DFF4F98-B21F-08C4-3195-5523746263CC}"/>
          </ac:spMkLst>
        </pc:spChg>
        <pc:spChg chg="del">
          <ac:chgData name="Khan, Talha" userId="43e5df1c-9857-40b6-9307-3c604bcb3a40" providerId="ADAL" clId="{FE283EF5-FD0B-4444-A9C8-D29ED055F4BA}" dt="2023-09-06T06:32:58.468" v="4705" actId="478"/>
          <ac:spMkLst>
            <pc:docMk/>
            <pc:sldMk cId="1311833637" sldId="276"/>
            <ac:spMk id="9" creationId="{4E05034B-DB41-4C66-A13F-3B7C1598BCA0}"/>
          </ac:spMkLst>
        </pc:spChg>
        <pc:spChg chg="del">
          <ac:chgData name="Khan, Talha" userId="43e5df1c-9857-40b6-9307-3c604bcb3a40" providerId="ADAL" clId="{FE283EF5-FD0B-4444-A9C8-D29ED055F4BA}" dt="2023-09-06T06:33:01.509" v="4706" actId="478"/>
          <ac:spMkLst>
            <pc:docMk/>
            <pc:sldMk cId="1311833637" sldId="276"/>
            <ac:spMk id="10" creationId="{0C7E9957-7E42-EAD9-4665-AC0EA073C504}"/>
          </ac:spMkLst>
        </pc:spChg>
        <pc:spChg chg="add mod ord">
          <ac:chgData name="Khan, Talha" userId="43e5df1c-9857-40b6-9307-3c604bcb3a40" providerId="ADAL" clId="{FE283EF5-FD0B-4444-A9C8-D29ED055F4BA}" dt="2023-09-06T03:15:20.196" v="1428" actId="167"/>
          <ac:spMkLst>
            <pc:docMk/>
            <pc:sldMk cId="1311833637" sldId="276"/>
            <ac:spMk id="32" creationId="{C50EE2C9-4753-9B1A-14AA-038524CCF41C}"/>
          </ac:spMkLst>
        </pc:spChg>
        <pc:spChg chg="add mod ord">
          <ac:chgData name="Khan, Talha" userId="43e5df1c-9857-40b6-9307-3c604bcb3a40" providerId="ADAL" clId="{FE283EF5-FD0B-4444-A9C8-D29ED055F4BA}" dt="2023-09-06T03:16:13.772" v="1435" actId="208"/>
          <ac:spMkLst>
            <pc:docMk/>
            <pc:sldMk cId="1311833637" sldId="276"/>
            <ac:spMk id="33" creationId="{1F919243-8E06-B61E-DC90-60FA31CEA9CC}"/>
          </ac:spMkLst>
        </pc:spChg>
        <pc:spChg chg="add mod ord">
          <ac:chgData name="Khan, Talha" userId="43e5df1c-9857-40b6-9307-3c604bcb3a40" providerId="ADAL" clId="{FE283EF5-FD0B-4444-A9C8-D29ED055F4BA}" dt="2023-09-06T03:16:39.244" v="1439" actId="167"/>
          <ac:spMkLst>
            <pc:docMk/>
            <pc:sldMk cId="1311833637" sldId="276"/>
            <ac:spMk id="34" creationId="{A4EA21E3-0E08-57C3-5934-B5A6C80085F4}"/>
          </ac:spMkLst>
        </pc:spChg>
        <pc:picChg chg="add mod">
          <ac:chgData name="Khan, Talha" userId="43e5df1c-9857-40b6-9307-3c604bcb3a40" providerId="ADAL" clId="{FE283EF5-FD0B-4444-A9C8-D29ED055F4BA}" dt="2023-09-06T03:02:19.410" v="1329" actId="1076"/>
          <ac:picMkLst>
            <pc:docMk/>
            <pc:sldMk cId="1311833637" sldId="276"/>
            <ac:picMk id="13" creationId="{8DDDF0C1-037B-F108-8E68-821BC72EB189}"/>
          </ac:picMkLst>
        </pc:picChg>
        <pc:picChg chg="add mod">
          <ac:chgData name="Khan, Talha" userId="43e5df1c-9857-40b6-9307-3c604bcb3a40" providerId="ADAL" clId="{FE283EF5-FD0B-4444-A9C8-D29ED055F4BA}" dt="2023-09-06T03:02:21.480" v="1330" actId="1076"/>
          <ac:picMkLst>
            <pc:docMk/>
            <pc:sldMk cId="1311833637" sldId="276"/>
            <ac:picMk id="15" creationId="{35E5F7AC-871A-A76B-9806-B5CAC89BE1E0}"/>
          </ac:picMkLst>
        </pc:picChg>
        <pc:picChg chg="add mod">
          <ac:chgData name="Khan, Talha" userId="43e5df1c-9857-40b6-9307-3c604bcb3a40" providerId="ADAL" clId="{FE283EF5-FD0B-4444-A9C8-D29ED055F4BA}" dt="2023-09-06T03:06:49.998" v="1389" actId="14100"/>
          <ac:picMkLst>
            <pc:docMk/>
            <pc:sldMk cId="1311833637" sldId="276"/>
            <ac:picMk id="17" creationId="{CE45F4F1-087C-16F7-D0EC-01B85FF9793C}"/>
          </ac:picMkLst>
        </pc:picChg>
        <pc:picChg chg="add mod">
          <ac:chgData name="Khan, Talha" userId="43e5df1c-9857-40b6-9307-3c604bcb3a40" providerId="ADAL" clId="{FE283EF5-FD0B-4444-A9C8-D29ED055F4BA}" dt="2023-09-06T03:06:35.543" v="1385" actId="1076"/>
          <ac:picMkLst>
            <pc:docMk/>
            <pc:sldMk cId="1311833637" sldId="276"/>
            <ac:picMk id="19" creationId="{4935BD56-BE62-B44E-23FE-D45C183800D1}"/>
          </ac:picMkLst>
        </pc:picChg>
        <pc:picChg chg="add mod modCrop">
          <ac:chgData name="Khan, Talha" userId="43e5df1c-9857-40b6-9307-3c604bcb3a40" providerId="ADAL" clId="{FE283EF5-FD0B-4444-A9C8-D29ED055F4BA}" dt="2023-09-06T03:06:26.102" v="1383" actId="14100"/>
          <ac:picMkLst>
            <pc:docMk/>
            <pc:sldMk cId="1311833637" sldId="276"/>
            <ac:picMk id="21" creationId="{F7966400-B06C-5176-D95A-1468C0AEF42D}"/>
          </ac:picMkLst>
        </pc:picChg>
        <pc:picChg chg="add mod">
          <ac:chgData name="Khan, Talha" userId="43e5df1c-9857-40b6-9307-3c604bcb3a40" providerId="ADAL" clId="{FE283EF5-FD0B-4444-A9C8-D29ED055F4BA}" dt="2023-09-06T03:06:41.023" v="1386" actId="1076"/>
          <ac:picMkLst>
            <pc:docMk/>
            <pc:sldMk cId="1311833637" sldId="276"/>
            <ac:picMk id="23" creationId="{500D6678-0B3B-CC35-D928-6E92409EF288}"/>
          </ac:picMkLst>
        </pc:picChg>
        <pc:picChg chg="add mod">
          <ac:chgData name="Khan, Talha" userId="43e5df1c-9857-40b6-9307-3c604bcb3a40" providerId="ADAL" clId="{FE283EF5-FD0B-4444-A9C8-D29ED055F4BA}" dt="2023-09-06T03:09:55.389" v="1417" actId="1076"/>
          <ac:picMkLst>
            <pc:docMk/>
            <pc:sldMk cId="1311833637" sldId="276"/>
            <ac:picMk id="25" creationId="{7B4E7092-13FD-F363-2144-966DB7AC48F9}"/>
          </ac:picMkLst>
        </pc:picChg>
        <pc:picChg chg="add mod">
          <ac:chgData name="Khan, Talha" userId="43e5df1c-9857-40b6-9307-3c604bcb3a40" providerId="ADAL" clId="{FE283EF5-FD0B-4444-A9C8-D29ED055F4BA}" dt="2023-09-06T03:10:00.813" v="1418" actId="14100"/>
          <ac:picMkLst>
            <pc:docMk/>
            <pc:sldMk cId="1311833637" sldId="276"/>
            <ac:picMk id="27" creationId="{F553A109-7ACA-A3B7-BE46-A2CDD5209E58}"/>
          </ac:picMkLst>
        </pc:picChg>
        <pc:picChg chg="add mod">
          <ac:chgData name="Khan, Talha" userId="43e5df1c-9857-40b6-9307-3c604bcb3a40" providerId="ADAL" clId="{FE283EF5-FD0B-4444-A9C8-D29ED055F4BA}" dt="2023-09-06T03:09:17.559" v="1408" actId="14100"/>
          <ac:picMkLst>
            <pc:docMk/>
            <pc:sldMk cId="1311833637" sldId="276"/>
            <ac:picMk id="29" creationId="{748407E5-F16A-7DE1-08FD-86302CD0D8EE}"/>
          </ac:picMkLst>
        </pc:picChg>
        <pc:picChg chg="add mod">
          <ac:chgData name="Khan, Talha" userId="43e5df1c-9857-40b6-9307-3c604bcb3a40" providerId="ADAL" clId="{FE283EF5-FD0B-4444-A9C8-D29ED055F4BA}" dt="2023-09-06T03:09:33.477" v="1411" actId="1076"/>
          <ac:picMkLst>
            <pc:docMk/>
            <pc:sldMk cId="1311833637" sldId="276"/>
            <ac:picMk id="31" creationId="{C7B4E53B-1CBD-0D20-67BC-DCEDD80D1869}"/>
          </ac:picMkLst>
        </pc:picChg>
      </pc:sldChg>
      <pc:sldChg chg="delSp modSp mod">
        <pc:chgData name="Khan, Talha" userId="43e5df1c-9857-40b6-9307-3c604bcb3a40" providerId="ADAL" clId="{FE283EF5-FD0B-4444-A9C8-D29ED055F4BA}" dt="2023-09-06T06:33:08.348" v="4708" actId="478"/>
        <pc:sldMkLst>
          <pc:docMk/>
          <pc:sldMk cId="2898591674" sldId="277"/>
        </pc:sldMkLst>
        <pc:spChg chg="mod">
          <ac:chgData name="Khan, Talha" userId="43e5df1c-9857-40b6-9307-3c604bcb3a40" providerId="ADAL" clId="{FE283EF5-FD0B-4444-A9C8-D29ED055F4BA}" dt="2023-09-06T04:35:09.737" v="3126" actId="1076"/>
          <ac:spMkLst>
            <pc:docMk/>
            <pc:sldMk cId="2898591674" sldId="277"/>
            <ac:spMk id="2" creationId="{DFF1BF61-A70B-554E-32E9-DA2A5F01E5D6}"/>
          </ac:spMkLst>
        </pc:spChg>
        <pc:spChg chg="mod">
          <ac:chgData name="Khan, Talha" userId="43e5df1c-9857-40b6-9307-3c604bcb3a40" providerId="ADAL" clId="{FE283EF5-FD0B-4444-A9C8-D29ED055F4BA}" dt="2023-09-06T06:28:24.445" v="4661" actId="255"/>
          <ac:spMkLst>
            <pc:docMk/>
            <pc:sldMk cId="2898591674" sldId="277"/>
            <ac:spMk id="3" creationId="{80460EDD-6653-D81C-14C7-ADE9CB7F2C07}"/>
          </ac:spMkLst>
        </pc:spChg>
        <pc:spChg chg="del">
          <ac:chgData name="Khan, Talha" userId="43e5df1c-9857-40b6-9307-3c604bcb3a40" providerId="ADAL" clId="{FE283EF5-FD0B-4444-A9C8-D29ED055F4BA}" dt="2023-09-06T06:33:08.348" v="4708" actId="478"/>
          <ac:spMkLst>
            <pc:docMk/>
            <pc:sldMk cId="2898591674" sldId="277"/>
            <ac:spMk id="4" creationId="{27EA10F4-D29D-DEFF-D249-94EC6FF7C740}"/>
          </ac:spMkLst>
        </pc:spChg>
        <pc:spChg chg="del">
          <ac:chgData name="Khan, Talha" userId="43e5df1c-9857-40b6-9307-3c604bcb3a40" providerId="ADAL" clId="{FE283EF5-FD0B-4444-A9C8-D29ED055F4BA}" dt="2023-09-06T06:33:06.252" v="4707" actId="478"/>
          <ac:spMkLst>
            <pc:docMk/>
            <pc:sldMk cId="2898591674" sldId="277"/>
            <ac:spMk id="5" creationId="{95CE6AAA-398B-F18F-77D5-DC8108D0D5ED}"/>
          </ac:spMkLst>
        </pc:spChg>
      </pc:sldChg>
      <pc:sldChg chg="del">
        <pc:chgData name="Khan, Talha" userId="43e5df1c-9857-40b6-9307-3c604bcb3a40" providerId="ADAL" clId="{FE283EF5-FD0B-4444-A9C8-D29ED055F4BA}" dt="2023-09-06T04:10:26.588" v="1655" actId="47"/>
        <pc:sldMkLst>
          <pc:docMk/>
          <pc:sldMk cId="36815575" sldId="278"/>
        </pc:sldMkLst>
      </pc:sldChg>
      <pc:sldChg chg="delSp modSp mod">
        <pc:chgData name="Khan, Talha" userId="43e5df1c-9857-40b6-9307-3c604bcb3a40" providerId="ADAL" clId="{FE283EF5-FD0B-4444-A9C8-D29ED055F4BA}" dt="2023-09-06T06:33:15.156" v="4710" actId="478"/>
        <pc:sldMkLst>
          <pc:docMk/>
          <pc:sldMk cId="1046508282" sldId="279"/>
        </pc:sldMkLst>
        <pc:spChg chg="mod">
          <ac:chgData name="Khan, Talha" userId="43e5df1c-9857-40b6-9307-3c604bcb3a40" providerId="ADAL" clId="{FE283EF5-FD0B-4444-A9C8-D29ED055F4BA}" dt="2023-09-06T06:27:27.292" v="4652" actId="1076"/>
          <ac:spMkLst>
            <pc:docMk/>
            <pc:sldMk cId="1046508282" sldId="279"/>
            <ac:spMk id="2" creationId="{70146A16-31E7-89E1-CA8B-ECDAA72B20AA}"/>
          </ac:spMkLst>
        </pc:spChg>
        <pc:spChg chg="mod">
          <ac:chgData name="Khan, Talha" userId="43e5df1c-9857-40b6-9307-3c604bcb3a40" providerId="ADAL" clId="{FE283EF5-FD0B-4444-A9C8-D29ED055F4BA}" dt="2023-09-06T06:28:03.917" v="4659" actId="12"/>
          <ac:spMkLst>
            <pc:docMk/>
            <pc:sldMk cId="1046508282" sldId="279"/>
            <ac:spMk id="3" creationId="{CFB3B6B4-308C-3418-89C5-DB0933DD105B}"/>
          </ac:spMkLst>
        </pc:spChg>
        <pc:spChg chg="del">
          <ac:chgData name="Khan, Talha" userId="43e5df1c-9857-40b6-9307-3c604bcb3a40" providerId="ADAL" clId="{FE283EF5-FD0B-4444-A9C8-D29ED055F4BA}" dt="2023-09-06T06:33:12.796" v="4709" actId="478"/>
          <ac:spMkLst>
            <pc:docMk/>
            <pc:sldMk cId="1046508282" sldId="279"/>
            <ac:spMk id="4" creationId="{F695A887-6136-669B-E439-C14CE9263271}"/>
          </ac:spMkLst>
        </pc:spChg>
        <pc:spChg chg="del">
          <ac:chgData name="Khan, Talha" userId="43e5df1c-9857-40b6-9307-3c604bcb3a40" providerId="ADAL" clId="{FE283EF5-FD0B-4444-A9C8-D29ED055F4BA}" dt="2023-09-06T06:33:15.156" v="4710" actId="478"/>
          <ac:spMkLst>
            <pc:docMk/>
            <pc:sldMk cId="1046508282" sldId="279"/>
            <ac:spMk id="5" creationId="{C4743614-FC28-11B5-0FF2-A5B3161D9B6A}"/>
          </ac:spMkLst>
        </pc:spChg>
      </pc:sldChg>
      <pc:sldChg chg="addSp delSp modSp mod">
        <pc:chgData name="Khan, Talha" userId="43e5df1c-9857-40b6-9307-3c604bcb3a40" providerId="ADAL" clId="{FE283EF5-FD0B-4444-A9C8-D29ED055F4BA}" dt="2023-09-06T06:32:40.724" v="4700" actId="478"/>
        <pc:sldMkLst>
          <pc:docMk/>
          <pc:sldMk cId="3619987469" sldId="280"/>
        </pc:sldMkLst>
        <pc:spChg chg="mod">
          <ac:chgData name="Khan, Talha" userId="43e5df1c-9857-40b6-9307-3c604bcb3a40" providerId="ADAL" clId="{FE283EF5-FD0B-4444-A9C8-D29ED055F4BA}" dt="2023-09-05T23:47:39.725" v="1217" actId="1076"/>
          <ac:spMkLst>
            <pc:docMk/>
            <pc:sldMk cId="3619987469" sldId="280"/>
            <ac:spMk id="2" creationId="{E2C82BF4-CEBF-51B1-0BCA-2B86D1756401}"/>
          </ac:spMkLst>
        </pc:spChg>
        <pc:spChg chg="del">
          <ac:chgData name="Khan, Talha" userId="43e5df1c-9857-40b6-9307-3c604bcb3a40" providerId="ADAL" clId="{FE283EF5-FD0B-4444-A9C8-D29ED055F4BA}" dt="2023-09-06T06:32:40.724" v="4700" actId="478"/>
          <ac:spMkLst>
            <pc:docMk/>
            <pc:sldMk cId="3619987469" sldId="280"/>
            <ac:spMk id="4" creationId="{83511E2F-ADFA-2B42-EBBA-1F7B2DD70154}"/>
          </ac:spMkLst>
        </pc:spChg>
        <pc:spChg chg="del">
          <ac:chgData name="Khan, Talha" userId="43e5df1c-9857-40b6-9307-3c604bcb3a40" providerId="ADAL" clId="{FE283EF5-FD0B-4444-A9C8-D29ED055F4BA}" dt="2023-09-06T06:32:38.517" v="4699" actId="478"/>
          <ac:spMkLst>
            <pc:docMk/>
            <pc:sldMk cId="3619987469" sldId="280"/>
            <ac:spMk id="5" creationId="{FCA7B6C1-9E7E-FABF-8281-E4368BE7F97D}"/>
          </ac:spMkLst>
        </pc:spChg>
        <pc:spChg chg="add del mod">
          <ac:chgData name="Khan, Talha" userId="43e5df1c-9857-40b6-9307-3c604bcb3a40" providerId="ADAL" clId="{FE283EF5-FD0B-4444-A9C8-D29ED055F4BA}" dt="2023-09-05T23:46:21.278" v="1208" actId="478"/>
          <ac:spMkLst>
            <pc:docMk/>
            <pc:sldMk cId="3619987469" sldId="280"/>
            <ac:spMk id="8" creationId="{AA9C96DE-6D6C-E1A7-4E96-189EC9852C10}"/>
          </ac:spMkLst>
        </pc:spChg>
        <pc:graphicFrameChg chg="del mod">
          <ac:chgData name="Khan, Talha" userId="43e5df1c-9857-40b6-9307-3c604bcb3a40" providerId="ADAL" clId="{FE283EF5-FD0B-4444-A9C8-D29ED055F4BA}" dt="2023-09-05T23:38:40.588" v="1196" actId="478"/>
          <ac:graphicFrameMkLst>
            <pc:docMk/>
            <pc:sldMk cId="3619987469" sldId="280"/>
            <ac:graphicFrameMk id="7" creationId="{8B9DBF2E-B221-B521-1495-29BE42A44B0A}"/>
          </ac:graphicFrameMkLst>
        </pc:graphicFrameChg>
        <pc:picChg chg="add del mod">
          <ac:chgData name="Khan, Talha" userId="43e5df1c-9857-40b6-9307-3c604bcb3a40" providerId="ADAL" clId="{FE283EF5-FD0B-4444-A9C8-D29ED055F4BA}" dt="2023-09-05T23:40:23.211" v="1198" actId="478"/>
          <ac:picMkLst>
            <pc:docMk/>
            <pc:sldMk cId="3619987469" sldId="280"/>
            <ac:picMk id="10" creationId="{78D1FBCD-4E01-E0BC-DEF8-36648D38293D}"/>
          </ac:picMkLst>
        </pc:picChg>
        <pc:picChg chg="add del mod">
          <ac:chgData name="Khan, Talha" userId="43e5df1c-9857-40b6-9307-3c604bcb3a40" providerId="ADAL" clId="{FE283EF5-FD0B-4444-A9C8-D29ED055F4BA}" dt="2023-09-05T23:43:24.376" v="1202" actId="478"/>
          <ac:picMkLst>
            <pc:docMk/>
            <pc:sldMk cId="3619987469" sldId="280"/>
            <ac:picMk id="12" creationId="{2DB9E904-A6F6-6E33-9771-C8E540F2A3A9}"/>
          </ac:picMkLst>
        </pc:picChg>
        <pc:picChg chg="add del">
          <ac:chgData name="Khan, Talha" userId="43e5df1c-9857-40b6-9307-3c604bcb3a40" providerId="ADAL" clId="{FE283EF5-FD0B-4444-A9C8-D29ED055F4BA}" dt="2023-09-05T23:45:24.926" v="1204" actId="478"/>
          <ac:picMkLst>
            <pc:docMk/>
            <pc:sldMk cId="3619987469" sldId="280"/>
            <ac:picMk id="14" creationId="{395E5486-2565-D5F3-5540-D946D8F933A2}"/>
          </ac:picMkLst>
        </pc:picChg>
        <pc:picChg chg="add mod">
          <ac:chgData name="Khan, Talha" userId="43e5df1c-9857-40b6-9307-3c604bcb3a40" providerId="ADAL" clId="{FE283EF5-FD0B-4444-A9C8-D29ED055F4BA}" dt="2023-09-05T23:47:44.069" v="1218" actId="14100"/>
          <ac:picMkLst>
            <pc:docMk/>
            <pc:sldMk cId="3619987469" sldId="280"/>
            <ac:picMk id="16" creationId="{5BA69875-1DAE-BE7F-5BE7-E11C13BC0CFD}"/>
          </ac:picMkLst>
        </pc:picChg>
      </pc:sldChg>
      <pc:sldChg chg="new del">
        <pc:chgData name="Khan, Talha" userId="43e5df1c-9857-40b6-9307-3c604bcb3a40" providerId="ADAL" clId="{FE283EF5-FD0B-4444-A9C8-D29ED055F4BA}" dt="2023-09-05T23:48:01.918" v="1219" actId="47"/>
        <pc:sldMkLst>
          <pc:docMk/>
          <pc:sldMk cId="1482177966" sldId="281"/>
        </pc:sldMkLst>
      </pc:sldChg>
      <pc:sldChg chg="addSp delSp modSp new mod">
        <pc:chgData name="Khan, Talha" userId="43e5df1c-9857-40b6-9307-3c604bcb3a40" providerId="ADAL" clId="{FE283EF5-FD0B-4444-A9C8-D29ED055F4BA}" dt="2023-09-06T06:32:54.867" v="4704" actId="478"/>
        <pc:sldMkLst>
          <pc:docMk/>
          <pc:sldMk cId="3467463903" sldId="281"/>
        </pc:sldMkLst>
        <pc:spChg chg="mod">
          <ac:chgData name="Khan, Talha" userId="43e5df1c-9857-40b6-9307-3c604bcb3a40" providerId="ADAL" clId="{FE283EF5-FD0B-4444-A9C8-D29ED055F4BA}" dt="2023-09-06T04:30:29.834" v="2771" actId="20577"/>
          <ac:spMkLst>
            <pc:docMk/>
            <pc:sldMk cId="3467463903" sldId="281"/>
            <ac:spMk id="2" creationId="{5F553D25-C2FB-BF71-26D1-FB8F47A92E9B}"/>
          </ac:spMkLst>
        </pc:spChg>
        <pc:spChg chg="mod">
          <ac:chgData name="Khan, Talha" userId="43e5df1c-9857-40b6-9307-3c604bcb3a40" providerId="ADAL" clId="{FE283EF5-FD0B-4444-A9C8-D29ED055F4BA}" dt="2023-09-06T04:10:01.163" v="1654" actId="1076"/>
          <ac:spMkLst>
            <pc:docMk/>
            <pc:sldMk cId="3467463903" sldId="281"/>
            <ac:spMk id="3" creationId="{496B80ED-E01E-80E1-D8FD-3F7024A27B67}"/>
          </ac:spMkLst>
        </pc:spChg>
        <pc:spChg chg="del">
          <ac:chgData name="Khan, Talha" userId="43e5df1c-9857-40b6-9307-3c604bcb3a40" providerId="ADAL" clId="{FE283EF5-FD0B-4444-A9C8-D29ED055F4BA}" dt="2023-09-06T04:08:04.098" v="1625" actId="931"/>
          <ac:spMkLst>
            <pc:docMk/>
            <pc:sldMk cId="3467463903" sldId="281"/>
            <ac:spMk id="4" creationId="{7799D1CE-DFFA-3D07-BA80-A9BCA27DC2C3}"/>
          </ac:spMkLst>
        </pc:spChg>
        <pc:spChg chg="mod">
          <ac:chgData name="Khan, Talha" userId="43e5df1c-9857-40b6-9307-3c604bcb3a40" providerId="ADAL" clId="{FE283EF5-FD0B-4444-A9C8-D29ED055F4BA}" dt="2023-09-06T04:09:47.909" v="1652" actId="122"/>
          <ac:spMkLst>
            <pc:docMk/>
            <pc:sldMk cId="3467463903" sldId="281"/>
            <ac:spMk id="5" creationId="{02AE8E37-EDC3-F9EB-51C9-4EF36D95315F}"/>
          </ac:spMkLst>
        </pc:spChg>
        <pc:spChg chg="del">
          <ac:chgData name="Khan, Talha" userId="43e5df1c-9857-40b6-9307-3c604bcb3a40" providerId="ADAL" clId="{FE283EF5-FD0B-4444-A9C8-D29ED055F4BA}" dt="2023-09-06T04:09:13.545" v="1645" actId="931"/>
          <ac:spMkLst>
            <pc:docMk/>
            <pc:sldMk cId="3467463903" sldId="281"/>
            <ac:spMk id="6" creationId="{B406E009-EF24-3209-CF52-283A2E5798DB}"/>
          </ac:spMkLst>
        </pc:spChg>
        <pc:spChg chg="del">
          <ac:chgData name="Khan, Talha" userId="43e5df1c-9857-40b6-9307-3c604bcb3a40" providerId="ADAL" clId="{FE283EF5-FD0B-4444-A9C8-D29ED055F4BA}" dt="2023-09-06T06:32:54.867" v="4704" actId="478"/>
          <ac:spMkLst>
            <pc:docMk/>
            <pc:sldMk cId="3467463903" sldId="281"/>
            <ac:spMk id="7" creationId="{5011E053-CEC2-6C41-B294-2D6592026F56}"/>
          </ac:spMkLst>
        </pc:spChg>
        <pc:spChg chg="del">
          <ac:chgData name="Khan, Talha" userId="43e5df1c-9857-40b6-9307-3c604bcb3a40" providerId="ADAL" clId="{FE283EF5-FD0B-4444-A9C8-D29ED055F4BA}" dt="2023-09-06T06:32:52.588" v="4703" actId="478"/>
          <ac:spMkLst>
            <pc:docMk/>
            <pc:sldMk cId="3467463903" sldId="281"/>
            <ac:spMk id="8" creationId="{0BE9A38A-9C90-EF04-A53D-70BC5DD97296}"/>
          </ac:spMkLst>
        </pc:spChg>
        <pc:picChg chg="add mod">
          <ac:chgData name="Khan, Talha" userId="43e5df1c-9857-40b6-9307-3c604bcb3a40" providerId="ADAL" clId="{FE283EF5-FD0B-4444-A9C8-D29ED055F4BA}" dt="2023-09-06T04:08:31.572" v="1634" actId="14100"/>
          <ac:picMkLst>
            <pc:docMk/>
            <pc:sldMk cId="3467463903" sldId="281"/>
            <ac:picMk id="11" creationId="{9FAFB1DB-2F98-C4BA-3BED-C29EFFA5C25D}"/>
          </ac:picMkLst>
        </pc:picChg>
        <pc:picChg chg="add mod">
          <ac:chgData name="Khan, Talha" userId="43e5df1c-9857-40b6-9307-3c604bcb3a40" providerId="ADAL" clId="{FE283EF5-FD0B-4444-A9C8-D29ED055F4BA}" dt="2023-09-06T04:09:23.147" v="1650" actId="14100"/>
          <ac:picMkLst>
            <pc:docMk/>
            <pc:sldMk cId="3467463903" sldId="281"/>
            <ac:picMk id="13" creationId="{D7109540-5BDB-DFEE-B0A5-B5D434D7C9C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042EF-5C2C-44CB-A428-774942D2935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351E5C48-1805-4363-8A3A-B70A2B7B5AFA}">
      <dgm:prSet phldrT="[Text]">
        <dgm:style>
          <a:lnRef idx="2">
            <a:schemeClr val="accent5"/>
          </a:lnRef>
          <a:fillRef idx="1">
            <a:schemeClr val="lt1"/>
          </a:fillRef>
          <a:effectRef idx="0">
            <a:schemeClr val="accent5"/>
          </a:effectRef>
          <a:fontRef idx="minor">
            <a:schemeClr val="dk1"/>
          </a:fontRef>
        </dgm:style>
      </dgm:prSet>
      <dgm:spPr/>
      <dgm:t>
        <a:bodyPr/>
        <a:lstStyle/>
        <a:p>
          <a:r>
            <a:rPr lang="en-GB" dirty="0"/>
            <a:t>Sentiment analysis</a:t>
          </a:r>
        </a:p>
      </dgm:t>
    </dgm:pt>
    <dgm:pt modelId="{BA75363E-9EE3-4DF5-AA22-DC4FE49052E8}" type="parTrans" cxnId="{99BD3420-8B78-4C35-B76D-6BDD483EAD46}">
      <dgm:prSet/>
      <dgm:spPr/>
      <dgm:t>
        <a:bodyPr/>
        <a:lstStyle/>
        <a:p>
          <a:endParaRPr lang="en-GB"/>
        </a:p>
      </dgm:t>
    </dgm:pt>
    <dgm:pt modelId="{B59532A9-8F22-4116-AEAA-84A960774419}" type="sibTrans" cxnId="{99BD3420-8B78-4C35-B76D-6BDD483EAD46}">
      <dgm:prSet/>
      <dgm:spPr/>
      <dgm:t>
        <a:bodyPr/>
        <a:lstStyle/>
        <a:p>
          <a:endParaRPr lang="en-GB"/>
        </a:p>
      </dgm:t>
    </dgm:pt>
    <dgm:pt modelId="{E84B35CF-12E6-4005-A9BE-EAB96F79E896}">
      <dgm:prSet phldrT="[Text]">
        <dgm:style>
          <a:lnRef idx="2">
            <a:schemeClr val="accent2"/>
          </a:lnRef>
          <a:fillRef idx="1">
            <a:schemeClr val="lt1"/>
          </a:fillRef>
          <a:effectRef idx="0">
            <a:schemeClr val="accent2"/>
          </a:effectRef>
          <a:fontRef idx="minor">
            <a:schemeClr val="dk1"/>
          </a:fontRef>
        </dgm:style>
      </dgm:prSet>
      <dgm:spPr/>
      <dgm:t>
        <a:bodyPr/>
        <a:lstStyle/>
        <a:p>
          <a:r>
            <a:rPr lang="en-GB" dirty="0"/>
            <a:t>Lexicon</a:t>
          </a:r>
        </a:p>
      </dgm:t>
    </dgm:pt>
    <dgm:pt modelId="{5DE8479E-8B47-4DF1-9EDA-7480128B54A2}" type="parTrans" cxnId="{9DDE48E6-60D9-49FC-8CA8-45A963E2739B}">
      <dgm:prSet/>
      <dgm:spPr/>
      <dgm:t>
        <a:bodyPr/>
        <a:lstStyle/>
        <a:p>
          <a:endParaRPr lang="en-GB"/>
        </a:p>
      </dgm:t>
    </dgm:pt>
    <dgm:pt modelId="{2D76FDCB-297E-4864-8EA9-63E7A4509348}" type="sibTrans" cxnId="{9DDE48E6-60D9-49FC-8CA8-45A963E2739B}">
      <dgm:prSet/>
      <dgm:spPr/>
      <dgm:t>
        <a:bodyPr/>
        <a:lstStyle/>
        <a:p>
          <a:endParaRPr lang="en-GB"/>
        </a:p>
      </dgm:t>
    </dgm:pt>
    <dgm:pt modelId="{0BE144EC-B583-449D-AC2D-A2EC0659492D}">
      <dgm:prSet phldrT="[Text]">
        <dgm:style>
          <a:lnRef idx="2">
            <a:schemeClr val="accent6"/>
          </a:lnRef>
          <a:fillRef idx="1">
            <a:schemeClr val="lt1"/>
          </a:fillRef>
          <a:effectRef idx="0">
            <a:schemeClr val="accent6"/>
          </a:effectRef>
          <a:fontRef idx="minor">
            <a:schemeClr val="dk1"/>
          </a:fontRef>
        </dgm:style>
      </dgm:prSet>
      <dgm:spPr/>
      <dgm:t>
        <a:bodyPr/>
        <a:lstStyle/>
        <a:p>
          <a:r>
            <a:rPr lang="en-GB" dirty="0"/>
            <a:t>Advantages</a:t>
          </a:r>
        </a:p>
      </dgm:t>
    </dgm:pt>
    <dgm:pt modelId="{F92DB4CA-4B22-420A-A011-FE3F8D419C16}" type="parTrans" cxnId="{E0614393-C8B4-4CA1-BBAB-7A8A7C8F5176}">
      <dgm:prSet/>
      <dgm:spPr/>
      <dgm:t>
        <a:bodyPr/>
        <a:lstStyle/>
        <a:p>
          <a:endParaRPr lang="en-GB"/>
        </a:p>
      </dgm:t>
    </dgm:pt>
    <dgm:pt modelId="{29E44912-73EC-4309-8535-135F5B0D5886}" type="sibTrans" cxnId="{E0614393-C8B4-4CA1-BBAB-7A8A7C8F5176}">
      <dgm:prSet/>
      <dgm:spPr/>
      <dgm:t>
        <a:bodyPr/>
        <a:lstStyle/>
        <a:p>
          <a:endParaRPr lang="en-GB"/>
        </a:p>
      </dgm:t>
    </dgm:pt>
    <dgm:pt modelId="{ACF2796A-E3B5-4915-84C4-414CB210844A}">
      <dgm:prSet phldrT="[Text]">
        <dgm:style>
          <a:lnRef idx="2">
            <a:schemeClr val="accent2"/>
          </a:lnRef>
          <a:fillRef idx="1">
            <a:schemeClr val="lt1"/>
          </a:fillRef>
          <a:effectRef idx="0">
            <a:schemeClr val="accent2"/>
          </a:effectRef>
          <a:fontRef idx="minor">
            <a:schemeClr val="dk1"/>
          </a:fontRef>
        </dgm:style>
      </dgm:prSet>
      <dgm:spPr/>
      <dgm:t>
        <a:bodyPr/>
        <a:lstStyle/>
        <a:p>
          <a:r>
            <a:rPr lang="en-GB" dirty="0"/>
            <a:t>Disadvantages</a:t>
          </a:r>
        </a:p>
      </dgm:t>
    </dgm:pt>
    <dgm:pt modelId="{FDF9878B-05B8-402F-813B-0515D479692D}" type="parTrans" cxnId="{7BF24541-5896-4498-9CE1-158A8B847FAF}">
      <dgm:prSet/>
      <dgm:spPr/>
      <dgm:t>
        <a:bodyPr/>
        <a:lstStyle/>
        <a:p>
          <a:endParaRPr lang="en-GB"/>
        </a:p>
      </dgm:t>
    </dgm:pt>
    <dgm:pt modelId="{3C253FBF-B5D8-40DF-8094-2F99F745AEF4}" type="sibTrans" cxnId="{7BF24541-5896-4498-9CE1-158A8B847FAF}">
      <dgm:prSet/>
      <dgm:spPr/>
      <dgm:t>
        <a:bodyPr/>
        <a:lstStyle/>
        <a:p>
          <a:endParaRPr lang="en-GB"/>
        </a:p>
      </dgm:t>
    </dgm:pt>
    <dgm:pt modelId="{CEA68037-47E4-4AF0-AEFD-C01023BAB772}">
      <dgm:prSet phldrT="[Text]">
        <dgm:style>
          <a:lnRef idx="2">
            <a:schemeClr val="accent6"/>
          </a:lnRef>
          <a:fillRef idx="1">
            <a:schemeClr val="lt1"/>
          </a:fillRef>
          <a:effectRef idx="0">
            <a:schemeClr val="accent6"/>
          </a:effectRef>
          <a:fontRef idx="minor">
            <a:schemeClr val="dk1"/>
          </a:fontRef>
        </dgm:style>
      </dgm:prSet>
      <dgm:spPr/>
      <dgm:t>
        <a:bodyPr/>
        <a:lstStyle/>
        <a:p>
          <a:r>
            <a:rPr lang="en-GB" dirty="0"/>
            <a:t>Machine Learning</a:t>
          </a:r>
        </a:p>
      </dgm:t>
    </dgm:pt>
    <dgm:pt modelId="{B853ADC9-E57D-4830-BAD5-973A2255D9C6}" type="parTrans" cxnId="{11DEFE6A-60CA-4F41-9A0C-4F82098AB670}">
      <dgm:prSet/>
      <dgm:spPr/>
      <dgm:t>
        <a:bodyPr/>
        <a:lstStyle/>
        <a:p>
          <a:endParaRPr lang="en-GB"/>
        </a:p>
      </dgm:t>
    </dgm:pt>
    <dgm:pt modelId="{71481210-1D54-4C21-BB4E-BC7FE1AFE756}" type="sibTrans" cxnId="{11DEFE6A-60CA-4F41-9A0C-4F82098AB670}">
      <dgm:prSet/>
      <dgm:spPr/>
      <dgm:t>
        <a:bodyPr/>
        <a:lstStyle/>
        <a:p>
          <a:endParaRPr lang="en-GB"/>
        </a:p>
      </dgm:t>
    </dgm:pt>
    <dgm:pt modelId="{48AE95D9-04CC-481C-AB20-FBEDD4B9FED2}">
      <dgm:prSet phldrT="[Text]">
        <dgm:style>
          <a:lnRef idx="2">
            <a:schemeClr val="accent6"/>
          </a:lnRef>
          <a:fillRef idx="1">
            <a:schemeClr val="lt1"/>
          </a:fillRef>
          <a:effectRef idx="0">
            <a:schemeClr val="accent6"/>
          </a:effectRef>
          <a:fontRef idx="minor">
            <a:schemeClr val="dk1"/>
          </a:fontRef>
        </dgm:style>
      </dgm:prSet>
      <dgm:spPr/>
      <dgm:t>
        <a:bodyPr/>
        <a:lstStyle/>
        <a:p>
          <a:r>
            <a:rPr lang="en-GB" dirty="0"/>
            <a:t>Advantages</a:t>
          </a:r>
        </a:p>
      </dgm:t>
    </dgm:pt>
    <dgm:pt modelId="{5EDB1F67-D95B-492E-90A7-7E36611F125B}" type="parTrans" cxnId="{8E0EEA04-A7A0-4D03-86EA-DA49FB0B3204}">
      <dgm:prSet/>
      <dgm:spPr/>
      <dgm:t>
        <a:bodyPr/>
        <a:lstStyle/>
        <a:p>
          <a:endParaRPr lang="en-GB"/>
        </a:p>
      </dgm:t>
    </dgm:pt>
    <dgm:pt modelId="{0ABEF5E8-369F-4EE5-BC25-09AED7C57234}" type="sibTrans" cxnId="{8E0EEA04-A7A0-4D03-86EA-DA49FB0B3204}">
      <dgm:prSet/>
      <dgm:spPr/>
      <dgm:t>
        <a:bodyPr/>
        <a:lstStyle/>
        <a:p>
          <a:endParaRPr lang="en-GB"/>
        </a:p>
      </dgm:t>
    </dgm:pt>
    <dgm:pt modelId="{FF0D6A8F-30B8-473A-984A-8343CDD0BDCE}">
      <dgm:prSet phldrT="[Text]">
        <dgm:style>
          <a:lnRef idx="2">
            <a:schemeClr val="accent2"/>
          </a:lnRef>
          <a:fillRef idx="1">
            <a:schemeClr val="lt1"/>
          </a:fillRef>
          <a:effectRef idx="0">
            <a:schemeClr val="accent2"/>
          </a:effectRef>
          <a:fontRef idx="minor">
            <a:schemeClr val="dk1"/>
          </a:fontRef>
        </dgm:style>
      </dgm:prSet>
      <dgm:spPr/>
      <dgm:t>
        <a:bodyPr/>
        <a:lstStyle/>
        <a:p>
          <a:r>
            <a:rPr lang="en-GB" dirty="0"/>
            <a:t>disadvantages</a:t>
          </a:r>
        </a:p>
      </dgm:t>
    </dgm:pt>
    <dgm:pt modelId="{EA63C8E3-B49C-4FBF-BCA5-780B30E14926}" type="parTrans" cxnId="{ABC6124F-A07E-4836-91E3-675854AC5600}">
      <dgm:prSet/>
      <dgm:spPr/>
      <dgm:t>
        <a:bodyPr/>
        <a:lstStyle/>
        <a:p>
          <a:endParaRPr lang="en-GB"/>
        </a:p>
      </dgm:t>
    </dgm:pt>
    <dgm:pt modelId="{76EFF423-A7CA-4596-9C61-29591B7F6909}" type="sibTrans" cxnId="{ABC6124F-A07E-4836-91E3-675854AC5600}">
      <dgm:prSet/>
      <dgm:spPr/>
      <dgm:t>
        <a:bodyPr/>
        <a:lstStyle/>
        <a:p>
          <a:endParaRPr lang="en-GB"/>
        </a:p>
      </dgm:t>
    </dgm:pt>
    <dgm:pt modelId="{ADF228F7-858C-4372-B4F5-3B8C06665461}" type="pres">
      <dgm:prSet presAssocID="{B1F042EF-5C2C-44CB-A428-774942D29354}" presName="hierChild1" presStyleCnt="0">
        <dgm:presLayoutVars>
          <dgm:chPref val="1"/>
          <dgm:dir/>
          <dgm:animOne val="branch"/>
          <dgm:animLvl val="lvl"/>
          <dgm:resizeHandles/>
        </dgm:presLayoutVars>
      </dgm:prSet>
      <dgm:spPr/>
    </dgm:pt>
    <dgm:pt modelId="{DA8C899A-214B-459A-A50E-3FCB79E5BA93}" type="pres">
      <dgm:prSet presAssocID="{351E5C48-1805-4363-8A3A-B70A2B7B5AFA}" presName="hierRoot1" presStyleCnt="0"/>
      <dgm:spPr/>
    </dgm:pt>
    <dgm:pt modelId="{CD08E851-2F64-48FC-9948-42C973CAA733}" type="pres">
      <dgm:prSet presAssocID="{351E5C48-1805-4363-8A3A-B70A2B7B5AFA}" presName="composite" presStyleCnt="0"/>
      <dgm:spPr/>
    </dgm:pt>
    <dgm:pt modelId="{1398C5C2-191B-464A-A4C4-B37DE0E0A602}" type="pres">
      <dgm:prSet presAssocID="{351E5C48-1805-4363-8A3A-B70A2B7B5AFA}" presName="background" presStyleLbl="node0" presStyleIdx="0" presStyleCnt="1"/>
      <dgm:spPr/>
    </dgm:pt>
    <dgm:pt modelId="{5E691704-DAA7-4AEF-BAFA-8123EC27203A}" type="pres">
      <dgm:prSet presAssocID="{351E5C48-1805-4363-8A3A-B70A2B7B5AFA}" presName="text" presStyleLbl="fgAcc0" presStyleIdx="0" presStyleCnt="1" custLinFactNeighborX="-2837" custLinFactNeighborY="1080">
        <dgm:presLayoutVars>
          <dgm:chPref val="3"/>
        </dgm:presLayoutVars>
      </dgm:prSet>
      <dgm:spPr/>
    </dgm:pt>
    <dgm:pt modelId="{E442ED4B-1AAE-4808-A473-3A0E16EC5E9C}" type="pres">
      <dgm:prSet presAssocID="{351E5C48-1805-4363-8A3A-B70A2B7B5AFA}" presName="hierChild2" presStyleCnt="0"/>
      <dgm:spPr/>
    </dgm:pt>
    <dgm:pt modelId="{9B78861C-0C01-4D23-82A5-51A9A805191C}" type="pres">
      <dgm:prSet presAssocID="{5DE8479E-8B47-4DF1-9EDA-7480128B54A2}" presName="Name10" presStyleLbl="parChTrans1D2" presStyleIdx="0" presStyleCnt="2"/>
      <dgm:spPr/>
    </dgm:pt>
    <dgm:pt modelId="{9F9EDA6E-E149-48DE-A307-458CCD98EB62}" type="pres">
      <dgm:prSet presAssocID="{E84B35CF-12E6-4005-A9BE-EAB96F79E896}" presName="hierRoot2" presStyleCnt="0"/>
      <dgm:spPr/>
    </dgm:pt>
    <dgm:pt modelId="{DC4FC5FA-1936-48E2-9C20-AB29B2345FC2}" type="pres">
      <dgm:prSet presAssocID="{E84B35CF-12E6-4005-A9BE-EAB96F79E896}" presName="composite2" presStyleCnt="0"/>
      <dgm:spPr/>
    </dgm:pt>
    <dgm:pt modelId="{176801AC-6290-4B93-BC7E-F09723FD8C08}" type="pres">
      <dgm:prSet presAssocID="{E84B35CF-12E6-4005-A9BE-EAB96F79E896}" presName="background2" presStyleLbl="node2" presStyleIdx="0" presStyleCnt="2"/>
      <dgm:spPr/>
    </dgm:pt>
    <dgm:pt modelId="{91952C60-430E-4C19-9A69-A49E6DC114E8}" type="pres">
      <dgm:prSet presAssocID="{E84B35CF-12E6-4005-A9BE-EAB96F79E896}" presName="text2" presStyleLbl="fgAcc2" presStyleIdx="0" presStyleCnt="2">
        <dgm:presLayoutVars>
          <dgm:chPref val="3"/>
        </dgm:presLayoutVars>
      </dgm:prSet>
      <dgm:spPr/>
    </dgm:pt>
    <dgm:pt modelId="{2578D1AB-F4DF-4184-BBC9-19F9988127E1}" type="pres">
      <dgm:prSet presAssocID="{E84B35CF-12E6-4005-A9BE-EAB96F79E896}" presName="hierChild3" presStyleCnt="0"/>
      <dgm:spPr/>
    </dgm:pt>
    <dgm:pt modelId="{E2A488C2-A5EF-485C-BBA5-E625B1160CF1}" type="pres">
      <dgm:prSet presAssocID="{F92DB4CA-4B22-420A-A011-FE3F8D419C16}" presName="Name17" presStyleLbl="parChTrans1D3" presStyleIdx="0" presStyleCnt="4"/>
      <dgm:spPr/>
    </dgm:pt>
    <dgm:pt modelId="{93318CEE-AE2D-48B8-B804-90C8C6E6CE4E}" type="pres">
      <dgm:prSet presAssocID="{0BE144EC-B583-449D-AC2D-A2EC0659492D}" presName="hierRoot3" presStyleCnt="0"/>
      <dgm:spPr/>
    </dgm:pt>
    <dgm:pt modelId="{8000D407-CA91-4FF2-874D-A92D9A8BD76F}" type="pres">
      <dgm:prSet presAssocID="{0BE144EC-B583-449D-AC2D-A2EC0659492D}" presName="composite3" presStyleCnt="0"/>
      <dgm:spPr/>
    </dgm:pt>
    <dgm:pt modelId="{F22E32CD-B391-4FF6-B257-A7DE134C969A}" type="pres">
      <dgm:prSet presAssocID="{0BE144EC-B583-449D-AC2D-A2EC0659492D}" presName="background3" presStyleLbl="node3" presStyleIdx="0" presStyleCnt="4"/>
      <dgm:spPr/>
    </dgm:pt>
    <dgm:pt modelId="{1E8327F0-0E33-4E50-8F67-3E5BD05FE401}" type="pres">
      <dgm:prSet presAssocID="{0BE144EC-B583-449D-AC2D-A2EC0659492D}" presName="text3" presStyleLbl="fgAcc3" presStyleIdx="0" presStyleCnt="4">
        <dgm:presLayoutVars>
          <dgm:chPref val="3"/>
        </dgm:presLayoutVars>
      </dgm:prSet>
      <dgm:spPr/>
    </dgm:pt>
    <dgm:pt modelId="{5216E002-7AD7-4E15-8455-8BECD085B41F}" type="pres">
      <dgm:prSet presAssocID="{0BE144EC-B583-449D-AC2D-A2EC0659492D}" presName="hierChild4" presStyleCnt="0"/>
      <dgm:spPr/>
    </dgm:pt>
    <dgm:pt modelId="{16248BC6-091A-4696-914D-DF44460F3470}" type="pres">
      <dgm:prSet presAssocID="{FDF9878B-05B8-402F-813B-0515D479692D}" presName="Name17" presStyleLbl="parChTrans1D3" presStyleIdx="1" presStyleCnt="4"/>
      <dgm:spPr/>
    </dgm:pt>
    <dgm:pt modelId="{ADD5B4EC-F016-49F2-AB8B-D75ADDDF9D5F}" type="pres">
      <dgm:prSet presAssocID="{ACF2796A-E3B5-4915-84C4-414CB210844A}" presName="hierRoot3" presStyleCnt="0"/>
      <dgm:spPr/>
    </dgm:pt>
    <dgm:pt modelId="{5DF61E26-D05C-4162-972E-6AB71A57F6E7}" type="pres">
      <dgm:prSet presAssocID="{ACF2796A-E3B5-4915-84C4-414CB210844A}" presName="composite3" presStyleCnt="0"/>
      <dgm:spPr/>
    </dgm:pt>
    <dgm:pt modelId="{8AB421C1-230C-4321-98BF-D6337A93C316}" type="pres">
      <dgm:prSet presAssocID="{ACF2796A-E3B5-4915-84C4-414CB210844A}" presName="background3" presStyleLbl="node3" presStyleIdx="1" presStyleCnt="4"/>
      <dgm:spPr/>
    </dgm:pt>
    <dgm:pt modelId="{180A7986-9248-4480-8F9D-1850AD1C68DA}" type="pres">
      <dgm:prSet presAssocID="{ACF2796A-E3B5-4915-84C4-414CB210844A}" presName="text3" presStyleLbl="fgAcc3" presStyleIdx="1" presStyleCnt="4">
        <dgm:presLayoutVars>
          <dgm:chPref val="3"/>
        </dgm:presLayoutVars>
      </dgm:prSet>
      <dgm:spPr/>
    </dgm:pt>
    <dgm:pt modelId="{90595EBD-01D6-4568-814B-E9E7DBA9A088}" type="pres">
      <dgm:prSet presAssocID="{ACF2796A-E3B5-4915-84C4-414CB210844A}" presName="hierChild4" presStyleCnt="0"/>
      <dgm:spPr/>
    </dgm:pt>
    <dgm:pt modelId="{130139FC-F9FD-4DDB-93C7-E15616D90653}" type="pres">
      <dgm:prSet presAssocID="{B853ADC9-E57D-4830-BAD5-973A2255D9C6}" presName="Name10" presStyleLbl="parChTrans1D2" presStyleIdx="1" presStyleCnt="2"/>
      <dgm:spPr/>
    </dgm:pt>
    <dgm:pt modelId="{BD056C53-199C-45D2-9CB0-8C2617BA4354}" type="pres">
      <dgm:prSet presAssocID="{CEA68037-47E4-4AF0-AEFD-C01023BAB772}" presName="hierRoot2" presStyleCnt="0"/>
      <dgm:spPr/>
    </dgm:pt>
    <dgm:pt modelId="{10D58DC3-251C-4BD5-A01A-672D26FAD8F5}" type="pres">
      <dgm:prSet presAssocID="{CEA68037-47E4-4AF0-AEFD-C01023BAB772}" presName="composite2" presStyleCnt="0"/>
      <dgm:spPr/>
    </dgm:pt>
    <dgm:pt modelId="{0D5A42DA-DF96-4E5A-AAD0-F7942E7BCD24}" type="pres">
      <dgm:prSet presAssocID="{CEA68037-47E4-4AF0-AEFD-C01023BAB772}" presName="background2" presStyleLbl="node2" presStyleIdx="1" presStyleCnt="2"/>
      <dgm:spPr/>
    </dgm:pt>
    <dgm:pt modelId="{643A5118-3E4D-45EB-B875-930A62ACA9AC}" type="pres">
      <dgm:prSet presAssocID="{CEA68037-47E4-4AF0-AEFD-C01023BAB772}" presName="text2" presStyleLbl="fgAcc2" presStyleIdx="1" presStyleCnt="2">
        <dgm:presLayoutVars>
          <dgm:chPref val="3"/>
        </dgm:presLayoutVars>
      </dgm:prSet>
      <dgm:spPr/>
    </dgm:pt>
    <dgm:pt modelId="{B78D5119-58E0-4E72-BD24-BB11BF024F97}" type="pres">
      <dgm:prSet presAssocID="{CEA68037-47E4-4AF0-AEFD-C01023BAB772}" presName="hierChild3" presStyleCnt="0"/>
      <dgm:spPr/>
    </dgm:pt>
    <dgm:pt modelId="{D136D91A-227C-445D-AE0A-61501D672F3C}" type="pres">
      <dgm:prSet presAssocID="{5EDB1F67-D95B-492E-90A7-7E36611F125B}" presName="Name17" presStyleLbl="parChTrans1D3" presStyleIdx="2" presStyleCnt="4"/>
      <dgm:spPr/>
    </dgm:pt>
    <dgm:pt modelId="{EAD4EE2E-3F77-40F0-B1E0-C51655553916}" type="pres">
      <dgm:prSet presAssocID="{48AE95D9-04CC-481C-AB20-FBEDD4B9FED2}" presName="hierRoot3" presStyleCnt="0"/>
      <dgm:spPr/>
    </dgm:pt>
    <dgm:pt modelId="{B3991013-ACA9-4ABC-9420-C858CB8A9914}" type="pres">
      <dgm:prSet presAssocID="{48AE95D9-04CC-481C-AB20-FBEDD4B9FED2}" presName="composite3" presStyleCnt="0"/>
      <dgm:spPr/>
    </dgm:pt>
    <dgm:pt modelId="{2E170B85-2C48-4A5C-BBFE-7CB660AEEB76}" type="pres">
      <dgm:prSet presAssocID="{48AE95D9-04CC-481C-AB20-FBEDD4B9FED2}" presName="background3" presStyleLbl="node3" presStyleIdx="2" presStyleCnt="4"/>
      <dgm:spPr/>
    </dgm:pt>
    <dgm:pt modelId="{9E50631F-AAA9-4D2F-A887-C6B47C30D6E6}" type="pres">
      <dgm:prSet presAssocID="{48AE95D9-04CC-481C-AB20-FBEDD4B9FED2}" presName="text3" presStyleLbl="fgAcc3" presStyleIdx="2" presStyleCnt="4">
        <dgm:presLayoutVars>
          <dgm:chPref val="3"/>
        </dgm:presLayoutVars>
      </dgm:prSet>
      <dgm:spPr/>
    </dgm:pt>
    <dgm:pt modelId="{5596B8EC-AC43-404D-AF85-AC5F74DAEB28}" type="pres">
      <dgm:prSet presAssocID="{48AE95D9-04CC-481C-AB20-FBEDD4B9FED2}" presName="hierChild4" presStyleCnt="0"/>
      <dgm:spPr/>
    </dgm:pt>
    <dgm:pt modelId="{964DDE80-67BF-4633-A3CD-9B9238378150}" type="pres">
      <dgm:prSet presAssocID="{EA63C8E3-B49C-4FBF-BCA5-780B30E14926}" presName="Name17" presStyleLbl="parChTrans1D3" presStyleIdx="3" presStyleCnt="4"/>
      <dgm:spPr/>
    </dgm:pt>
    <dgm:pt modelId="{6129E519-D517-4764-8AF1-04737DA015DC}" type="pres">
      <dgm:prSet presAssocID="{FF0D6A8F-30B8-473A-984A-8343CDD0BDCE}" presName="hierRoot3" presStyleCnt="0"/>
      <dgm:spPr/>
    </dgm:pt>
    <dgm:pt modelId="{655BFA53-AB1B-4F88-A6AE-9743C9949C3C}" type="pres">
      <dgm:prSet presAssocID="{FF0D6A8F-30B8-473A-984A-8343CDD0BDCE}" presName="composite3" presStyleCnt="0"/>
      <dgm:spPr/>
    </dgm:pt>
    <dgm:pt modelId="{0FF2D09C-B984-4B41-8B92-0C1C4981435D}" type="pres">
      <dgm:prSet presAssocID="{FF0D6A8F-30B8-473A-984A-8343CDD0BDCE}" presName="background3" presStyleLbl="node3" presStyleIdx="3" presStyleCnt="4"/>
      <dgm:spPr/>
    </dgm:pt>
    <dgm:pt modelId="{9EEBBA0B-C473-4978-BE67-21B491DE0113}" type="pres">
      <dgm:prSet presAssocID="{FF0D6A8F-30B8-473A-984A-8343CDD0BDCE}" presName="text3" presStyleLbl="fgAcc3" presStyleIdx="3" presStyleCnt="4">
        <dgm:presLayoutVars>
          <dgm:chPref val="3"/>
        </dgm:presLayoutVars>
      </dgm:prSet>
      <dgm:spPr/>
    </dgm:pt>
    <dgm:pt modelId="{E0D469A1-2250-48A5-BDB2-08602B10D316}" type="pres">
      <dgm:prSet presAssocID="{FF0D6A8F-30B8-473A-984A-8343CDD0BDCE}" presName="hierChild4" presStyleCnt="0"/>
      <dgm:spPr/>
    </dgm:pt>
  </dgm:ptLst>
  <dgm:cxnLst>
    <dgm:cxn modelId="{8E0EEA04-A7A0-4D03-86EA-DA49FB0B3204}" srcId="{CEA68037-47E4-4AF0-AEFD-C01023BAB772}" destId="{48AE95D9-04CC-481C-AB20-FBEDD4B9FED2}" srcOrd="0" destOrd="0" parTransId="{5EDB1F67-D95B-492E-90A7-7E36611F125B}" sibTransId="{0ABEF5E8-369F-4EE5-BC25-09AED7C57234}"/>
    <dgm:cxn modelId="{E01C930B-CDEF-409C-8462-4776CBE2539E}" type="presOf" srcId="{5EDB1F67-D95B-492E-90A7-7E36611F125B}" destId="{D136D91A-227C-445D-AE0A-61501D672F3C}" srcOrd="0" destOrd="0" presId="urn:microsoft.com/office/officeart/2005/8/layout/hierarchy1"/>
    <dgm:cxn modelId="{543BF10F-EF3B-4061-84ED-2F5A2BD086DE}" type="presOf" srcId="{ACF2796A-E3B5-4915-84C4-414CB210844A}" destId="{180A7986-9248-4480-8F9D-1850AD1C68DA}" srcOrd="0" destOrd="0" presId="urn:microsoft.com/office/officeart/2005/8/layout/hierarchy1"/>
    <dgm:cxn modelId="{99BD3420-8B78-4C35-B76D-6BDD483EAD46}" srcId="{B1F042EF-5C2C-44CB-A428-774942D29354}" destId="{351E5C48-1805-4363-8A3A-B70A2B7B5AFA}" srcOrd="0" destOrd="0" parTransId="{BA75363E-9EE3-4DF5-AA22-DC4FE49052E8}" sibTransId="{B59532A9-8F22-4116-AEAA-84A960774419}"/>
    <dgm:cxn modelId="{DB6C302C-DD0B-4268-94AC-5A36F0650C48}" type="presOf" srcId="{EA63C8E3-B49C-4FBF-BCA5-780B30E14926}" destId="{964DDE80-67BF-4633-A3CD-9B9238378150}" srcOrd="0" destOrd="0" presId="urn:microsoft.com/office/officeart/2005/8/layout/hierarchy1"/>
    <dgm:cxn modelId="{D9CE8D5E-DF91-426C-A324-6A803ABB0DF9}" type="presOf" srcId="{B1F042EF-5C2C-44CB-A428-774942D29354}" destId="{ADF228F7-858C-4372-B4F5-3B8C06665461}" srcOrd="0" destOrd="0" presId="urn:microsoft.com/office/officeart/2005/8/layout/hierarchy1"/>
    <dgm:cxn modelId="{7BF24541-5896-4498-9CE1-158A8B847FAF}" srcId="{E84B35CF-12E6-4005-A9BE-EAB96F79E896}" destId="{ACF2796A-E3B5-4915-84C4-414CB210844A}" srcOrd="1" destOrd="0" parTransId="{FDF9878B-05B8-402F-813B-0515D479692D}" sibTransId="{3C253FBF-B5D8-40DF-8094-2F99F745AEF4}"/>
    <dgm:cxn modelId="{5E678B41-51A3-47AE-84E6-C94D3D3BFB7F}" type="presOf" srcId="{0BE144EC-B583-449D-AC2D-A2EC0659492D}" destId="{1E8327F0-0E33-4E50-8F67-3E5BD05FE401}" srcOrd="0" destOrd="0" presId="urn:microsoft.com/office/officeart/2005/8/layout/hierarchy1"/>
    <dgm:cxn modelId="{89A26C45-5E19-449A-8138-360A968CA86D}" type="presOf" srcId="{CEA68037-47E4-4AF0-AEFD-C01023BAB772}" destId="{643A5118-3E4D-45EB-B875-930A62ACA9AC}" srcOrd="0" destOrd="0" presId="urn:microsoft.com/office/officeart/2005/8/layout/hierarchy1"/>
    <dgm:cxn modelId="{11DEFE6A-60CA-4F41-9A0C-4F82098AB670}" srcId="{351E5C48-1805-4363-8A3A-B70A2B7B5AFA}" destId="{CEA68037-47E4-4AF0-AEFD-C01023BAB772}" srcOrd="1" destOrd="0" parTransId="{B853ADC9-E57D-4830-BAD5-973A2255D9C6}" sibTransId="{71481210-1D54-4C21-BB4E-BC7FE1AFE756}"/>
    <dgm:cxn modelId="{ABC6124F-A07E-4836-91E3-675854AC5600}" srcId="{CEA68037-47E4-4AF0-AEFD-C01023BAB772}" destId="{FF0D6A8F-30B8-473A-984A-8343CDD0BDCE}" srcOrd="1" destOrd="0" parTransId="{EA63C8E3-B49C-4FBF-BCA5-780B30E14926}" sibTransId="{76EFF423-A7CA-4596-9C61-29591B7F6909}"/>
    <dgm:cxn modelId="{FDB03878-E569-4434-BEE8-54DD2257D6AD}" type="presOf" srcId="{B853ADC9-E57D-4830-BAD5-973A2255D9C6}" destId="{130139FC-F9FD-4DDB-93C7-E15616D90653}" srcOrd="0" destOrd="0" presId="urn:microsoft.com/office/officeart/2005/8/layout/hierarchy1"/>
    <dgm:cxn modelId="{EF535A7E-D5D2-466D-BA21-643565A962F5}" type="presOf" srcId="{5DE8479E-8B47-4DF1-9EDA-7480128B54A2}" destId="{9B78861C-0C01-4D23-82A5-51A9A805191C}" srcOrd="0" destOrd="0" presId="urn:microsoft.com/office/officeart/2005/8/layout/hierarchy1"/>
    <dgm:cxn modelId="{C72D8385-E3DD-4D64-916A-E243CB1B0AF7}" type="presOf" srcId="{48AE95D9-04CC-481C-AB20-FBEDD4B9FED2}" destId="{9E50631F-AAA9-4D2F-A887-C6B47C30D6E6}" srcOrd="0" destOrd="0" presId="urn:microsoft.com/office/officeart/2005/8/layout/hierarchy1"/>
    <dgm:cxn modelId="{EE0D618E-0425-4796-A776-828D073491FB}" type="presOf" srcId="{FF0D6A8F-30B8-473A-984A-8343CDD0BDCE}" destId="{9EEBBA0B-C473-4978-BE67-21B491DE0113}" srcOrd="0" destOrd="0" presId="urn:microsoft.com/office/officeart/2005/8/layout/hierarchy1"/>
    <dgm:cxn modelId="{E0614393-C8B4-4CA1-BBAB-7A8A7C8F5176}" srcId="{E84B35CF-12E6-4005-A9BE-EAB96F79E896}" destId="{0BE144EC-B583-449D-AC2D-A2EC0659492D}" srcOrd="0" destOrd="0" parTransId="{F92DB4CA-4B22-420A-A011-FE3F8D419C16}" sibTransId="{29E44912-73EC-4309-8535-135F5B0D5886}"/>
    <dgm:cxn modelId="{E6AE15C9-6623-430B-BC32-7B0BB16FA684}" type="presOf" srcId="{E84B35CF-12E6-4005-A9BE-EAB96F79E896}" destId="{91952C60-430E-4C19-9A69-A49E6DC114E8}" srcOrd="0" destOrd="0" presId="urn:microsoft.com/office/officeart/2005/8/layout/hierarchy1"/>
    <dgm:cxn modelId="{8F2C50D9-8A58-43F8-8418-8BE063DD5DDA}" type="presOf" srcId="{351E5C48-1805-4363-8A3A-B70A2B7B5AFA}" destId="{5E691704-DAA7-4AEF-BAFA-8123EC27203A}" srcOrd="0" destOrd="0" presId="urn:microsoft.com/office/officeart/2005/8/layout/hierarchy1"/>
    <dgm:cxn modelId="{B6E528E0-6B51-4A60-912C-87E2702AC01B}" type="presOf" srcId="{F92DB4CA-4B22-420A-A011-FE3F8D419C16}" destId="{E2A488C2-A5EF-485C-BBA5-E625B1160CF1}" srcOrd="0" destOrd="0" presId="urn:microsoft.com/office/officeart/2005/8/layout/hierarchy1"/>
    <dgm:cxn modelId="{9DDE48E6-60D9-49FC-8CA8-45A963E2739B}" srcId="{351E5C48-1805-4363-8A3A-B70A2B7B5AFA}" destId="{E84B35CF-12E6-4005-A9BE-EAB96F79E896}" srcOrd="0" destOrd="0" parTransId="{5DE8479E-8B47-4DF1-9EDA-7480128B54A2}" sibTransId="{2D76FDCB-297E-4864-8EA9-63E7A4509348}"/>
    <dgm:cxn modelId="{5FDC28FD-E0E2-45E1-9CF8-7360F0744CA4}" type="presOf" srcId="{FDF9878B-05B8-402F-813B-0515D479692D}" destId="{16248BC6-091A-4696-914D-DF44460F3470}" srcOrd="0" destOrd="0" presId="urn:microsoft.com/office/officeart/2005/8/layout/hierarchy1"/>
    <dgm:cxn modelId="{A0501089-2817-4EF5-AEE5-971722F03C45}" type="presParOf" srcId="{ADF228F7-858C-4372-B4F5-3B8C06665461}" destId="{DA8C899A-214B-459A-A50E-3FCB79E5BA93}" srcOrd="0" destOrd="0" presId="urn:microsoft.com/office/officeart/2005/8/layout/hierarchy1"/>
    <dgm:cxn modelId="{D1406311-0274-476F-8DAC-6DFDD7C45A3C}" type="presParOf" srcId="{DA8C899A-214B-459A-A50E-3FCB79E5BA93}" destId="{CD08E851-2F64-48FC-9948-42C973CAA733}" srcOrd="0" destOrd="0" presId="urn:microsoft.com/office/officeart/2005/8/layout/hierarchy1"/>
    <dgm:cxn modelId="{5A3CEAA6-C29E-495E-8680-16E48AAA0CC7}" type="presParOf" srcId="{CD08E851-2F64-48FC-9948-42C973CAA733}" destId="{1398C5C2-191B-464A-A4C4-B37DE0E0A602}" srcOrd="0" destOrd="0" presId="urn:microsoft.com/office/officeart/2005/8/layout/hierarchy1"/>
    <dgm:cxn modelId="{B31FC618-FE3C-4A70-8DB2-9335512229C2}" type="presParOf" srcId="{CD08E851-2F64-48FC-9948-42C973CAA733}" destId="{5E691704-DAA7-4AEF-BAFA-8123EC27203A}" srcOrd="1" destOrd="0" presId="urn:microsoft.com/office/officeart/2005/8/layout/hierarchy1"/>
    <dgm:cxn modelId="{ADDC133E-0240-4FAB-9134-0A175358BD3C}" type="presParOf" srcId="{DA8C899A-214B-459A-A50E-3FCB79E5BA93}" destId="{E442ED4B-1AAE-4808-A473-3A0E16EC5E9C}" srcOrd="1" destOrd="0" presId="urn:microsoft.com/office/officeart/2005/8/layout/hierarchy1"/>
    <dgm:cxn modelId="{9DE66407-938D-4724-97F9-C67D04C43A79}" type="presParOf" srcId="{E442ED4B-1AAE-4808-A473-3A0E16EC5E9C}" destId="{9B78861C-0C01-4D23-82A5-51A9A805191C}" srcOrd="0" destOrd="0" presId="urn:microsoft.com/office/officeart/2005/8/layout/hierarchy1"/>
    <dgm:cxn modelId="{34C33692-FFA5-4BF8-94EF-7F6B72AA90D6}" type="presParOf" srcId="{E442ED4B-1AAE-4808-A473-3A0E16EC5E9C}" destId="{9F9EDA6E-E149-48DE-A307-458CCD98EB62}" srcOrd="1" destOrd="0" presId="urn:microsoft.com/office/officeart/2005/8/layout/hierarchy1"/>
    <dgm:cxn modelId="{F64E9B78-1DE1-4875-8917-9A4ECF249976}" type="presParOf" srcId="{9F9EDA6E-E149-48DE-A307-458CCD98EB62}" destId="{DC4FC5FA-1936-48E2-9C20-AB29B2345FC2}" srcOrd="0" destOrd="0" presId="urn:microsoft.com/office/officeart/2005/8/layout/hierarchy1"/>
    <dgm:cxn modelId="{BAF9FFEA-FD6F-4D8F-9BC5-188E7F65E2DB}" type="presParOf" srcId="{DC4FC5FA-1936-48E2-9C20-AB29B2345FC2}" destId="{176801AC-6290-4B93-BC7E-F09723FD8C08}" srcOrd="0" destOrd="0" presId="urn:microsoft.com/office/officeart/2005/8/layout/hierarchy1"/>
    <dgm:cxn modelId="{2F7D0F70-874D-4274-AF78-792518D9CF99}" type="presParOf" srcId="{DC4FC5FA-1936-48E2-9C20-AB29B2345FC2}" destId="{91952C60-430E-4C19-9A69-A49E6DC114E8}" srcOrd="1" destOrd="0" presId="urn:microsoft.com/office/officeart/2005/8/layout/hierarchy1"/>
    <dgm:cxn modelId="{818374D4-3C5A-41FD-87C9-A807F3AD92D4}" type="presParOf" srcId="{9F9EDA6E-E149-48DE-A307-458CCD98EB62}" destId="{2578D1AB-F4DF-4184-BBC9-19F9988127E1}" srcOrd="1" destOrd="0" presId="urn:microsoft.com/office/officeart/2005/8/layout/hierarchy1"/>
    <dgm:cxn modelId="{AC5B7C87-1318-45F0-A132-67A2FD8F1EC9}" type="presParOf" srcId="{2578D1AB-F4DF-4184-BBC9-19F9988127E1}" destId="{E2A488C2-A5EF-485C-BBA5-E625B1160CF1}" srcOrd="0" destOrd="0" presId="urn:microsoft.com/office/officeart/2005/8/layout/hierarchy1"/>
    <dgm:cxn modelId="{A1529221-8FAC-45B8-815F-8E9C57298A6D}" type="presParOf" srcId="{2578D1AB-F4DF-4184-BBC9-19F9988127E1}" destId="{93318CEE-AE2D-48B8-B804-90C8C6E6CE4E}" srcOrd="1" destOrd="0" presId="urn:microsoft.com/office/officeart/2005/8/layout/hierarchy1"/>
    <dgm:cxn modelId="{383C4116-A94A-4B49-8F40-1A384F4C31A4}" type="presParOf" srcId="{93318CEE-AE2D-48B8-B804-90C8C6E6CE4E}" destId="{8000D407-CA91-4FF2-874D-A92D9A8BD76F}" srcOrd="0" destOrd="0" presId="urn:microsoft.com/office/officeart/2005/8/layout/hierarchy1"/>
    <dgm:cxn modelId="{F9E83456-9A30-4FE6-9C4C-8E74B67A3A10}" type="presParOf" srcId="{8000D407-CA91-4FF2-874D-A92D9A8BD76F}" destId="{F22E32CD-B391-4FF6-B257-A7DE134C969A}" srcOrd="0" destOrd="0" presId="urn:microsoft.com/office/officeart/2005/8/layout/hierarchy1"/>
    <dgm:cxn modelId="{1873B35E-315A-44D9-9F19-61642AB1B468}" type="presParOf" srcId="{8000D407-CA91-4FF2-874D-A92D9A8BD76F}" destId="{1E8327F0-0E33-4E50-8F67-3E5BD05FE401}" srcOrd="1" destOrd="0" presId="urn:microsoft.com/office/officeart/2005/8/layout/hierarchy1"/>
    <dgm:cxn modelId="{C875B5A6-CAA7-4320-B147-C1B6395CC9AE}" type="presParOf" srcId="{93318CEE-AE2D-48B8-B804-90C8C6E6CE4E}" destId="{5216E002-7AD7-4E15-8455-8BECD085B41F}" srcOrd="1" destOrd="0" presId="urn:microsoft.com/office/officeart/2005/8/layout/hierarchy1"/>
    <dgm:cxn modelId="{98441450-B188-48F1-A029-F713838BB5A7}" type="presParOf" srcId="{2578D1AB-F4DF-4184-BBC9-19F9988127E1}" destId="{16248BC6-091A-4696-914D-DF44460F3470}" srcOrd="2" destOrd="0" presId="urn:microsoft.com/office/officeart/2005/8/layout/hierarchy1"/>
    <dgm:cxn modelId="{50A1EDDB-364F-4246-8C91-3288EBE822CD}" type="presParOf" srcId="{2578D1AB-F4DF-4184-BBC9-19F9988127E1}" destId="{ADD5B4EC-F016-49F2-AB8B-D75ADDDF9D5F}" srcOrd="3" destOrd="0" presId="urn:microsoft.com/office/officeart/2005/8/layout/hierarchy1"/>
    <dgm:cxn modelId="{1DA8486B-F984-43E2-AF25-2AE04B251E17}" type="presParOf" srcId="{ADD5B4EC-F016-49F2-AB8B-D75ADDDF9D5F}" destId="{5DF61E26-D05C-4162-972E-6AB71A57F6E7}" srcOrd="0" destOrd="0" presId="urn:microsoft.com/office/officeart/2005/8/layout/hierarchy1"/>
    <dgm:cxn modelId="{491B1D24-B643-4B1E-949B-0AFAAB95CBA7}" type="presParOf" srcId="{5DF61E26-D05C-4162-972E-6AB71A57F6E7}" destId="{8AB421C1-230C-4321-98BF-D6337A93C316}" srcOrd="0" destOrd="0" presId="urn:microsoft.com/office/officeart/2005/8/layout/hierarchy1"/>
    <dgm:cxn modelId="{AEC34BAA-F1BA-4654-A250-FF6ACACDAB5D}" type="presParOf" srcId="{5DF61E26-D05C-4162-972E-6AB71A57F6E7}" destId="{180A7986-9248-4480-8F9D-1850AD1C68DA}" srcOrd="1" destOrd="0" presId="urn:microsoft.com/office/officeart/2005/8/layout/hierarchy1"/>
    <dgm:cxn modelId="{31E3710D-B143-48D6-8F9C-3FA9734D2668}" type="presParOf" srcId="{ADD5B4EC-F016-49F2-AB8B-D75ADDDF9D5F}" destId="{90595EBD-01D6-4568-814B-E9E7DBA9A088}" srcOrd="1" destOrd="0" presId="urn:microsoft.com/office/officeart/2005/8/layout/hierarchy1"/>
    <dgm:cxn modelId="{9EBE3018-9029-41DE-B762-3176E23FE634}" type="presParOf" srcId="{E442ED4B-1AAE-4808-A473-3A0E16EC5E9C}" destId="{130139FC-F9FD-4DDB-93C7-E15616D90653}" srcOrd="2" destOrd="0" presId="urn:microsoft.com/office/officeart/2005/8/layout/hierarchy1"/>
    <dgm:cxn modelId="{394D951E-9B59-46F1-BFDA-A065993A8019}" type="presParOf" srcId="{E442ED4B-1AAE-4808-A473-3A0E16EC5E9C}" destId="{BD056C53-199C-45D2-9CB0-8C2617BA4354}" srcOrd="3" destOrd="0" presId="urn:microsoft.com/office/officeart/2005/8/layout/hierarchy1"/>
    <dgm:cxn modelId="{6CEDA88B-FF6A-466A-AE98-B92EB4EAA638}" type="presParOf" srcId="{BD056C53-199C-45D2-9CB0-8C2617BA4354}" destId="{10D58DC3-251C-4BD5-A01A-672D26FAD8F5}" srcOrd="0" destOrd="0" presId="urn:microsoft.com/office/officeart/2005/8/layout/hierarchy1"/>
    <dgm:cxn modelId="{8ED19E33-514A-4B24-B02E-B0224AD2858D}" type="presParOf" srcId="{10D58DC3-251C-4BD5-A01A-672D26FAD8F5}" destId="{0D5A42DA-DF96-4E5A-AAD0-F7942E7BCD24}" srcOrd="0" destOrd="0" presId="urn:microsoft.com/office/officeart/2005/8/layout/hierarchy1"/>
    <dgm:cxn modelId="{1C26F9F0-7DFC-4C29-B1C9-580D020179C7}" type="presParOf" srcId="{10D58DC3-251C-4BD5-A01A-672D26FAD8F5}" destId="{643A5118-3E4D-45EB-B875-930A62ACA9AC}" srcOrd="1" destOrd="0" presId="urn:microsoft.com/office/officeart/2005/8/layout/hierarchy1"/>
    <dgm:cxn modelId="{C1FF9C03-CA33-4147-8264-8E385068AD05}" type="presParOf" srcId="{BD056C53-199C-45D2-9CB0-8C2617BA4354}" destId="{B78D5119-58E0-4E72-BD24-BB11BF024F97}" srcOrd="1" destOrd="0" presId="urn:microsoft.com/office/officeart/2005/8/layout/hierarchy1"/>
    <dgm:cxn modelId="{57FD1B15-13EA-421A-BE97-7B7522E8E09F}" type="presParOf" srcId="{B78D5119-58E0-4E72-BD24-BB11BF024F97}" destId="{D136D91A-227C-445D-AE0A-61501D672F3C}" srcOrd="0" destOrd="0" presId="urn:microsoft.com/office/officeart/2005/8/layout/hierarchy1"/>
    <dgm:cxn modelId="{B842797B-B59D-4561-9499-DC338AD85F36}" type="presParOf" srcId="{B78D5119-58E0-4E72-BD24-BB11BF024F97}" destId="{EAD4EE2E-3F77-40F0-B1E0-C51655553916}" srcOrd="1" destOrd="0" presId="urn:microsoft.com/office/officeart/2005/8/layout/hierarchy1"/>
    <dgm:cxn modelId="{8691656D-4067-4276-8B33-0D4CCC1F7C93}" type="presParOf" srcId="{EAD4EE2E-3F77-40F0-B1E0-C51655553916}" destId="{B3991013-ACA9-4ABC-9420-C858CB8A9914}" srcOrd="0" destOrd="0" presId="urn:microsoft.com/office/officeart/2005/8/layout/hierarchy1"/>
    <dgm:cxn modelId="{A36AFC2C-3445-4649-8983-607BA1A217A0}" type="presParOf" srcId="{B3991013-ACA9-4ABC-9420-C858CB8A9914}" destId="{2E170B85-2C48-4A5C-BBFE-7CB660AEEB76}" srcOrd="0" destOrd="0" presId="urn:microsoft.com/office/officeart/2005/8/layout/hierarchy1"/>
    <dgm:cxn modelId="{36BAF052-76AE-4C71-90CE-55625F484B3C}" type="presParOf" srcId="{B3991013-ACA9-4ABC-9420-C858CB8A9914}" destId="{9E50631F-AAA9-4D2F-A887-C6B47C30D6E6}" srcOrd="1" destOrd="0" presId="urn:microsoft.com/office/officeart/2005/8/layout/hierarchy1"/>
    <dgm:cxn modelId="{B0BBA683-73BD-454C-A2E9-E81B80720356}" type="presParOf" srcId="{EAD4EE2E-3F77-40F0-B1E0-C51655553916}" destId="{5596B8EC-AC43-404D-AF85-AC5F74DAEB28}" srcOrd="1" destOrd="0" presId="urn:microsoft.com/office/officeart/2005/8/layout/hierarchy1"/>
    <dgm:cxn modelId="{48F02117-7610-4425-A2A5-188F9C797AA1}" type="presParOf" srcId="{B78D5119-58E0-4E72-BD24-BB11BF024F97}" destId="{964DDE80-67BF-4633-A3CD-9B9238378150}" srcOrd="2" destOrd="0" presId="urn:microsoft.com/office/officeart/2005/8/layout/hierarchy1"/>
    <dgm:cxn modelId="{755FABAB-6490-42F5-851B-89E786EA5B8A}" type="presParOf" srcId="{B78D5119-58E0-4E72-BD24-BB11BF024F97}" destId="{6129E519-D517-4764-8AF1-04737DA015DC}" srcOrd="3" destOrd="0" presId="urn:microsoft.com/office/officeart/2005/8/layout/hierarchy1"/>
    <dgm:cxn modelId="{927BB57B-68F9-48AE-8F05-7055D987E8F6}" type="presParOf" srcId="{6129E519-D517-4764-8AF1-04737DA015DC}" destId="{655BFA53-AB1B-4F88-A6AE-9743C9949C3C}" srcOrd="0" destOrd="0" presId="urn:microsoft.com/office/officeart/2005/8/layout/hierarchy1"/>
    <dgm:cxn modelId="{D4E58C13-176B-4B42-8BCF-44A821314331}" type="presParOf" srcId="{655BFA53-AB1B-4F88-A6AE-9743C9949C3C}" destId="{0FF2D09C-B984-4B41-8B92-0C1C4981435D}" srcOrd="0" destOrd="0" presId="urn:microsoft.com/office/officeart/2005/8/layout/hierarchy1"/>
    <dgm:cxn modelId="{4967B1FD-C9C7-4BE4-8EB3-4E3FEB5486E3}" type="presParOf" srcId="{655BFA53-AB1B-4F88-A6AE-9743C9949C3C}" destId="{9EEBBA0B-C473-4978-BE67-21B491DE0113}" srcOrd="1" destOrd="0" presId="urn:microsoft.com/office/officeart/2005/8/layout/hierarchy1"/>
    <dgm:cxn modelId="{7CBD141C-9D49-4888-995E-FEB5C9E4276D}" type="presParOf" srcId="{6129E519-D517-4764-8AF1-04737DA015DC}" destId="{E0D469A1-2250-48A5-BDB2-08602B10D31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DDE80-67BF-4633-A3CD-9B9238378150}">
      <dsp:nvSpPr>
        <dsp:cNvPr id="0" name=""/>
        <dsp:cNvSpPr/>
      </dsp:nvSpPr>
      <dsp:spPr>
        <a:xfrm>
          <a:off x="3549019" y="1363817"/>
          <a:ext cx="533964" cy="254118"/>
        </a:xfrm>
        <a:custGeom>
          <a:avLst/>
          <a:gdLst/>
          <a:ahLst/>
          <a:cxnLst/>
          <a:rect l="0" t="0" r="0" b="0"/>
          <a:pathLst>
            <a:path>
              <a:moveTo>
                <a:pt x="0" y="0"/>
              </a:moveTo>
              <a:lnTo>
                <a:pt x="0" y="173174"/>
              </a:lnTo>
              <a:lnTo>
                <a:pt x="533964" y="173174"/>
              </a:lnTo>
              <a:lnTo>
                <a:pt x="533964" y="254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6D91A-227C-445D-AE0A-61501D672F3C}">
      <dsp:nvSpPr>
        <dsp:cNvPr id="0" name=""/>
        <dsp:cNvSpPr/>
      </dsp:nvSpPr>
      <dsp:spPr>
        <a:xfrm>
          <a:off x="3015054" y="1363817"/>
          <a:ext cx="533964" cy="254118"/>
        </a:xfrm>
        <a:custGeom>
          <a:avLst/>
          <a:gdLst/>
          <a:ahLst/>
          <a:cxnLst/>
          <a:rect l="0" t="0" r="0" b="0"/>
          <a:pathLst>
            <a:path>
              <a:moveTo>
                <a:pt x="533964" y="0"/>
              </a:moveTo>
              <a:lnTo>
                <a:pt x="533964" y="173174"/>
              </a:lnTo>
              <a:lnTo>
                <a:pt x="0" y="173174"/>
              </a:lnTo>
              <a:lnTo>
                <a:pt x="0" y="254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0139FC-F9FD-4DDB-93C7-E15616D90653}">
      <dsp:nvSpPr>
        <dsp:cNvPr id="0" name=""/>
        <dsp:cNvSpPr/>
      </dsp:nvSpPr>
      <dsp:spPr>
        <a:xfrm>
          <a:off x="2456301" y="560853"/>
          <a:ext cx="1092718" cy="248126"/>
        </a:xfrm>
        <a:custGeom>
          <a:avLst/>
          <a:gdLst/>
          <a:ahLst/>
          <a:cxnLst/>
          <a:rect l="0" t="0" r="0" b="0"/>
          <a:pathLst>
            <a:path>
              <a:moveTo>
                <a:pt x="0" y="0"/>
              </a:moveTo>
              <a:lnTo>
                <a:pt x="0" y="167182"/>
              </a:lnTo>
              <a:lnTo>
                <a:pt x="1092718" y="167182"/>
              </a:lnTo>
              <a:lnTo>
                <a:pt x="1092718" y="2481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248BC6-091A-4696-914D-DF44460F3470}">
      <dsp:nvSpPr>
        <dsp:cNvPr id="0" name=""/>
        <dsp:cNvSpPr/>
      </dsp:nvSpPr>
      <dsp:spPr>
        <a:xfrm>
          <a:off x="1413160" y="1363817"/>
          <a:ext cx="533964" cy="254118"/>
        </a:xfrm>
        <a:custGeom>
          <a:avLst/>
          <a:gdLst/>
          <a:ahLst/>
          <a:cxnLst/>
          <a:rect l="0" t="0" r="0" b="0"/>
          <a:pathLst>
            <a:path>
              <a:moveTo>
                <a:pt x="0" y="0"/>
              </a:moveTo>
              <a:lnTo>
                <a:pt x="0" y="173174"/>
              </a:lnTo>
              <a:lnTo>
                <a:pt x="533964" y="173174"/>
              </a:lnTo>
              <a:lnTo>
                <a:pt x="533964" y="254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A488C2-A5EF-485C-BBA5-E625B1160CF1}">
      <dsp:nvSpPr>
        <dsp:cNvPr id="0" name=""/>
        <dsp:cNvSpPr/>
      </dsp:nvSpPr>
      <dsp:spPr>
        <a:xfrm>
          <a:off x="879195" y="1363817"/>
          <a:ext cx="533964" cy="254118"/>
        </a:xfrm>
        <a:custGeom>
          <a:avLst/>
          <a:gdLst/>
          <a:ahLst/>
          <a:cxnLst/>
          <a:rect l="0" t="0" r="0" b="0"/>
          <a:pathLst>
            <a:path>
              <a:moveTo>
                <a:pt x="533964" y="0"/>
              </a:moveTo>
              <a:lnTo>
                <a:pt x="533964" y="173174"/>
              </a:lnTo>
              <a:lnTo>
                <a:pt x="0" y="173174"/>
              </a:lnTo>
              <a:lnTo>
                <a:pt x="0" y="254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78861C-0C01-4D23-82A5-51A9A805191C}">
      <dsp:nvSpPr>
        <dsp:cNvPr id="0" name=""/>
        <dsp:cNvSpPr/>
      </dsp:nvSpPr>
      <dsp:spPr>
        <a:xfrm>
          <a:off x="1413160" y="560853"/>
          <a:ext cx="1043141" cy="248126"/>
        </a:xfrm>
        <a:custGeom>
          <a:avLst/>
          <a:gdLst/>
          <a:ahLst/>
          <a:cxnLst/>
          <a:rect l="0" t="0" r="0" b="0"/>
          <a:pathLst>
            <a:path>
              <a:moveTo>
                <a:pt x="1043141" y="0"/>
              </a:moveTo>
              <a:lnTo>
                <a:pt x="1043141" y="167182"/>
              </a:lnTo>
              <a:lnTo>
                <a:pt x="0" y="167182"/>
              </a:lnTo>
              <a:lnTo>
                <a:pt x="0" y="2481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98C5C2-191B-464A-A4C4-B37DE0E0A602}">
      <dsp:nvSpPr>
        <dsp:cNvPr id="0" name=""/>
        <dsp:cNvSpPr/>
      </dsp:nvSpPr>
      <dsp:spPr>
        <a:xfrm>
          <a:off x="2019420" y="6015"/>
          <a:ext cx="873760" cy="55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91704-DAA7-4AEF-BAFA-8123EC27203A}">
      <dsp:nvSpPr>
        <dsp:cNvPr id="0" name=""/>
        <dsp:cNvSpPr/>
      </dsp:nvSpPr>
      <dsp:spPr>
        <a:xfrm>
          <a:off x="2116505" y="98245"/>
          <a:ext cx="873760" cy="554837"/>
        </a:xfrm>
        <a:prstGeom prst="roundRect">
          <a:avLst>
            <a:gd name="adj" fmla="val 10000"/>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Sentiment analysis</a:t>
          </a:r>
        </a:p>
      </dsp:txBody>
      <dsp:txXfrm>
        <a:off x="2132756" y="114496"/>
        <a:ext cx="841258" cy="522335"/>
      </dsp:txXfrm>
    </dsp:sp>
    <dsp:sp modelId="{176801AC-6290-4B93-BC7E-F09723FD8C08}">
      <dsp:nvSpPr>
        <dsp:cNvPr id="0" name=""/>
        <dsp:cNvSpPr/>
      </dsp:nvSpPr>
      <dsp:spPr>
        <a:xfrm>
          <a:off x="976279" y="808979"/>
          <a:ext cx="873760" cy="55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952C60-430E-4C19-9A69-A49E6DC114E8}">
      <dsp:nvSpPr>
        <dsp:cNvPr id="0" name=""/>
        <dsp:cNvSpPr/>
      </dsp:nvSpPr>
      <dsp:spPr>
        <a:xfrm>
          <a:off x="1073364" y="901210"/>
          <a:ext cx="873760" cy="554837"/>
        </a:xfrm>
        <a:prstGeom prst="roundRect">
          <a:avLst>
            <a:gd name="adj" fmla="val 10000"/>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Lexicon</a:t>
          </a:r>
        </a:p>
      </dsp:txBody>
      <dsp:txXfrm>
        <a:off x="1089615" y="917461"/>
        <a:ext cx="841258" cy="522335"/>
      </dsp:txXfrm>
    </dsp:sp>
    <dsp:sp modelId="{F22E32CD-B391-4FF6-B257-A7DE134C969A}">
      <dsp:nvSpPr>
        <dsp:cNvPr id="0" name=""/>
        <dsp:cNvSpPr/>
      </dsp:nvSpPr>
      <dsp:spPr>
        <a:xfrm>
          <a:off x="442315" y="1617936"/>
          <a:ext cx="873760" cy="55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327F0-0E33-4E50-8F67-3E5BD05FE401}">
      <dsp:nvSpPr>
        <dsp:cNvPr id="0" name=""/>
        <dsp:cNvSpPr/>
      </dsp:nvSpPr>
      <dsp:spPr>
        <a:xfrm>
          <a:off x="539399" y="1710166"/>
          <a:ext cx="873760" cy="55483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Advantages</a:t>
          </a:r>
        </a:p>
      </dsp:txBody>
      <dsp:txXfrm>
        <a:off x="555650" y="1726417"/>
        <a:ext cx="841258" cy="522335"/>
      </dsp:txXfrm>
    </dsp:sp>
    <dsp:sp modelId="{8AB421C1-230C-4321-98BF-D6337A93C316}">
      <dsp:nvSpPr>
        <dsp:cNvPr id="0" name=""/>
        <dsp:cNvSpPr/>
      </dsp:nvSpPr>
      <dsp:spPr>
        <a:xfrm>
          <a:off x="1510244" y="1617936"/>
          <a:ext cx="873760" cy="55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A7986-9248-4480-8F9D-1850AD1C68DA}">
      <dsp:nvSpPr>
        <dsp:cNvPr id="0" name=""/>
        <dsp:cNvSpPr/>
      </dsp:nvSpPr>
      <dsp:spPr>
        <a:xfrm>
          <a:off x="1607329" y="1710166"/>
          <a:ext cx="873760" cy="554837"/>
        </a:xfrm>
        <a:prstGeom prst="roundRect">
          <a:avLst>
            <a:gd name="adj" fmla="val 10000"/>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Disadvantages</a:t>
          </a:r>
        </a:p>
      </dsp:txBody>
      <dsp:txXfrm>
        <a:off x="1623580" y="1726417"/>
        <a:ext cx="841258" cy="522335"/>
      </dsp:txXfrm>
    </dsp:sp>
    <dsp:sp modelId="{0D5A42DA-DF96-4E5A-AAD0-F7942E7BCD24}">
      <dsp:nvSpPr>
        <dsp:cNvPr id="0" name=""/>
        <dsp:cNvSpPr/>
      </dsp:nvSpPr>
      <dsp:spPr>
        <a:xfrm>
          <a:off x="3112139" y="808979"/>
          <a:ext cx="873760" cy="55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A5118-3E4D-45EB-B875-930A62ACA9AC}">
      <dsp:nvSpPr>
        <dsp:cNvPr id="0" name=""/>
        <dsp:cNvSpPr/>
      </dsp:nvSpPr>
      <dsp:spPr>
        <a:xfrm>
          <a:off x="3209223" y="901210"/>
          <a:ext cx="873760" cy="55483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Machine Learning</a:t>
          </a:r>
        </a:p>
      </dsp:txBody>
      <dsp:txXfrm>
        <a:off x="3225474" y="917461"/>
        <a:ext cx="841258" cy="522335"/>
      </dsp:txXfrm>
    </dsp:sp>
    <dsp:sp modelId="{2E170B85-2C48-4A5C-BBFE-7CB660AEEB76}">
      <dsp:nvSpPr>
        <dsp:cNvPr id="0" name=""/>
        <dsp:cNvSpPr/>
      </dsp:nvSpPr>
      <dsp:spPr>
        <a:xfrm>
          <a:off x="2578174" y="1617936"/>
          <a:ext cx="873760" cy="55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0631F-AAA9-4D2F-A887-C6B47C30D6E6}">
      <dsp:nvSpPr>
        <dsp:cNvPr id="0" name=""/>
        <dsp:cNvSpPr/>
      </dsp:nvSpPr>
      <dsp:spPr>
        <a:xfrm>
          <a:off x="2675258" y="1710166"/>
          <a:ext cx="873760" cy="55483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Advantages</a:t>
          </a:r>
        </a:p>
      </dsp:txBody>
      <dsp:txXfrm>
        <a:off x="2691509" y="1726417"/>
        <a:ext cx="841258" cy="522335"/>
      </dsp:txXfrm>
    </dsp:sp>
    <dsp:sp modelId="{0FF2D09C-B984-4B41-8B92-0C1C4981435D}">
      <dsp:nvSpPr>
        <dsp:cNvPr id="0" name=""/>
        <dsp:cNvSpPr/>
      </dsp:nvSpPr>
      <dsp:spPr>
        <a:xfrm>
          <a:off x="3646103" y="1617936"/>
          <a:ext cx="873760" cy="55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BBA0B-C473-4978-BE67-21B491DE0113}">
      <dsp:nvSpPr>
        <dsp:cNvPr id="0" name=""/>
        <dsp:cNvSpPr/>
      </dsp:nvSpPr>
      <dsp:spPr>
        <a:xfrm>
          <a:off x="3743188" y="1710166"/>
          <a:ext cx="873760" cy="554837"/>
        </a:xfrm>
        <a:prstGeom prst="roundRect">
          <a:avLst>
            <a:gd name="adj" fmla="val 10000"/>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disadvantages</a:t>
          </a:r>
        </a:p>
      </dsp:txBody>
      <dsp:txXfrm>
        <a:off x="3759439" y="1726417"/>
        <a:ext cx="841258" cy="5223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824595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GB" sz="2400" dirty="0"/>
              <a:t>Textual Sentiment Analysis, Unveiling Emotions Through Natural Language Processing and Machine Learning Methods from tweets.</a:t>
            </a:r>
            <a:endParaRPr lang="en-US" sz="24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Talha Ahmed Khan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A4EA21E3-0E08-57C3-5934-B5A6C80085F4}"/>
              </a:ext>
            </a:extLst>
          </p:cNvPr>
          <p:cNvSpPr/>
          <p:nvPr/>
        </p:nvSpPr>
        <p:spPr>
          <a:xfrm>
            <a:off x="520002" y="830424"/>
            <a:ext cx="2682605" cy="54324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1F919243-8E06-B61E-DC90-60FA31CEA9CC}"/>
              </a:ext>
            </a:extLst>
          </p:cNvPr>
          <p:cNvSpPr/>
          <p:nvPr/>
        </p:nvSpPr>
        <p:spPr>
          <a:xfrm>
            <a:off x="7665039" y="914400"/>
            <a:ext cx="4362737" cy="5374433"/>
          </a:xfrm>
          <a:prstGeom prst="round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C50EE2C9-4753-9B1A-14AA-038524CCF41C}"/>
              </a:ext>
            </a:extLst>
          </p:cNvPr>
          <p:cNvSpPr/>
          <p:nvPr/>
        </p:nvSpPr>
        <p:spPr>
          <a:xfrm>
            <a:off x="3289096" y="914400"/>
            <a:ext cx="4292698" cy="5535433"/>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63F359B-DEAA-4D41-0EE2-01EEB4513537}"/>
              </a:ext>
            </a:extLst>
          </p:cNvPr>
          <p:cNvSpPr>
            <a:spLocks noGrp="1"/>
          </p:cNvSpPr>
          <p:nvPr>
            <p:ph type="title"/>
          </p:nvPr>
        </p:nvSpPr>
        <p:spPr>
          <a:xfrm>
            <a:off x="1782519" y="0"/>
            <a:ext cx="8421688" cy="1325563"/>
          </a:xfrm>
        </p:spPr>
        <p:txBody>
          <a:bodyPr/>
          <a:lstStyle/>
          <a:p>
            <a:r>
              <a:rPr lang="en-US" dirty="0">
                <a:solidFill>
                  <a:schemeClr val="bg1"/>
                </a:solidFill>
              </a:rPr>
              <a:t>Evaluation</a:t>
            </a:r>
          </a:p>
        </p:txBody>
      </p:sp>
      <p:sp>
        <p:nvSpPr>
          <p:cNvPr id="3" name="Text Placeholder 2">
            <a:extLst>
              <a:ext uri="{FF2B5EF4-FFF2-40B4-BE49-F238E27FC236}">
                <a16:creationId xmlns:a16="http://schemas.microsoft.com/office/drawing/2014/main" id="{77D5DDA4-9078-2809-EFC7-1CC3664EB435}"/>
              </a:ext>
            </a:extLst>
          </p:cNvPr>
          <p:cNvSpPr>
            <a:spLocks noGrp="1"/>
          </p:cNvSpPr>
          <p:nvPr>
            <p:ph type="body" idx="1"/>
          </p:nvPr>
        </p:nvSpPr>
        <p:spPr>
          <a:xfrm>
            <a:off x="406621" y="595134"/>
            <a:ext cx="2882475" cy="823912"/>
          </a:xfrm>
        </p:spPr>
        <p:txBody>
          <a:bodyPr/>
          <a:lstStyle/>
          <a:p>
            <a:pPr algn="ctr"/>
            <a:r>
              <a:rPr lang="en-US" dirty="0">
                <a:solidFill>
                  <a:schemeClr val="bg1"/>
                </a:solidFill>
              </a:rPr>
              <a:t>Decision Tree</a:t>
            </a:r>
          </a:p>
        </p:txBody>
      </p:sp>
      <p:pic>
        <p:nvPicPr>
          <p:cNvPr id="13" name="Content Placeholder 12" descr="A diagram of confusion matrix&#10;&#10;Description automatically generated">
            <a:extLst>
              <a:ext uri="{FF2B5EF4-FFF2-40B4-BE49-F238E27FC236}">
                <a16:creationId xmlns:a16="http://schemas.microsoft.com/office/drawing/2014/main" id="{8DDDF0C1-037B-F108-8E68-821BC72EB189}"/>
              </a:ext>
            </a:extLst>
          </p:cNvPr>
          <p:cNvPicPr>
            <a:picLocks noGrp="1" noChangeAspect="1"/>
          </p:cNvPicPr>
          <p:nvPr>
            <p:ph sz="half" idx="2"/>
          </p:nvPr>
        </p:nvPicPr>
        <p:blipFill>
          <a:blip r:embed="rId2"/>
          <a:stretch>
            <a:fillRect/>
          </a:stretch>
        </p:blipFill>
        <p:spPr>
          <a:xfrm>
            <a:off x="802297" y="1687045"/>
            <a:ext cx="2286930" cy="1998662"/>
          </a:xfrm>
        </p:spPr>
      </p:pic>
      <p:sp>
        <p:nvSpPr>
          <p:cNvPr id="5" name="Text Placeholder 4">
            <a:extLst>
              <a:ext uri="{FF2B5EF4-FFF2-40B4-BE49-F238E27FC236}">
                <a16:creationId xmlns:a16="http://schemas.microsoft.com/office/drawing/2014/main" id="{6B401EC8-AAA2-B119-1271-875DFED593A0}"/>
              </a:ext>
            </a:extLst>
          </p:cNvPr>
          <p:cNvSpPr>
            <a:spLocks noGrp="1"/>
          </p:cNvSpPr>
          <p:nvPr>
            <p:ph type="body" sz="quarter" idx="3"/>
          </p:nvPr>
        </p:nvSpPr>
        <p:spPr>
          <a:xfrm>
            <a:off x="4028732" y="981872"/>
            <a:ext cx="2896671" cy="823912"/>
          </a:xfrm>
        </p:spPr>
        <p:txBody>
          <a:bodyPr/>
          <a:lstStyle/>
          <a:p>
            <a:pPr algn="ctr"/>
            <a:r>
              <a:rPr lang="en-US" dirty="0">
                <a:solidFill>
                  <a:schemeClr val="bg1"/>
                </a:solidFill>
              </a:rPr>
              <a:t>Bidirectional GRU with </a:t>
            </a:r>
            <a:r>
              <a:rPr lang="en-US" dirty="0" err="1">
                <a:solidFill>
                  <a:schemeClr val="bg1"/>
                </a:solidFill>
              </a:rPr>
              <a:t>wordembeddings</a:t>
            </a:r>
            <a:endParaRPr lang="en-US" dirty="0">
              <a:solidFill>
                <a:schemeClr val="bg1"/>
              </a:solidFill>
            </a:endParaRPr>
          </a:p>
        </p:txBody>
      </p:sp>
      <p:pic>
        <p:nvPicPr>
          <p:cNvPr id="15" name="Content Placeholder 14" descr="A screenshot of a computer screen&#10;&#10;Description automatically generated">
            <a:extLst>
              <a:ext uri="{FF2B5EF4-FFF2-40B4-BE49-F238E27FC236}">
                <a16:creationId xmlns:a16="http://schemas.microsoft.com/office/drawing/2014/main" id="{35E5F7AC-871A-A76B-9806-B5CAC89BE1E0}"/>
              </a:ext>
            </a:extLst>
          </p:cNvPr>
          <p:cNvPicPr>
            <a:picLocks noGrp="1" noChangeAspect="1"/>
          </p:cNvPicPr>
          <p:nvPr>
            <p:ph sz="quarter" idx="4"/>
          </p:nvPr>
        </p:nvPicPr>
        <p:blipFill>
          <a:blip r:embed="rId3"/>
          <a:stretch>
            <a:fillRect/>
          </a:stretch>
        </p:blipFill>
        <p:spPr>
          <a:xfrm>
            <a:off x="606491" y="3996206"/>
            <a:ext cx="2482736" cy="1511392"/>
          </a:xfrm>
        </p:spPr>
      </p:pic>
      <p:sp>
        <p:nvSpPr>
          <p:cNvPr id="7" name="Text Placeholder 6">
            <a:extLst>
              <a:ext uri="{FF2B5EF4-FFF2-40B4-BE49-F238E27FC236}">
                <a16:creationId xmlns:a16="http://schemas.microsoft.com/office/drawing/2014/main" id="{6F02F6E8-E378-A49F-0A05-7C3FCDE5EB67}"/>
              </a:ext>
            </a:extLst>
          </p:cNvPr>
          <p:cNvSpPr>
            <a:spLocks noGrp="1"/>
          </p:cNvSpPr>
          <p:nvPr>
            <p:ph type="body" idx="13"/>
          </p:nvPr>
        </p:nvSpPr>
        <p:spPr>
          <a:xfrm>
            <a:off x="7988809" y="741762"/>
            <a:ext cx="2882475" cy="823912"/>
          </a:xfrm>
        </p:spPr>
        <p:txBody>
          <a:bodyPr/>
          <a:lstStyle/>
          <a:p>
            <a:pPr algn="ctr"/>
            <a:r>
              <a:rPr lang="en-US" dirty="0" err="1">
                <a:solidFill>
                  <a:schemeClr val="bg1"/>
                </a:solidFill>
              </a:rPr>
              <a:t>DistilBERT</a:t>
            </a:r>
            <a:endParaRPr lang="en-US" dirty="0">
              <a:solidFill>
                <a:schemeClr val="bg1"/>
              </a:solidFill>
            </a:endParaRPr>
          </a:p>
        </p:txBody>
      </p:sp>
      <p:pic>
        <p:nvPicPr>
          <p:cNvPr id="17" name="Content Placeholder 16" descr="A graph with blue squares and white text&#10;&#10;Description automatically generated">
            <a:extLst>
              <a:ext uri="{FF2B5EF4-FFF2-40B4-BE49-F238E27FC236}">
                <a16:creationId xmlns:a16="http://schemas.microsoft.com/office/drawing/2014/main" id="{CE45F4F1-087C-16F7-D0EC-01B85FF9793C}"/>
              </a:ext>
            </a:extLst>
          </p:cNvPr>
          <p:cNvPicPr>
            <a:picLocks noGrp="1" noChangeAspect="1"/>
          </p:cNvPicPr>
          <p:nvPr>
            <p:ph sz="half" idx="14"/>
          </p:nvPr>
        </p:nvPicPr>
        <p:blipFill>
          <a:blip r:embed="rId4"/>
          <a:stretch>
            <a:fillRect/>
          </a:stretch>
        </p:blipFill>
        <p:spPr>
          <a:xfrm>
            <a:off x="5693329" y="3972755"/>
            <a:ext cx="1888466" cy="1801103"/>
          </a:xfrm>
        </p:spPr>
      </p:pic>
      <p:sp>
        <p:nvSpPr>
          <p:cNvPr id="11" name="Slide Number Placeholder 10">
            <a:extLst>
              <a:ext uri="{FF2B5EF4-FFF2-40B4-BE49-F238E27FC236}">
                <a16:creationId xmlns:a16="http://schemas.microsoft.com/office/drawing/2014/main" id="{CCAA696C-CFD2-1DA8-5033-8938ADD15C69}"/>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19" name="Picture 18" descr="A screenshot of a computer screen&#10;&#10;Description automatically generated">
            <a:extLst>
              <a:ext uri="{FF2B5EF4-FFF2-40B4-BE49-F238E27FC236}">
                <a16:creationId xmlns:a16="http://schemas.microsoft.com/office/drawing/2014/main" id="{4935BD56-BE62-B44E-23FE-D45C183800D1}"/>
              </a:ext>
            </a:extLst>
          </p:cNvPr>
          <p:cNvPicPr>
            <a:picLocks noChangeAspect="1"/>
          </p:cNvPicPr>
          <p:nvPr/>
        </p:nvPicPr>
        <p:blipFill>
          <a:blip r:embed="rId5"/>
          <a:stretch>
            <a:fillRect/>
          </a:stretch>
        </p:blipFill>
        <p:spPr>
          <a:xfrm>
            <a:off x="5569347" y="2129898"/>
            <a:ext cx="2012447" cy="1387552"/>
          </a:xfrm>
          <a:prstGeom prst="rect">
            <a:avLst/>
          </a:prstGeom>
        </p:spPr>
      </p:pic>
      <p:pic>
        <p:nvPicPr>
          <p:cNvPr id="21" name="Picture 20" descr="A graph of a training and validation loss&#10;&#10;Description automatically generated">
            <a:extLst>
              <a:ext uri="{FF2B5EF4-FFF2-40B4-BE49-F238E27FC236}">
                <a16:creationId xmlns:a16="http://schemas.microsoft.com/office/drawing/2014/main" id="{F7966400-B06C-5176-D95A-1468C0AEF42D}"/>
              </a:ext>
            </a:extLst>
          </p:cNvPr>
          <p:cNvPicPr>
            <a:picLocks noChangeAspect="1"/>
          </p:cNvPicPr>
          <p:nvPr/>
        </p:nvPicPr>
        <p:blipFill rotWithShape="1">
          <a:blip r:embed="rId6"/>
          <a:srcRect l="842" t="1" r="959" b="2239"/>
          <a:stretch/>
        </p:blipFill>
        <p:spPr>
          <a:xfrm>
            <a:off x="3380764" y="2056772"/>
            <a:ext cx="2188583" cy="1624713"/>
          </a:xfrm>
          <a:prstGeom prst="rect">
            <a:avLst/>
          </a:prstGeom>
        </p:spPr>
      </p:pic>
      <p:pic>
        <p:nvPicPr>
          <p:cNvPr id="23" name="Picture 22" descr="A graph with a line&#10;&#10;Description automatically generated">
            <a:extLst>
              <a:ext uri="{FF2B5EF4-FFF2-40B4-BE49-F238E27FC236}">
                <a16:creationId xmlns:a16="http://schemas.microsoft.com/office/drawing/2014/main" id="{500D6678-0B3B-CC35-D928-6E92409EF288}"/>
              </a:ext>
            </a:extLst>
          </p:cNvPr>
          <p:cNvPicPr>
            <a:picLocks noChangeAspect="1"/>
          </p:cNvPicPr>
          <p:nvPr/>
        </p:nvPicPr>
        <p:blipFill>
          <a:blip r:embed="rId7"/>
          <a:stretch>
            <a:fillRect/>
          </a:stretch>
        </p:blipFill>
        <p:spPr>
          <a:xfrm>
            <a:off x="3493840" y="3972755"/>
            <a:ext cx="2075507" cy="1801103"/>
          </a:xfrm>
          <a:prstGeom prst="rect">
            <a:avLst/>
          </a:prstGeom>
        </p:spPr>
      </p:pic>
      <p:pic>
        <p:nvPicPr>
          <p:cNvPr id="25" name="Picture 24" descr="A graph with blue squares and white text&#10;&#10;Description automatically generated">
            <a:extLst>
              <a:ext uri="{FF2B5EF4-FFF2-40B4-BE49-F238E27FC236}">
                <a16:creationId xmlns:a16="http://schemas.microsoft.com/office/drawing/2014/main" id="{7B4E7092-13FD-F363-2144-966DB7AC48F9}"/>
              </a:ext>
            </a:extLst>
          </p:cNvPr>
          <p:cNvPicPr>
            <a:picLocks noChangeAspect="1"/>
          </p:cNvPicPr>
          <p:nvPr/>
        </p:nvPicPr>
        <p:blipFill>
          <a:blip r:embed="rId8"/>
          <a:stretch>
            <a:fillRect/>
          </a:stretch>
        </p:blipFill>
        <p:spPr>
          <a:xfrm>
            <a:off x="9856866" y="3997406"/>
            <a:ext cx="1925030" cy="1868952"/>
          </a:xfrm>
          <a:prstGeom prst="rect">
            <a:avLst/>
          </a:prstGeom>
        </p:spPr>
      </p:pic>
      <p:pic>
        <p:nvPicPr>
          <p:cNvPr id="27" name="Picture 26" descr="A screenshot of a computer screen&#10;&#10;Description automatically generated">
            <a:extLst>
              <a:ext uri="{FF2B5EF4-FFF2-40B4-BE49-F238E27FC236}">
                <a16:creationId xmlns:a16="http://schemas.microsoft.com/office/drawing/2014/main" id="{F553A109-7ACA-A3B7-BE46-A2CDD5209E58}"/>
              </a:ext>
            </a:extLst>
          </p:cNvPr>
          <p:cNvPicPr>
            <a:picLocks noChangeAspect="1"/>
          </p:cNvPicPr>
          <p:nvPr/>
        </p:nvPicPr>
        <p:blipFill>
          <a:blip r:embed="rId9"/>
          <a:stretch>
            <a:fillRect/>
          </a:stretch>
        </p:blipFill>
        <p:spPr>
          <a:xfrm>
            <a:off x="9856866" y="2074709"/>
            <a:ext cx="2124372" cy="1432705"/>
          </a:xfrm>
          <a:prstGeom prst="rect">
            <a:avLst/>
          </a:prstGeom>
        </p:spPr>
      </p:pic>
      <p:pic>
        <p:nvPicPr>
          <p:cNvPr id="29" name="Picture 28" descr="A graph of a training and validation loss&#10;&#10;Description automatically generated">
            <a:extLst>
              <a:ext uri="{FF2B5EF4-FFF2-40B4-BE49-F238E27FC236}">
                <a16:creationId xmlns:a16="http://schemas.microsoft.com/office/drawing/2014/main" id="{748407E5-F16A-7DE1-08FD-86302CD0D8EE}"/>
              </a:ext>
            </a:extLst>
          </p:cNvPr>
          <p:cNvPicPr>
            <a:picLocks noChangeAspect="1"/>
          </p:cNvPicPr>
          <p:nvPr/>
        </p:nvPicPr>
        <p:blipFill>
          <a:blip r:embed="rId10"/>
          <a:stretch>
            <a:fillRect/>
          </a:stretch>
        </p:blipFill>
        <p:spPr>
          <a:xfrm>
            <a:off x="7668283" y="2070282"/>
            <a:ext cx="2188583" cy="1447168"/>
          </a:xfrm>
          <a:prstGeom prst="rect">
            <a:avLst/>
          </a:prstGeom>
        </p:spPr>
      </p:pic>
      <p:pic>
        <p:nvPicPr>
          <p:cNvPr id="31" name="Picture 30" descr="A graph with a line and text&#10;&#10;Description automatically generated with medium confidence">
            <a:extLst>
              <a:ext uri="{FF2B5EF4-FFF2-40B4-BE49-F238E27FC236}">
                <a16:creationId xmlns:a16="http://schemas.microsoft.com/office/drawing/2014/main" id="{C7B4E53B-1CBD-0D20-67BC-DCEDD80D1869}"/>
              </a:ext>
            </a:extLst>
          </p:cNvPr>
          <p:cNvPicPr>
            <a:picLocks noChangeAspect="1"/>
          </p:cNvPicPr>
          <p:nvPr/>
        </p:nvPicPr>
        <p:blipFill>
          <a:blip r:embed="rId11"/>
          <a:stretch>
            <a:fillRect/>
          </a:stretch>
        </p:blipFill>
        <p:spPr>
          <a:xfrm>
            <a:off x="7668282" y="3972755"/>
            <a:ext cx="2188584" cy="1918255"/>
          </a:xfrm>
          <a:prstGeom prst="rect">
            <a:avLst/>
          </a:prstGeom>
        </p:spPr>
      </p:pic>
    </p:spTree>
    <p:extLst>
      <p:ext uri="{BB962C8B-B14F-4D97-AF65-F5344CB8AC3E}">
        <p14:creationId xmlns:p14="http://schemas.microsoft.com/office/powerpoint/2010/main" val="131183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BF61-A70B-554E-32E9-DA2A5F01E5D6}"/>
              </a:ext>
            </a:extLst>
          </p:cNvPr>
          <p:cNvSpPr>
            <a:spLocks noGrp="1"/>
          </p:cNvSpPr>
          <p:nvPr>
            <p:ph type="title"/>
          </p:nvPr>
        </p:nvSpPr>
        <p:spPr>
          <a:xfrm>
            <a:off x="5476875" y="466726"/>
            <a:ext cx="5111750" cy="1204912"/>
          </a:xfrm>
        </p:spPr>
        <p:txBody>
          <a:bodyPr/>
          <a:lstStyle/>
          <a:p>
            <a:r>
              <a:rPr lang="en-US" dirty="0"/>
              <a:t>Future Work</a:t>
            </a:r>
          </a:p>
        </p:txBody>
      </p:sp>
      <p:sp>
        <p:nvSpPr>
          <p:cNvPr id="3" name="Text Placeholder 2">
            <a:extLst>
              <a:ext uri="{FF2B5EF4-FFF2-40B4-BE49-F238E27FC236}">
                <a16:creationId xmlns:a16="http://schemas.microsoft.com/office/drawing/2014/main" id="{80460EDD-6653-D81C-14C7-ADE9CB7F2C07}"/>
              </a:ext>
            </a:extLst>
          </p:cNvPr>
          <p:cNvSpPr>
            <a:spLocks noGrp="1"/>
          </p:cNvSpPr>
          <p:nvPr>
            <p:ph type="body" idx="1"/>
          </p:nvPr>
        </p:nvSpPr>
        <p:spPr>
          <a:xfrm>
            <a:off x="5476875" y="1903412"/>
            <a:ext cx="5111750" cy="1525588"/>
          </a:xfrm>
        </p:spPr>
        <p:txBody>
          <a:bodyPr>
            <a:noAutofit/>
          </a:bodyPr>
          <a:lstStyle/>
          <a:p>
            <a:pPr marL="285750" indent="-285750">
              <a:buFont typeface="Arial" panose="020B0604020202020204" pitchFamily="34" charset="0"/>
              <a:buChar char="•"/>
            </a:pPr>
            <a:r>
              <a:rPr lang="en-US" sz="1800" dirty="0"/>
              <a:t>The aims &amp; objectives were not completely achieved as the results evaluated provide us with models that are overfitting and data augmentation in text data is not effective and leads to wrong classification to </a:t>
            </a:r>
            <a:r>
              <a:rPr lang="en-US" sz="1800" dirty="0" err="1"/>
              <a:t>to</a:t>
            </a:r>
            <a:r>
              <a:rPr lang="en-US" sz="1800" dirty="0"/>
              <a:t> change in context after augmentation hence in future we can gather </a:t>
            </a:r>
          </a:p>
          <a:p>
            <a:pPr marL="285750" indent="-285750">
              <a:buFont typeface="Arial" panose="020B0604020202020204" pitchFamily="34" charset="0"/>
              <a:buChar char="•"/>
            </a:pPr>
            <a:r>
              <a:rPr lang="en-US" sz="1800" dirty="0"/>
              <a:t>more data using data crawler and  try to train the same models as well as move towards </a:t>
            </a:r>
          </a:p>
          <a:p>
            <a:pPr marL="285750" indent="-285750">
              <a:buFont typeface="Arial" panose="020B0604020202020204" pitchFamily="34" charset="0"/>
              <a:buChar char="•"/>
            </a:pPr>
            <a:r>
              <a:rPr lang="en-US" sz="1800" dirty="0"/>
              <a:t>unsupervised learning techniques which can allow us to have real-time collection of data which would be tagged. </a:t>
            </a:r>
          </a:p>
        </p:txBody>
      </p:sp>
      <p:sp>
        <p:nvSpPr>
          <p:cNvPr id="6" name="Slide Number Placeholder 5">
            <a:extLst>
              <a:ext uri="{FF2B5EF4-FFF2-40B4-BE49-F238E27FC236}">
                <a16:creationId xmlns:a16="http://schemas.microsoft.com/office/drawing/2014/main" id="{A8FAEE43-5A47-4165-59DA-06F90A7C73F1}"/>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89859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6A16-31E7-89E1-CA8B-ECDAA72B20AA}"/>
              </a:ext>
            </a:extLst>
          </p:cNvPr>
          <p:cNvSpPr>
            <a:spLocks noGrp="1"/>
          </p:cNvSpPr>
          <p:nvPr>
            <p:ph type="title"/>
          </p:nvPr>
        </p:nvSpPr>
        <p:spPr>
          <a:xfrm>
            <a:off x="5401374" y="748506"/>
            <a:ext cx="5111750" cy="1204912"/>
          </a:xfrm>
        </p:spPr>
        <p:txBody>
          <a:bodyPr>
            <a:normAutofit/>
          </a:bodyPr>
          <a:lstStyle/>
          <a:p>
            <a:r>
              <a:rPr lang="en-US" dirty="0"/>
              <a:t>Knowledge contribution and Lessons learned</a:t>
            </a:r>
          </a:p>
        </p:txBody>
      </p:sp>
      <p:sp>
        <p:nvSpPr>
          <p:cNvPr id="3" name="Text Placeholder 2">
            <a:extLst>
              <a:ext uri="{FF2B5EF4-FFF2-40B4-BE49-F238E27FC236}">
                <a16:creationId xmlns:a16="http://schemas.microsoft.com/office/drawing/2014/main" id="{CFB3B6B4-308C-3418-89C5-DB0933DD105B}"/>
              </a:ext>
            </a:extLst>
          </p:cNvPr>
          <p:cNvSpPr>
            <a:spLocks noGrp="1"/>
          </p:cNvSpPr>
          <p:nvPr>
            <p:ph type="body" idx="1"/>
          </p:nvPr>
        </p:nvSpPr>
        <p:spPr>
          <a:xfrm>
            <a:off x="5401374" y="2629296"/>
            <a:ext cx="5111750" cy="1525588"/>
          </a:xfrm>
        </p:spPr>
        <p:txBody>
          <a:bodyPr>
            <a:normAutofit fontScale="25000" lnSpcReduction="20000"/>
          </a:bodyPr>
          <a:lstStyle/>
          <a:p>
            <a:pPr marL="857250" indent="-857250">
              <a:buFont typeface="Arial" panose="020B0604020202020204" pitchFamily="34" charset="0"/>
              <a:buChar char="•"/>
            </a:pPr>
            <a:r>
              <a:rPr lang="en-US" sz="6400" dirty="0"/>
              <a:t>Data pre-processing plays and important in model performance yet the data size cannot be ignored.</a:t>
            </a:r>
          </a:p>
          <a:p>
            <a:pPr marL="857250" indent="-857250">
              <a:buFont typeface="Arial" panose="020B0604020202020204" pitchFamily="34" charset="0"/>
              <a:buChar char="•"/>
            </a:pPr>
            <a:r>
              <a:rPr lang="en-US" sz="6400" dirty="0"/>
              <a:t>Data augmentation is a way to counter overfitting as long as the augmented data has the same context as their labelled class</a:t>
            </a:r>
          </a:p>
          <a:p>
            <a:pPr marL="857250" indent="-857250">
              <a:buFont typeface="Arial" panose="020B0604020202020204" pitchFamily="34" charset="0"/>
              <a:buChar char="•"/>
            </a:pPr>
            <a:r>
              <a:rPr lang="en-US" sz="6400" dirty="0"/>
              <a:t>Model architectures play an important part in sentiment analysis but </a:t>
            </a:r>
            <a:r>
              <a:rPr lang="en-US" sz="6400" dirty="0" err="1"/>
              <a:t>upto</a:t>
            </a:r>
            <a:r>
              <a:rPr lang="en-US" sz="6400" dirty="0"/>
              <a:t> a certain point they cannot identify mis-labelled data.</a:t>
            </a:r>
          </a:p>
          <a:p>
            <a:pPr marL="857250" indent="-857250">
              <a:buFont typeface="Arial" panose="020B0604020202020204" pitchFamily="34" charset="0"/>
              <a:buChar char="•"/>
            </a:pPr>
            <a:r>
              <a:rPr lang="en-US" sz="6400" dirty="0"/>
              <a:t>NLP has a lot of potential in terms of Natural language understanding but the limitations of these should be recorded and shared amongst the enthusiasts to prosper in a direction of positive development.</a:t>
            </a:r>
          </a:p>
          <a:p>
            <a:endParaRPr lang="en-US"/>
          </a:p>
        </p:txBody>
      </p:sp>
      <p:sp>
        <p:nvSpPr>
          <p:cNvPr id="6" name="Slide Number Placeholder 5">
            <a:extLst>
              <a:ext uri="{FF2B5EF4-FFF2-40B4-BE49-F238E27FC236}">
                <a16:creationId xmlns:a16="http://schemas.microsoft.com/office/drawing/2014/main" id="{5807EA59-BABF-C55A-FE27-539FEF9DA2EA}"/>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04650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Talha A. Khan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List of 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346008"/>
            <a:ext cx="2895600" cy="2519363"/>
          </a:xfrm>
        </p:spPr>
        <p:txBody>
          <a:bodyPr>
            <a:noAutofit/>
          </a:bodyPr>
          <a:lstStyle/>
          <a:p>
            <a:pPr marL="228600" indent="-228600">
              <a:buFont typeface="+mj-lt"/>
              <a:buAutoNum type="arabicPeriod"/>
            </a:pPr>
            <a:r>
              <a:rPr lang="en-US" sz="1200" b="1" dirty="0"/>
              <a:t>Aims and objectives</a:t>
            </a:r>
          </a:p>
          <a:p>
            <a:pPr marL="228600" indent="-228600">
              <a:buFont typeface="+mj-lt"/>
              <a:buAutoNum type="arabicPeriod"/>
            </a:pPr>
            <a:r>
              <a:rPr lang="en-US" sz="1200" b="1" dirty="0"/>
              <a:t>Research findings</a:t>
            </a:r>
          </a:p>
          <a:p>
            <a:pPr marL="228600" indent="-228600">
              <a:buFont typeface="+mj-lt"/>
              <a:buAutoNum type="arabicPeriod"/>
            </a:pPr>
            <a:r>
              <a:rPr lang="en-US" sz="1200" b="1" dirty="0"/>
              <a:t>Theory</a:t>
            </a:r>
          </a:p>
          <a:p>
            <a:pPr marL="228600" indent="-228600">
              <a:buFont typeface="+mj-lt"/>
              <a:buAutoNum type="arabicPeriod"/>
            </a:pPr>
            <a:r>
              <a:rPr lang="en-US" sz="1200" b="1" dirty="0"/>
              <a:t>Analysis and design</a:t>
            </a:r>
          </a:p>
          <a:p>
            <a:pPr marL="228600" indent="-228600">
              <a:buFont typeface="+mj-lt"/>
              <a:buAutoNum type="arabicPeriod"/>
            </a:pPr>
            <a:r>
              <a:rPr lang="en-US" sz="1200" b="1" dirty="0"/>
              <a:t>Implementation</a:t>
            </a:r>
          </a:p>
          <a:p>
            <a:pPr marL="228600" indent="-228600">
              <a:buFont typeface="+mj-lt"/>
              <a:buAutoNum type="arabicPeriod"/>
            </a:pPr>
            <a:r>
              <a:rPr lang="en-US" sz="1200" b="1" dirty="0"/>
              <a:t>Evaluation</a:t>
            </a:r>
          </a:p>
          <a:p>
            <a:pPr marL="228600" indent="-228600">
              <a:buFont typeface="+mj-lt"/>
              <a:buAutoNum type="arabicPeriod"/>
            </a:pPr>
            <a:r>
              <a:rPr lang="en-US" sz="1200" b="1" dirty="0"/>
              <a:t>Knowledge Contribution</a:t>
            </a:r>
          </a:p>
          <a:p>
            <a:pPr marL="228600" indent="-228600">
              <a:buFont typeface="+mj-lt"/>
              <a:buAutoNum type="arabicPeriod"/>
            </a:pPr>
            <a:r>
              <a:rPr lang="en-US" sz="1200" b="1" dirty="0"/>
              <a:t>Future work</a:t>
            </a:r>
          </a:p>
          <a:p>
            <a:pPr marL="228600" indent="-228600">
              <a:buFont typeface="+mj-lt"/>
              <a:buAutoNum type="arabicPeriod"/>
            </a:pPr>
            <a:r>
              <a:rPr lang="en-US" sz="1200" b="1" dirty="0"/>
              <a:t>Lessons learned</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79067"/>
            <a:ext cx="5111750" cy="1204912"/>
          </a:xfrm>
        </p:spPr>
        <p:txBody>
          <a:bodyPr/>
          <a:lstStyle/>
          <a:p>
            <a:r>
              <a:rPr lang="en-US" dirty="0"/>
              <a:t>Aims and objectives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54952" y="2662259"/>
            <a:ext cx="5111750" cy="3438504"/>
          </a:xfrm>
        </p:spPr>
        <p:txBody>
          <a:bodyPr>
            <a:normAutofit fontScale="92500" lnSpcReduction="10000"/>
          </a:bodyPr>
          <a:lstStyle/>
          <a:p>
            <a:pPr algn="ctr"/>
            <a:r>
              <a:rPr lang="en-GB" sz="1800" kern="100" dirty="0">
                <a:latin typeface="Times New Roman" panose="02020603050405020304" pitchFamily="18" charset="0"/>
                <a:ea typeface="Calibri" panose="020F0502020204030204" pitchFamily="34" charset="0"/>
                <a:cs typeface="Times New Roman" panose="02020603050405020304" pitchFamily="18" charset="0"/>
              </a:rPr>
              <a:t>Aims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rPr>
              <a:t>Improve the accuracy of emotion detection in Twitter data by developing a model capable of identifying more emotions rather than neutral, positive and negative emotions.</a:t>
            </a:r>
            <a:r>
              <a:rPr lang="en-GB" sz="2400" dirty="0">
                <a:effectLst/>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Recognize and classify a wide range of emotions, </a:t>
            </a:r>
            <a:r>
              <a:rPr lang="en-GB" sz="1800" kern="100" dirty="0">
                <a:latin typeface="Times New Roman" panose="02020603050405020304" pitchFamily="18" charset="0"/>
                <a:ea typeface="Calibri" panose="020F0502020204030204" pitchFamily="34" charset="0"/>
                <a:cs typeface="Times New Roman" panose="02020603050405020304" pitchFamily="18" charset="0"/>
              </a:rPr>
              <a:t>other than</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nuanced emotions beyond the traditional positive, negative, and neutral sentiments.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Develop a solution that can be applied to various domains, including marketing, customer service, mental health, and social research.</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1800" kern="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TextBox 6">
            <a:extLst>
              <a:ext uri="{FF2B5EF4-FFF2-40B4-BE49-F238E27FC236}">
                <a16:creationId xmlns:a16="http://schemas.microsoft.com/office/drawing/2014/main" id="{35637EBB-D92E-30F6-31F2-112D382EE2E6}"/>
              </a:ext>
            </a:extLst>
          </p:cNvPr>
          <p:cNvSpPr txBox="1"/>
          <p:nvPr/>
        </p:nvSpPr>
        <p:spPr>
          <a:xfrm>
            <a:off x="6337184" y="2575272"/>
            <a:ext cx="5292841" cy="4023922"/>
          </a:xfrm>
          <a:prstGeom prst="rect">
            <a:avLst/>
          </a:prstGeom>
          <a:noFill/>
        </p:spPr>
        <p:txBody>
          <a:bodyPr wrap="square" rtlCol="0">
            <a:spAutoFit/>
          </a:bodyPr>
          <a:lstStyle/>
          <a:p>
            <a:pPr algn="ctr">
              <a:lnSpc>
                <a:spcPct val="150000"/>
              </a:lnSpc>
            </a:pPr>
            <a:r>
              <a:rPr lang="en-US" sz="1800" kern="100" dirty="0">
                <a:latin typeface="Times New Roman" panose="02020603050405020304" pitchFamily="18" charset="0"/>
                <a:cs typeface="Times New Roman" panose="02020603050405020304" pitchFamily="18" charset="0"/>
              </a:rPr>
              <a:t>Objectives</a:t>
            </a:r>
          </a:p>
          <a:p>
            <a:pPr marL="285750" indent="-285750">
              <a:lnSpc>
                <a:spcPct val="150000"/>
              </a:lnSpc>
              <a:buFont typeface="Arial" panose="020B0604020202020204" pitchFamily="34" charset="0"/>
              <a:buChar char="•"/>
            </a:pPr>
            <a:r>
              <a:rPr lang="en-US" sz="1400" kern="100" dirty="0">
                <a:latin typeface="Times New Roman" panose="02020603050405020304" pitchFamily="18" charset="0"/>
                <a:cs typeface="Times New Roman" panose="02020603050405020304" pitchFamily="18" charset="0"/>
              </a:rPr>
              <a:t>Better data pre-processing: </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Clean and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the Twitter data, including text tokenization, removing noise, and handling special characters. With a different approach to achieve better model accuracy and also optimize the model</a:t>
            </a:r>
            <a:endParaRPr lang="en-US" sz="1400" kern="1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GB" sz="1400" dirty="0">
                <a:latin typeface="Times New Roman" panose="02020603050405020304" pitchFamily="18" charset="0"/>
                <a:ea typeface="Calibri" panose="020F0502020204030204" pitchFamily="34" charset="0"/>
              </a:rPr>
              <a:t>S</a:t>
            </a:r>
            <a:r>
              <a:rPr lang="en-GB" sz="1400" dirty="0">
                <a:effectLst/>
                <a:latin typeface="Times New Roman" panose="02020603050405020304" pitchFamily="18" charset="0"/>
                <a:ea typeface="Calibri" panose="020F0502020204030204" pitchFamily="34" charset="0"/>
              </a:rPr>
              <a:t>elect an appropriate machine learning or deep learning model for emotion detection, considering factors like model architecture and pre-trained embeddings.</a:t>
            </a:r>
            <a:r>
              <a:rPr lang="en-GB" sz="1400" dirty="0">
                <a:effectLst/>
              </a:rPr>
              <a:t> </a:t>
            </a:r>
            <a:endParaRPr lang="en-US" sz="1400" kern="1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Train the model on the data which does not have biased selection of audience </a:t>
            </a:r>
            <a:r>
              <a:rPr lang="en-GB" sz="1400" dirty="0" err="1">
                <a:latin typeface="Times New Roman" panose="02020603050405020304" pitchFamily="18" charset="0"/>
                <a:cs typeface="Times New Roman" panose="02020603050405020304" pitchFamily="18" charset="0"/>
              </a:rPr>
              <a:t>e.g</a:t>
            </a:r>
            <a:r>
              <a:rPr lang="en-GB" sz="1400" dirty="0">
                <a:latin typeface="Times New Roman" panose="02020603050405020304" pitchFamily="18" charset="0"/>
                <a:cs typeface="Times New Roman" panose="02020603050405020304" pitchFamily="18" charset="0"/>
              </a:rPr>
              <a:t> tweets related to COVID-19 only consists of information of a closed target group hence it limits the ability of the model to perform in other sectors.</a:t>
            </a:r>
          </a:p>
        </p:txBody>
      </p:sp>
      <p:sp>
        <p:nvSpPr>
          <p:cNvPr id="8" name="TextBox 7">
            <a:extLst>
              <a:ext uri="{FF2B5EF4-FFF2-40B4-BE49-F238E27FC236}">
                <a16:creationId xmlns:a16="http://schemas.microsoft.com/office/drawing/2014/main" id="{AF2F0A38-4A72-9460-4CA1-9BACCFBFBAC1}"/>
              </a:ext>
            </a:extLst>
          </p:cNvPr>
          <p:cNvSpPr txBox="1"/>
          <p:nvPr/>
        </p:nvSpPr>
        <p:spPr>
          <a:xfrm>
            <a:off x="754952" y="1669409"/>
            <a:ext cx="8623940" cy="646331"/>
          </a:xfrm>
          <a:prstGeom prst="rect">
            <a:avLst/>
          </a:prstGeom>
          <a:noFill/>
        </p:spPr>
        <p:txBody>
          <a:bodyPr wrap="square" rtlCol="0">
            <a:spAutoFit/>
          </a:bodyPr>
          <a:lstStyle/>
          <a:p>
            <a:r>
              <a:rPr lang="en-GB" dirty="0"/>
              <a:t>The Goal is to detect five emotions and remaining types of emotions in a class named other on a limited dataset of 40,000 excerpts.</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04EC-0DED-1202-A9C3-520CA3427972}"/>
              </a:ext>
            </a:extLst>
          </p:cNvPr>
          <p:cNvSpPr>
            <a:spLocks noGrp="1"/>
          </p:cNvSpPr>
          <p:nvPr>
            <p:ph type="title"/>
          </p:nvPr>
        </p:nvSpPr>
        <p:spPr/>
        <p:txBody>
          <a:bodyPr/>
          <a:lstStyle/>
          <a:p>
            <a:r>
              <a:rPr lang="en-GB" dirty="0"/>
              <a:t>Research findings</a:t>
            </a:r>
          </a:p>
        </p:txBody>
      </p:sp>
      <p:sp>
        <p:nvSpPr>
          <p:cNvPr id="3" name="Text Placeholder 2">
            <a:extLst>
              <a:ext uri="{FF2B5EF4-FFF2-40B4-BE49-F238E27FC236}">
                <a16:creationId xmlns:a16="http://schemas.microsoft.com/office/drawing/2014/main" id="{1B350521-8D44-676D-E71F-78558EF3EAF7}"/>
              </a:ext>
            </a:extLst>
          </p:cNvPr>
          <p:cNvSpPr>
            <a:spLocks noGrp="1"/>
          </p:cNvSpPr>
          <p:nvPr>
            <p:ph type="body" idx="1"/>
          </p:nvPr>
        </p:nvSpPr>
        <p:spPr>
          <a:xfrm>
            <a:off x="1243104" y="2329661"/>
            <a:ext cx="2882475" cy="823912"/>
          </a:xfrm>
        </p:spPr>
        <p:txBody>
          <a:bodyPr/>
          <a:lstStyle/>
          <a:p>
            <a:r>
              <a:rPr lang="en-GB" dirty="0"/>
              <a:t>Covid-19 tweets sentiment analysis</a:t>
            </a:r>
          </a:p>
        </p:txBody>
      </p:sp>
      <p:sp>
        <p:nvSpPr>
          <p:cNvPr id="4" name="Content Placeholder 3">
            <a:extLst>
              <a:ext uri="{FF2B5EF4-FFF2-40B4-BE49-F238E27FC236}">
                <a16:creationId xmlns:a16="http://schemas.microsoft.com/office/drawing/2014/main" id="{242B2BCA-4B97-1C28-0E66-A52A8962768E}"/>
              </a:ext>
            </a:extLst>
          </p:cNvPr>
          <p:cNvSpPr>
            <a:spLocks noGrp="1"/>
          </p:cNvSpPr>
          <p:nvPr>
            <p:ph sz="half" idx="2"/>
          </p:nvPr>
        </p:nvSpPr>
        <p:spPr>
          <a:xfrm>
            <a:off x="1243104" y="3338818"/>
            <a:ext cx="2882475" cy="2493655"/>
          </a:xfrm>
        </p:spPr>
        <p:txBody>
          <a:bodyPr>
            <a:normAutofit fontScale="70000" lnSpcReduction="20000"/>
          </a:bodyPr>
          <a:lstStyle/>
          <a:p>
            <a:r>
              <a:rPr lang="en-GB" dirty="0"/>
              <a:t>Classes: Classifying Three emotions</a:t>
            </a:r>
          </a:p>
          <a:p>
            <a:r>
              <a:rPr lang="en-GB" dirty="0"/>
              <a:t>Data pre-processing: removal of usernames, links, punctuations and numeric values from tweets , </a:t>
            </a:r>
            <a:r>
              <a:rPr lang="en-GB" dirty="0" err="1"/>
              <a:t>stopwords</a:t>
            </a:r>
            <a:r>
              <a:rPr lang="en-GB" dirty="0"/>
              <a:t> and apply stemming techniques. For feature extraction, techniques such as term frequency-inverse document frequency (TF-IDF), bag-of-words (</a:t>
            </a:r>
            <a:r>
              <a:rPr lang="en-GB" dirty="0" err="1"/>
              <a:t>BoW</a:t>
            </a:r>
            <a:r>
              <a:rPr lang="en-GB" dirty="0"/>
              <a:t>) and </a:t>
            </a:r>
            <a:r>
              <a:rPr lang="en-GB" dirty="0" err="1"/>
              <a:t>GloVe</a:t>
            </a:r>
            <a:r>
              <a:rPr lang="en-GB" dirty="0"/>
              <a:t> are used.</a:t>
            </a:r>
          </a:p>
          <a:p>
            <a:r>
              <a:rPr lang="en-GB" dirty="0"/>
              <a:t>Model: SVC, DT, </a:t>
            </a:r>
            <a:r>
              <a:rPr lang="en-GB" dirty="0" err="1"/>
              <a:t>XGBoost</a:t>
            </a:r>
            <a:r>
              <a:rPr lang="en-GB" dirty="0"/>
              <a:t> &amp; RF </a:t>
            </a:r>
          </a:p>
          <a:p>
            <a:r>
              <a:rPr lang="en-GB" dirty="0"/>
              <a:t>Accuracy: Excellent accuracy due to less classes 98%</a:t>
            </a:r>
          </a:p>
          <a:p>
            <a:r>
              <a:rPr lang="en-GB" dirty="0"/>
              <a:t>Application Flexibility: yes it can also be used by certain businesses to promote their product to COVID-19 affected people.</a:t>
            </a:r>
          </a:p>
          <a:p>
            <a:endParaRPr lang="en-GB" dirty="0"/>
          </a:p>
        </p:txBody>
      </p:sp>
      <p:sp>
        <p:nvSpPr>
          <p:cNvPr id="5" name="Text Placeholder 4">
            <a:extLst>
              <a:ext uri="{FF2B5EF4-FFF2-40B4-BE49-F238E27FC236}">
                <a16:creationId xmlns:a16="http://schemas.microsoft.com/office/drawing/2014/main" id="{E2BCEC45-95FE-D7F6-C266-4CE4BC87298C}"/>
              </a:ext>
            </a:extLst>
          </p:cNvPr>
          <p:cNvSpPr>
            <a:spLocks noGrp="1"/>
          </p:cNvSpPr>
          <p:nvPr>
            <p:ph type="body" sz="quarter" idx="3"/>
          </p:nvPr>
        </p:nvSpPr>
        <p:spPr>
          <a:xfrm>
            <a:off x="4647665" y="2595116"/>
            <a:ext cx="2896671" cy="823912"/>
          </a:xfrm>
        </p:spPr>
        <p:txBody>
          <a:bodyPr/>
          <a:lstStyle/>
          <a:p>
            <a:r>
              <a:rPr lang="en-GB" dirty="0"/>
              <a:t>Tweets Sentiment analysis for ecommerce </a:t>
            </a:r>
          </a:p>
        </p:txBody>
      </p:sp>
      <p:sp>
        <p:nvSpPr>
          <p:cNvPr id="6" name="Content Placeholder 5">
            <a:extLst>
              <a:ext uri="{FF2B5EF4-FFF2-40B4-BE49-F238E27FC236}">
                <a16:creationId xmlns:a16="http://schemas.microsoft.com/office/drawing/2014/main" id="{020B12C3-1582-2187-1889-9B924A4D82D4}"/>
              </a:ext>
            </a:extLst>
          </p:cNvPr>
          <p:cNvSpPr>
            <a:spLocks noGrp="1"/>
          </p:cNvSpPr>
          <p:nvPr>
            <p:ph sz="quarter" idx="4"/>
          </p:nvPr>
        </p:nvSpPr>
        <p:spPr/>
        <p:txBody>
          <a:bodyPr>
            <a:normAutofit fontScale="85000" lnSpcReduction="20000"/>
          </a:bodyPr>
          <a:lstStyle/>
          <a:p>
            <a:r>
              <a:rPr lang="en-GB" dirty="0"/>
              <a:t>Classes: three emotions</a:t>
            </a:r>
          </a:p>
          <a:p>
            <a:r>
              <a:rPr lang="en-GB" dirty="0"/>
              <a:t>Data pre-processing: URLs, tags, punctuation, convert negative words, lower case, convert emoticons, tokenization, </a:t>
            </a:r>
            <a:r>
              <a:rPr lang="en-GB" dirty="0" err="1"/>
              <a:t>stopwords</a:t>
            </a:r>
            <a:r>
              <a:rPr lang="en-GB" dirty="0"/>
              <a:t> removal &amp; stemming</a:t>
            </a:r>
          </a:p>
          <a:p>
            <a:r>
              <a:rPr lang="en-GB" dirty="0" err="1"/>
              <a:t>Model:DT</a:t>
            </a:r>
            <a:r>
              <a:rPr lang="en-GB" dirty="0"/>
              <a:t>, NB, K-NN</a:t>
            </a:r>
          </a:p>
          <a:p>
            <a:r>
              <a:rPr lang="en-GB" dirty="0"/>
              <a:t>Accuracy: 77%</a:t>
            </a:r>
          </a:p>
          <a:p>
            <a:r>
              <a:rPr lang="en-GB" dirty="0"/>
              <a:t>Application flexibility: not flexible</a:t>
            </a:r>
          </a:p>
        </p:txBody>
      </p:sp>
      <p:sp>
        <p:nvSpPr>
          <p:cNvPr id="7" name="Text Placeholder 6">
            <a:extLst>
              <a:ext uri="{FF2B5EF4-FFF2-40B4-BE49-F238E27FC236}">
                <a16:creationId xmlns:a16="http://schemas.microsoft.com/office/drawing/2014/main" id="{E7875893-7CB7-4960-AD14-4A6686D5FBFE}"/>
              </a:ext>
            </a:extLst>
          </p:cNvPr>
          <p:cNvSpPr>
            <a:spLocks noGrp="1"/>
          </p:cNvSpPr>
          <p:nvPr>
            <p:ph type="body" idx="13"/>
          </p:nvPr>
        </p:nvSpPr>
        <p:spPr>
          <a:xfrm>
            <a:off x="8066420" y="2818881"/>
            <a:ext cx="2882475" cy="823912"/>
          </a:xfrm>
        </p:spPr>
        <p:txBody>
          <a:bodyPr/>
          <a:lstStyle/>
          <a:p>
            <a:r>
              <a:rPr lang="en-GB" dirty="0"/>
              <a:t>Twitter sentiment classification for public health concerns</a:t>
            </a:r>
          </a:p>
        </p:txBody>
      </p:sp>
      <p:sp>
        <p:nvSpPr>
          <p:cNvPr id="8" name="Content Placeholder 7">
            <a:extLst>
              <a:ext uri="{FF2B5EF4-FFF2-40B4-BE49-F238E27FC236}">
                <a16:creationId xmlns:a16="http://schemas.microsoft.com/office/drawing/2014/main" id="{6361EB7F-2F3C-94D3-0BBF-54D6FC343878}"/>
              </a:ext>
            </a:extLst>
          </p:cNvPr>
          <p:cNvSpPr>
            <a:spLocks noGrp="1"/>
          </p:cNvSpPr>
          <p:nvPr>
            <p:ph sz="half" idx="14"/>
          </p:nvPr>
        </p:nvSpPr>
        <p:spPr/>
        <p:txBody>
          <a:bodyPr>
            <a:normAutofit fontScale="70000" lnSpcReduction="20000"/>
          </a:bodyPr>
          <a:lstStyle/>
          <a:p>
            <a:r>
              <a:rPr lang="en-GB" dirty="0"/>
              <a:t>Classes: three classes</a:t>
            </a:r>
          </a:p>
          <a:p>
            <a:r>
              <a:rPr lang="en-GB" dirty="0"/>
              <a:t>Data pre-processing: URLs, tags, punctuation, convert negative words, lower case, convert emoticons, tokenization,</a:t>
            </a:r>
          </a:p>
          <a:p>
            <a:r>
              <a:rPr lang="en-GB" dirty="0"/>
              <a:t>Model: NB, SVM &amp; RF</a:t>
            </a:r>
          </a:p>
          <a:p>
            <a:r>
              <a:rPr lang="en-GB" dirty="0"/>
              <a:t>Accuracy: 77%</a:t>
            </a:r>
          </a:p>
          <a:p>
            <a:r>
              <a:rPr lang="en-GB" dirty="0"/>
              <a:t>Application flexibility: yes this classification can be used to target clinical researches and approach people with negative thoughts</a:t>
            </a:r>
          </a:p>
        </p:txBody>
      </p:sp>
      <p:sp>
        <p:nvSpPr>
          <p:cNvPr id="11" name="Slide Number Placeholder 10">
            <a:extLst>
              <a:ext uri="{FF2B5EF4-FFF2-40B4-BE49-F238E27FC236}">
                <a16:creationId xmlns:a16="http://schemas.microsoft.com/office/drawing/2014/main" id="{7D1A2ECF-8B15-1354-F597-35395396AD45}"/>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84754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C1C-FEA9-53B4-E92F-8E0144D8F249}"/>
              </a:ext>
            </a:extLst>
          </p:cNvPr>
          <p:cNvSpPr>
            <a:spLocks noGrp="1"/>
          </p:cNvSpPr>
          <p:nvPr>
            <p:ph type="title"/>
          </p:nvPr>
        </p:nvSpPr>
        <p:spPr/>
        <p:txBody>
          <a:bodyPr/>
          <a:lstStyle/>
          <a:p>
            <a:r>
              <a:rPr lang="en-GB" dirty="0"/>
              <a:t>Theory</a:t>
            </a:r>
          </a:p>
        </p:txBody>
      </p:sp>
      <p:sp>
        <p:nvSpPr>
          <p:cNvPr id="4" name="Date Placeholder 3">
            <a:extLst>
              <a:ext uri="{FF2B5EF4-FFF2-40B4-BE49-F238E27FC236}">
                <a16:creationId xmlns:a16="http://schemas.microsoft.com/office/drawing/2014/main" id="{072BA945-4A75-0592-8109-18448FD7917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558E994-9DB3-B472-73E9-C0DB775897B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E539D5A-FDF5-5C95-E987-C04F2FCCAEA3}"/>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2" name="Rectangle 11">
            <a:extLst>
              <a:ext uri="{FF2B5EF4-FFF2-40B4-BE49-F238E27FC236}">
                <a16:creationId xmlns:a16="http://schemas.microsoft.com/office/drawing/2014/main" id="{BA0C0080-DEFD-0888-D138-2DF122222A81}"/>
              </a:ext>
            </a:extLst>
          </p:cNvPr>
          <p:cNvSpPr/>
          <p:nvPr/>
        </p:nvSpPr>
        <p:spPr>
          <a:xfrm>
            <a:off x="5598365" y="2547368"/>
            <a:ext cx="5755433" cy="3486900"/>
          </a:xfrm>
          <a:prstGeom prst="rect">
            <a:avLst/>
          </a:prstGeom>
        </p:spPr>
        <p:txBody>
          <a:bodyPr/>
          <a:lstStyle/>
          <a:p>
            <a:pPr lvl="0">
              <a:buChar char="•"/>
            </a:pPr>
            <a:r>
              <a:rPr lang="en-GB" sz="1600" b="1" dirty="0"/>
              <a:t>Punctuations</a:t>
            </a:r>
            <a:r>
              <a:rPr lang="en-GB" sz="1600" dirty="0"/>
              <a:t>: Retain punctuation (exclamation, question marks) for sentiment details..</a:t>
            </a:r>
          </a:p>
          <a:p>
            <a:pPr lvl="0">
              <a:buChar char="•"/>
            </a:pPr>
            <a:r>
              <a:rPr lang="en-GB" sz="1600" b="1" dirty="0"/>
              <a:t>Spellings</a:t>
            </a:r>
            <a:r>
              <a:rPr lang="en-GB" sz="1600" dirty="0"/>
              <a:t>: Address Twitter dataset's grammar issues, misspellings, contractions for enhanced quality. </a:t>
            </a:r>
          </a:p>
          <a:p>
            <a:pPr lvl="0">
              <a:buChar char="•"/>
            </a:pPr>
            <a:r>
              <a:rPr lang="en-GB" sz="1600" dirty="0"/>
              <a:t>Number removal: Reconsider removing numbers instead opt for numerical conversion to preserve context.</a:t>
            </a:r>
          </a:p>
          <a:p>
            <a:pPr lvl="0">
              <a:buChar char="•"/>
            </a:pPr>
            <a:r>
              <a:rPr lang="en-GB" sz="1600" b="1" dirty="0"/>
              <a:t>Name tag removal</a:t>
            </a:r>
            <a:r>
              <a:rPr lang="en-GB" sz="1600" dirty="0"/>
              <a:t>: In Twitter data, usernames directing tweets add noise. Removing them might enhance emotional signal purity.</a:t>
            </a:r>
          </a:p>
          <a:p>
            <a:pPr lvl="0">
              <a:buChar char="•"/>
            </a:pPr>
            <a:r>
              <a:rPr lang="en-GB" sz="1600" b="1" dirty="0"/>
              <a:t>Stop words</a:t>
            </a:r>
            <a:r>
              <a:rPr lang="en-GB" sz="1600" dirty="0"/>
              <a:t>: In informal Twitter sentiment analysis, retaining certain common </a:t>
            </a:r>
            <a:r>
              <a:rPr lang="en-GB" sz="1600" dirty="0" err="1"/>
              <a:t>stopwords</a:t>
            </a:r>
            <a:r>
              <a:rPr lang="en-GB" sz="1600" dirty="0"/>
              <a:t>, such as emoticons and abbreviations, is vital. </a:t>
            </a:r>
            <a:r>
              <a:rPr lang="en-GB" sz="1600" dirty="0" err="1"/>
              <a:t>Stopword</a:t>
            </a:r>
            <a:r>
              <a:rPr lang="en-GB" sz="1600" dirty="0"/>
              <a:t> selection should align with your dataset and analysis objectives.</a:t>
            </a:r>
          </a:p>
        </p:txBody>
      </p:sp>
      <p:graphicFrame>
        <p:nvGraphicFramePr>
          <p:cNvPr id="16" name="Diagram 15">
            <a:extLst>
              <a:ext uri="{FF2B5EF4-FFF2-40B4-BE49-F238E27FC236}">
                <a16:creationId xmlns:a16="http://schemas.microsoft.com/office/drawing/2014/main" id="{C3AC3F5C-35AE-2C25-FD79-930169D4CFC9}"/>
              </a:ext>
            </a:extLst>
          </p:cNvPr>
          <p:cNvGraphicFramePr/>
          <p:nvPr>
            <p:extLst>
              <p:ext uri="{D42A27DB-BD31-4B8C-83A1-F6EECF244321}">
                <p14:modId xmlns:p14="http://schemas.microsoft.com/office/powerpoint/2010/main" val="202023755"/>
              </p:ext>
            </p:extLst>
          </p:nvPr>
        </p:nvGraphicFramePr>
        <p:xfrm>
          <a:off x="371152" y="1163972"/>
          <a:ext cx="5059264" cy="2265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77E35987-6523-504D-49D2-D30D5851341C}"/>
              </a:ext>
            </a:extLst>
          </p:cNvPr>
          <p:cNvSpPr txBox="1"/>
          <p:nvPr/>
        </p:nvSpPr>
        <p:spPr>
          <a:xfrm>
            <a:off x="447869" y="3526971"/>
            <a:ext cx="1371600" cy="2169825"/>
          </a:xfrm>
          <a:prstGeom prst="rect">
            <a:avLst/>
          </a:prstGeom>
          <a:noFill/>
        </p:spPr>
        <p:txBody>
          <a:bodyPr wrap="square" rtlCol="0">
            <a:spAutoFit/>
          </a:bodyPr>
          <a:lstStyle/>
          <a:p>
            <a:pPr marR="0" algn="l" rtl="0">
              <a:buSzPts val="800"/>
              <a:buFont typeface="Symbol" panose="05050102010706020507" pitchFamily="18" charset="2"/>
              <a:buChar char="·"/>
            </a:pPr>
            <a:r>
              <a:rPr lang="en-GB" sz="900" b="0" i="0" u="none" strike="noStrike" baseline="0" dirty="0">
                <a:solidFill>
                  <a:srgbClr val="000000"/>
                </a:solidFill>
                <a:latin typeface="Calibri" panose="020F0502020204030204" pitchFamily="34" charset="0"/>
              </a:rPr>
              <a:t>Lexicon-based approaches can perform reasonably well on general sentiment analysis tasks, especially when the lexicon is well-curated and the text follows standard grammar and conventions.</a:t>
            </a:r>
          </a:p>
          <a:p>
            <a:pPr marR="0" algn="l" rtl="0">
              <a:buSzPts val="800"/>
              <a:buFont typeface="Symbol" panose="05050102010706020507" pitchFamily="18" charset="2"/>
              <a:buChar char="·"/>
            </a:pPr>
            <a:r>
              <a:rPr lang="en-GB" sz="900" b="0" i="0" u="none" strike="noStrike" baseline="0" dirty="0">
                <a:solidFill>
                  <a:srgbClr val="000000"/>
                </a:solidFill>
                <a:latin typeface="Calibri" panose="020F0502020204030204" pitchFamily="34" charset="0"/>
              </a:rPr>
              <a:t>Lexicon-based approaches are computationally less intensive and suitable for real-time processing.</a:t>
            </a:r>
            <a:endParaRPr lang="en-GB" sz="900" dirty="0"/>
          </a:p>
        </p:txBody>
      </p:sp>
      <p:sp>
        <p:nvSpPr>
          <p:cNvPr id="18" name="TextBox 17">
            <a:extLst>
              <a:ext uri="{FF2B5EF4-FFF2-40B4-BE49-F238E27FC236}">
                <a16:creationId xmlns:a16="http://schemas.microsoft.com/office/drawing/2014/main" id="{6281F420-D1A3-236B-50D4-F7DCFF04C358}"/>
              </a:ext>
            </a:extLst>
          </p:cNvPr>
          <p:cNvSpPr txBox="1"/>
          <p:nvPr/>
        </p:nvSpPr>
        <p:spPr>
          <a:xfrm>
            <a:off x="1922106" y="3526971"/>
            <a:ext cx="998376" cy="2185214"/>
          </a:xfrm>
          <a:prstGeom prst="rect">
            <a:avLst/>
          </a:prstGeom>
          <a:noFill/>
        </p:spPr>
        <p:txBody>
          <a:bodyPr wrap="square" rtlCol="0">
            <a:spAutoFit/>
          </a:bodyPr>
          <a:lstStyle/>
          <a:p>
            <a:pPr marR="0" algn="l" rtl="0">
              <a:buSzPts val="800"/>
              <a:buFont typeface="Symbol" panose="05050102010706020507" pitchFamily="18" charset="2"/>
              <a:buChar char="·"/>
            </a:pPr>
            <a:r>
              <a:rPr lang="en-GB" sz="800" b="0" i="0" u="none" strike="noStrike" baseline="0" dirty="0">
                <a:solidFill>
                  <a:srgbClr val="000000"/>
                </a:solidFill>
                <a:latin typeface="Calibri" panose="020F0502020204030204" pitchFamily="34" charset="0"/>
              </a:rPr>
              <a:t>They may struggle with detecting sentiment in texts that contain slang, neologisms, or domain-specific terms not present in the lexicon.</a:t>
            </a:r>
          </a:p>
          <a:p>
            <a:pPr marR="0" algn="l" rtl="0">
              <a:buSzPts val="800"/>
              <a:buFont typeface="Symbol" panose="05050102010706020507" pitchFamily="18" charset="2"/>
              <a:buChar char="·"/>
            </a:pPr>
            <a:r>
              <a:rPr lang="en-GB" sz="800" b="0" i="0" u="none" strike="noStrike" baseline="0" dirty="0">
                <a:solidFill>
                  <a:srgbClr val="000000"/>
                </a:solidFill>
                <a:latin typeface="Calibri" panose="020F0502020204030204" pitchFamily="34" charset="0"/>
              </a:rPr>
              <a:t>less effective for domain-specific sentiment analysis, as they may not contain domain-specific terms or understand context-specific sentiments.</a:t>
            </a:r>
            <a:endParaRPr lang="en-GB" sz="800" dirty="0"/>
          </a:p>
        </p:txBody>
      </p:sp>
      <p:sp>
        <p:nvSpPr>
          <p:cNvPr id="19" name="TextBox 18">
            <a:extLst>
              <a:ext uri="{FF2B5EF4-FFF2-40B4-BE49-F238E27FC236}">
                <a16:creationId xmlns:a16="http://schemas.microsoft.com/office/drawing/2014/main" id="{31924DEF-7870-8491-726D-CBDEF8CB8B8A}"/>
              </a:ext>
            </a:extLst>
          </p:cNvPr>
          <p:cNvSpPr txBox="1"/>
          <p:nvPr/>
        </p:nvSpPr>
        <p:spPr>
          <a:xfrm>
            <a:off x="2920482" y="3526971"/>
            <a:ext cx="1118118" cy="2031325"/>
          </a:xfrm>
          <a:prstGeom prst="rect">
            <a:avLst/>
          </a:prstGeom>
          <a:noFill/>
        </p:spPr>
        <p:txBody>
          <a:bodyPr wrap="square" rtlCol="0">
            <a:spAutoFit/>
          </a:bodyPr>
          <a:lstStyle/>
          <a:p>
            <a:pPr marR="0" algn="l" rtl="0">
              <a:buSzPts val="600"/>
              <a:buFont typeface="Symbol" panose="05050102010706020507" pitchFamily="18" charset="2"/>
              <a:buChar char="·"/>
            </a:pPr>
            <a:r>
              <a:rPr lang="en-GB" sz="900" b="0" i="0" u="none" strike="noStrike" baseline="0" dirty="0">
                <a:solidFill>
                  <a:srgbClr val="000000"/>
                </a:solidFill>
                <a:latin typeface="Calibri" panose="020F0502020204030204" pitchFamily="34" charset="0"/>
              </a:rPr>
              <a:t>Machine learning-based approaches are more adaptable to different domains and languages. They can learn from data and adapt to changing language trends and nuances.</a:t>
            </a:r>
          </a:p>
          <a:p>
            <a:pPr marR="0" algn="l" rtl="0">
              <a:buSzPts val="600"/>
              <a:buFont typeface="Symbol" panose="05050102010706020507" pitchFamily="18" charset="2"/>
              <a:buChar char="·"/>
            </a:pPr>
            <a:r>
              <a:rPr lang="en-GB" sz="900" b="0" i="0" u="none" strike="noStrike" baseline="0" dirty="0">
                <a:solidFill>
                  <a:srgbClr val="000000"/>
                </a:solidFill>
                <a:latin typeface="Calibri" panose="020F0502020204030204" pitchFamily="34" charset="0"/>
              </a:rPr>
              <a:t>They can capture complex relationships and contextual nuances.</a:t>
            </a:r>
            <a:endParaRPr lang="en-GB" sz="900" dirty="0"/>
          </a:p>
        </p:txBody>
      </p:sp>
      <p:sp>
        <p:nvSpPr>
          <p:cNvPr id="20" name="TextBox 19">
            <a:extLst>
              <a:ext uri="{FF2B5EF4-FFF2-40B4-BE49-F238E27FC236}">
                <a16:creationId xmlns:a16="http://schemas.microsoft.com/office/drawing/2014/main" id="{630C8E37-28C1-45BC-FA9A-BEB0AD663888}"/>
              </a:ext>
            </a:extLst>
          </p:cNvPr>
          <p:cNvSpPr txBox="1"/>
          <p:nvPr/>
        </p:nvSpPr>
        <p:spPr>
          <a:xfrm>
            <a:off x="4038600" y="3526971"/>
            <a:ext cx="1286068" cy="2185214"/>
          </a:xfrm>
          <a:prstGeom prst="rect">
            <a:avLst/>
          </a:prstGeom>
          <a:noFill/>
        </p:spPr>
        <p:txBody>
          <a:bodyPr wrap="square" rtlCol="0">
            <a:spAutoFit/>
          </a:bodyPr>
          <a:lstStyle/>
          <a:p>
            <a:pPr marL="171450" indent="-171450">
              <a:buFont typeface="Arial" panose="020B0604020202020204" pitchFamily="34" charset="0"/>
              <a:buChar char="•"/>
            </a:pPr>
            <a:r>
              <a:rPr lang="en-GB" sz="800" dirty="0"/>
              <a:t>Machine learning-based approaches require a substantial amount of </a:t>
            </a:r>
            <a:r>
              <a:rPr lang="en-GB" sz="800" dirty="0" err="1"/>
              <a:t>labeled</a:t>
            </a:r>
            <a:r>
              <a:rPr lang="en-GB" sz="800" dirty="0"/>
              <a:t> training data to train accurate models.</a:t>
            </a:r>
          </a:p>
          <a:p>
            <a:pPr marL="171450" indent="-171450">
              <a:buFont typeface="Arial" panose="020B0604020202020204" pitchFamily="34" charset="0"/>
              <a:buChar char="•"/>
            </a:pPr>
            <a:r>
              <a:rPr lang="en-GB" sz="800" dirty="0"/>
              <a:t>Machine learning-based approaches can be computationally demanding, especially deep learning models. They may require substantial computing resources.</a:t>
            </a:r>
          </a:p>
        </p:txBody>
      </p:sp>
      <p:sp>
        <p:nvSpPr>
          <p:cNvPr id="21" name="TextBox 20">
            <a:extLst>
              <a:ext uri="{FF2B5EF4-FFF2-40B4-BE49-F238E27FC236}">
                <a16:creationId xmlns:a16="http://schemas.microsoft.com/office/drawing/2014/main" id="{3D4085DF-8196-599E-C671-FE6CD483AF89}"/>
              </a:ext>
            </a:extLst>
          </p:cNvPr>
          <p:cNvSpPr txBox="1"/>
          <p:nvPr/>
        </p:nvSpPr>
        <p:spPr>
          <a:xfrm>
            <a:off x="5598366" y="1696376"/>
            <a:ext cx="5755433" cy="923330"/>
          </a:xfrm>
          <a:prstGeom prst="rect">
            <a:avLst/>
          </a:prstGeom>
          <a:noFill/>
        </p:spPr>
        <p:txBody>
          <a:bodyPr wrap="square" rtlCol="0">
            <a:spAutoFit/>
          </a:bodyPr>
          <a:lstStyle/>
          <a:p>
            <a:pPr algn="ctr"/>
            <a:r>
              <a:rPr lang="en-GB" b="1" dirty="0"/>
              <a:t>Hypothesis</a:t>
            </a:r>
            <a:r>
              <a:rPr lang="en-GB" dirty="0"/>
              <a:t>: </a:t>
            </a:r>
          </a:p>
          <a:p>
            <a:pPr algn="ctr"/>
            <a:r>
              <a:rPr lang="en-GB" dirty="0"/>
              <a:t>Better results are achievable by implementing the followed techniques. </a:t>
            </a:r>
          </a:p>
        </p:txBody>
      </p:sp>
    </p:spTree>
    <p:extLst>
      <p:ext uri="{BB962C8B-B14F-4D97-AF65-F5344CB8AC3E}">
        <p14:creationId xmlns:p14="http://schemas.microsoft.com/office/powerpoint/2010/main" val="332234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B4C7-6592-3125-F38A-BC49525C19EA}"/>
              </a:ext>
            </a:extLst>
          </p:cNvPr>
          <p:cNvSpPr>
            <a:spLocks noGrp="1"/>
          </p:cNvSpPr>
          <p:nvPr>
            <p:ph type="title"/>
          </p:nvPr>
        </p:nvSpPr>
        <p:spPr>
          <a:xfrm>
            <a:off x="1885155" y="161944"/>
            <a:ext cx="8421688" cy="1325563"/>
          </a:xfrm>
        </p:spPr>
        <p:txBody>
          <a:bodyPr/>
          <a:lstStyle/>
          <a:p>
            <a:r>
              <a:rPr lang="en-US" dirty="0"/>
              <a:t>Analysis</a:t>
            </a:r>
          </a:p>
        </p:txBody>
      </p:sp>
      <p:sp>
        <p:nvSpPr>
          <p:cNvPr id="4" name="Text Placeholder 3">
            <a:extLst>
              <a:ext uri="{FF2B5EF4-FFF2-40B4-BE49-F238E27FC236}">
                <a16:creationId xmlns:a16="http://schemas.microsoft.com/office/drawing/2014/main" id="{6766F521-3076-07B2-1E80-A3DB8A3D8B61}"/>
              </a:ext>
            </a:extLst>
          </p:cNvPr>
          <p:cNvSpPr>
            <a:spLocks noGrp="1"/>
          </p:cNvSpPr>
          <p:nvPr>
            <p:ph type="body" idx="1"/>
          </p:nvPr>
        </p:nvSpPr>
        <p:spPr>
          <a:xfrm>
            <a:off x="843663" y="3071108"/>
            <a:ext cx="1828800" cy="343061"/>
          </a:xfrm>
        </p:spPr>
        <p:txBody>
          <a:bodyPr/>
          <a:lstStyle/>
          <a:p>
            <a:r>
              <a:rPr lang="en-US" dirty="0"/>
              <a:t>Review the </a:t>
            </a:r>
            <a:r>
              <a:rPr lang="en-US" dirty="0" err="1"/>
              <a:t>dataframe</a:t>
            </a:r>
            <a:endParaRPr lang="en-US" dirty="0"/>
          </a:p>
        </p:txBody>
      </p:sp>
      <p:pic>
        <p:nvPicPr>
          <p:cNvPr id="33" name="Picture Placeholder 32" descr="A black screen with blue text&#10;&#10;Description automatically generated">
            <a:extLst>
              <a:ext uri="{FF2B5EF4-FFF2-40B4-BE49-F238E27FC236}">
                <a16:creationId xmlns:a16="http://schemas.microsoft.com/office/drawing/2014/main" id="{B76C6B06-60B2-83DF-EFE2-56313C3C5C76}"/>
              </a:ext>
            </a:extLst>
          </p:cNvPr>
          <p:cNvPicPr>
            <a:picLocks noGrp="1" noChangeAspect="1"/>
          </p:cNvPicPr>
          <p:nvPr>
            <p:ph type="pic" sz="quarter" idx="15"/>
          </p:nvPr>
        </p:nvPicPr>
        <p:blipFill rotWithShape="1">
          <a:blip r:embed="rId2"/>
          <a:srcRect t="13237" r="61942"/>
          <a:stretch/>
        </p:blipFill>
        <p:spPr>
          <a:xfrm>
            <a:off x="3949114" y="1285875"/>
            <a:ext cx="1846352" cy="1586716"/>
          </a:xfrm>
        </p:spPr>
      </p:pic>
      <p:sp>
        <p:nvSpPr>
          <p:cNvPr id="7" name="Text Placeholder 6">
            <a:extLst>
              <a:ext uri="{FF2B5EF4-FFF2-40B4-BE49-F238E27FC236}">
                <a16:creationId xmlns:a16="http://schemas.microsoft.com/office/drawing/2014/main" id="{2D0D044F-A68B-C20B-FA98-E42518168DF1}"/>
              </a:ext>
            </a:extLst>
          </p:cNvPr>
          <p:cNvSpPr>
            <a:spLocks noGrp="1"/>
          </p:cNvSpPr>
          <p:nvPr>
            <p:ph type="body" idx="18"/>
          </p:nvPr>
        </p:nvSpPr>
        <p:spPr>
          <a:xfrm>
            <a:off x="3966666" y="3052849"/>
            <a:ext cx="1828800" cy="343061"/>
          </a:xfrm>
        </p:spPr>
        <p:txBody>
          <a:bodyPr/>
          <a:lstStyle/>
          <a:p>
            <a:r>
              <a:rPr lang="en-US" dirty="0"/>
              <a:t>Look for missing values</a:t>
            </a:r>
          </a:p>
        </p:txBody>
      </p:sp>
      <p:pic>
        <p:nvPicPr>
          <p:cNvPr id="35" name="Picture Placeholder 34" descr="A screen shot of a graph&#10;&#10;Description automatically generated">
            <a:extLst>
              <a:ext uri="{FF2B5EF4-FFF2-40B4-BE49-F238E27FC236}">
                <a16:creationId xmlns:a16="http://schemas.microsoft.com/office/drawing/2014/main" id="{A9E774EF-D761-910E-560E-DAFE4A1BDCDF}"/>
              </a:ext>
            </a:extLst>
          </p:cNvPr>
          <p:cNvPicPr>
            <a:picLocks noGrp="1" noChangeAspect="1"/>
          </p:cNvPicPr>
          <p:nvPr>
            <p:ph type="pic" sz="quarter" idx="37"/>
          </p:nvPr>
        </p:nvPicPr>
        <p:blipFill rotWithShape="1">
          <a:blip r:embed="rId3"/>
          <a:srcRect b="51107"/>
          <a:stretch/>
        </p:blipFill>
        <p:spPr>
          <a:xfrm>
            <a:off x="6006708" y="1271631"/>
            <a:ext cx="3326616" cy="1704865"/>
          </a:xfrm>
        </p:spPr>
      </p:pic>
      <p:sp>
        <p:nvSpPr>
          <p:cNvPr id="10" name="Text Placeholder 9">
            <a:extLst>
              <a:ext uri="{FF2B5EF4-FFF2-40B4-BE49-F238E27FC236}">
                <a16:creationId xmlns:a16="http://schemas.microsoft.com/office/drawing/2014/main" id="{9782BBCE-7B6D-FD81-CBBD-EC13F9198BCC}"/>
              </a:ext>
            </a:extLst>
          </p:cNvPr>
          <p:cNvSpPr>
            <a:spLocks noGrp="1"/>
          </p:cNvSpPr>
          <p:nvPr>
            <p:ph type="body" idx="19"/>
          </p:nvPr>
        </p:nvSpPr>
        <p:spPr>
          <a:xfrm>
            <a:off x="6617448" y="3055003"/>
            <a:ext cx="2105135" cy="343061"/>
          </a:xfrm>
        </p:spPr>
        <p:txBody>
          <a:bodyPr/>
          <a:lstStyle/>
          <a:p>
            <a:r>
              <a:rPr lang="en-US" dirty="0"/>
              <a:t>Check Class Balance</a:t>
            </a:r>
          </a:p>
        </p:txBody>
      </p:sp>
      <p:pic>
        <p:nvPicPr>
          <p:cNvPr id="37" name="Picture Placeholder 36" descr="A screenshot of a computer&#10;&#10;Description automatically generated">
            <a:extLst>
              <a:ext uri="{FF2B5EF4-FFF2-40B4-BE49-F238E27FC236}">
                <a16:creationId xmlns:a16="http://schemas.microsoft.com/office/drawing/2014/main" id="{70DBBC04-08CB-5D8D-CFE6-BD4798D2E18C}"/>
              </a:ext>
            </a:extLst>
          </p:cNvPr>
          <p:cNvPicPr>
            <a:picLocks noGrp="1" noChangeAspect="1"/>
          </p:cNvPicPr>
          <p:nvPr>
            <p:ph type="pic" sz="quarter" idx="17"/>
          </p:nvPr>
        </p:nvPicPr>
        <p:blipFill>
          <a:blip r:embed="rId4"/>
          <a:srcRect t="2970" b="2970"/>
          <a:stretch>
            <a:fillRect/>
          </a:stretch>
        </p:blipFill>
        <p:spPr>
          <a:xfrm>
            <a:off x="9729788" y="1253957"/>
            <a:ext cx="2137132" cy="1618633"/>
          </a:xfrm>
        </p:spPr>
      </p:pic>
      <p:sp>
        <p:nvSpPr>
          <p:cNvPr id="13" name="Text Placeholder 12">
            <a:extLst>
              <a:ext uri="{FF2B5EF4-FFF2-40B4-BE49-F238E27FC236}">
                <a16:creationId xmlns:a16="http://schemas.microsoft.com/office/drawing/2014/main" id="{6B8F38DC-A8F5-8F07-F5A1-4DF76985511C}"/>
              </a:ext>
            </a:extLst>
          </p:cNvPr>
          <p:cNvSpPr>
            <a:spLocks noGrp="1"/>
          </p:cNvSpPr>
          <p:nvPr>
            <p:ph type="body" idx="20"/>
          </p:nvPr>
        </p:nvSpPr>
        <p:spPr>
          <a:xfrm>
            <a:off x="9883954" y="3040669"/>
            <a:ext cx="1828800" cy="343061"/>
          </a:xfrm>
        </p:spPr>
        <p:txBody>
          <a:bodyPr/>
          <a:lstStyle/>
          <a:p>
            <a:r>
              <a:rPr lang="en-US" dirty="0"/>
              <a:t>Check for duplicate records</a:t>
            </a:r>
          </a:p>
        </p:txBody>
      </p:sp>
      <p:pic>
        <p:nvPicPr>
          <p:cNvPr id="39" name="Picture Placeholder 38" descr="A graph of different colored lines&#10;&#10;Description automatically generated">
            <a:extLst>
              <a:ext uri="{FF2B5EF4-FFF2-40B4-BE49-F238E27FC236}">
                <a16:creationId xmlns:a16="http://schemas.microsoft.com/office/drawing/2014/main" id="{B93DE72E-8BA0-6CCC-FEEF-3982B56D0B73}"/>
              </a:ext>
            </a:extLst>
          </p:cNvPr>
          <p:cNvPicPr>
            <a:picLocks noGrp="1" noChangeAspect="1"/>
          </p:cNvPicPr>
          <p:nvPr>
            <p:ph type="pic" sz="quarter" idx="26"/>
          </p:nvPr>
        </p:nvPicPr>
        <p:blipFill>
          <a:blip r:embed="rId5"/>
          <a:stretch>
            <a:fillRect/>
          </a:stretch>
        </p:blipFill>
        <p:spPr>
          <a:xfrm>
            <a:off x="445244" y="3573072"/>
            <a:ext cx="3205271" cy="1845474"/>
          </a:xfrm>
        </p:spPr>
      </p:pic>
      <p:sp>
        <p:nvSpPr>
          <p:cNvPr id="16" name="Text Placeholder 15">
            <a:extLst>
              <a:ext uri="{FF2B5EF4-FFF2-40B4-BE49-F238E27FC236}">
                <a16:creationId xmlns:a16="http://schemas.microsoft.com/office/drawing/2014/main" id="{AE068E28-A06C-5BD0-B6DB-359F213C5E2C}"/>
              </a:ext>
            </a:extLst>
          </p:cNvPr>
          <p:cNvSpPr>
            <a:spLocks noGrp="1"/>
          </p:cNvSpPr>
          <p:nvPr>
            <p:ph type="body" idx="25"/>
          </p:nvPr>
        </p:nvSpPr>
        <p:spPr>
          <a:xfrm>
            <a:off x="1133480" y="5481003"/>
            <a:ext cx="1828800" cy="343061"/>
          </a:xfrm>
        </p:spPr>
        <p:txBody>
          <a:bodyPr/>
          <a:lstStyle/>
          <a:p>
            <a:r>
              <a:rPr lang="en-US" dirty="0"/>
              <a:t>Detect Outlier using token and character length</a:t>
            </a:r>
          </a:p>
        </p:txBody>
      </p:sp>
      <p:pic>
        <p:nvPicPr>
          <p:cNvPr id="41" name="Picture Placeholder 40" descr="A screenshot of a computer screen&#10;&#10;Description automatically generated">
            <a:extLst>
              <a:ext uri="{FF2B5EF4-FFF2-40B4-BE49-F238E27FC236}">
                <a16:creationId xmlns:a16="http://schemas.microsoft.com/office/drawing/2014/main" id="{9AE95DB8-4273-5DCF-755A-FC876543EEFD}"/>
              </a:ext>
            </a:extLst>
          </p:cNvPr>
          <p:cNvPicPr>
            <a:picLocks noGrp="1" noChangeAspect="1"/>
          </p:cNvPicPr>
          <p:nvPr>
            <p:ph type="pic" sz="quarter" idx="27"/>
          </p:nvPr>
        </p:nvPicPr>
        <p:blipFill>
          <a:blip r:embed="rId6"/>
          <a:stretch>
            <a:fillRect/>
          </a:stretch>
        </p:blipFill>
        <p:spPr>
          <a:xfrm>
            <a:off x="3966666" y="3547671"/>
            <a:ext cx="1828800" cy="1765300"/>
          </a:xfrm>
        </p:spPr>
      </p:pic>
      <p:sp>
        <p:nvSpPr>
          <p:cNvPr id="19" name="Text Placeholder 18">
            <a:extLst>
              <a:ext uri="{FF2B5EF4-FFF2-40B4-BE49-F238E27FC236}">
                <a16:creationId xmlns:a16="http://schemas.microsoft.com/office/drawing/2014/main" id="{2962DCF8-054D-89BF-F9AF-155CD02BCD73}"/>
              </a:ext>
            </a:extLst>
          </p:cNvPr>
          <p:cNvSpPr>
            <a:spLocks noGrp="1"/>
          </p:cNvSpPr>
          <p:nvPr>
            <p:ph type="body" idx="30"/>
          </p:nvPr>
        </p:nvSpPr>
        <p:spPr>
          <a:xfrm>
            <a:off x="4038600" y="5491599"/>
            <a:ext cx="1828800" cy="343061"/>
          </a:xfrm>
        </p:spPr>
        <p:txBody>
          <a:bodyPr/>
          <a:lstStyle/>
          <a:p>
            <a:r>
              <a:rPr lang="en-US" dirty="0"/>
              <a:t>Values of token character length</a:t>
            </a:r>
          </a:p>
        </p:txBody>
      </p:sp>
      <p:pic>
        <p:nvPicPr>
          <p:cNvPr id="43" name="Picture Placeholder 42" descr="A screen shot of a graph&#10;&#10;Description automatically generated">
            <a:extLst>
              <a:ext uri="{FF2B5EF4-FFF2-40B4-BE49-F238E27FC236}">
                <a16:creationId xmlns:a16="http://schemas.microsoft.com/office/drawing/2014/main" id="{E525091E-4320-EB22-A19D-CFF3DAFCC82A}"/>
              </a:ext>
            </a:extLst>
          </p:cNvPr>
          <p:cNvPicPr>
            <a:picLocks noGrp="1" noChangeAspect="1"/>
          </p:cNvPicPr>
          <p:nvPr>
            <p:ph type="pic" sz="quarter" idx="38"/>
          </p:nvPr>
        </p:nvPicPr>
        <p:blipFill>
          <a:blip r:embed="rId7"/>
          <a:stretch>
            <a:fillRect/>
          </a:stretch>
        </p:blipFill>
        <p:spPr>
          <a:xfrm>
            <a:off x="6040724" y="3679656"/>
            <a:ext cx="3292599" cy="1738890"/>
          </a:xfrm>
        </p:spPr>
      </p:pic>
      <p:sp>
        <p:nvSpPr>
          <p:cNvPr id="22" name="Text Placeholder 21">
            <a:extLst>
              <a:ext uri="{FF2B5EF4-FFF2-40B4-BE49-F238E27FC236}">
                <a16:creationId xmlns:a16="http://schemas.microsoft.com/office/drawing/2014/main" id="{0B3F4056-F3E6-C51F-3316-32AC0544B2AD}"/>
              </a:ext>
            </a:extLst>
          </p:cNvPr>
          <p:cNvSpPr>
            <a:spLocks noGrp="1"/>
          </p:cNvSpPr>
          <p:nvPr>
            <p:ph type="body" idx="31"/>
          </p:nvPr>
        </p:nvSpPr>
        <p:spPr>
          <a:xfrm>
            <a:off x="6854030" y="5528607"/>
            <a:ext cx="1828800" cy="343061"/>
          </a:xfrm>
        </p:spPr>
        <p:txBody>
          <a:bodyPr/>
          <a:lstStyle/>
          <a:p>
            <a:r>
              <a:rPr lang="en-US" dirty="0" err="1"/>
              <a:t>Stopword</a:t>
            </a:r>
            <a:r>
              <a:rPr lang="en-US" dirty="0"/>
              <a:t> count</a:t>
            </a:r>
            <a:endParaRPr lang="en-US"/>
          </a:p>
        </p:txBody>
      </p:sp>
      <p:pic>
        <p:nvPicPr>
          <p:cNvPr id="45" name="Picture Placeholder 44" descr="A computer screen shot of a program&#10;&#10;Description automatically generated">
            <a:extLst>
              <a:ext uri="{FF2B5EF4-FFF2-40B4-BE49-F238E27FC236}">
                <a16:creationId xmlns:a16="http://schemas.microsoft.com/office/drawing/2014/main" id="{5232FA78-5820-0D13-4A18-13575442AA12}"/>
              </a:ext>
            </a:extLst>
          </p:cNvPr>
          <p:cNvPicPr>
            <a:picLocks noGrp="1" noChangeAspect="1"/>
          </p:cNvPicPr>
          <p:nvPr>
            <p:ph type="pic" sz="quarter" idx="29"/>
          </p:nvPr>
        </p:nvPicPr>
        <p:blipFill>
          <a:blip r:embed="rId8"/>
          <a:stretch>
            <a:fillRect/>
          </a:stretch>
        </p:blipFill>
        <p:spPr>
          <a:xfrm>
            <a:off x="9729788" y="3769222"/>
            <a:ext cx="2137132" cy="1618633"/>
          </a:xfrm>
        </p:spPr>
      </p:pic>
      <p:sp>
        <p:nvSpPr>
          <p:cNvPr id="25" name="Text Placeholder 24">
            <a:extLst>
              <a:ext uri="{FF2B5EF4-FFF2-40B4-BE49-F238E27FC236}">
                <a16:creationId xmlns:a16="http://schemas.microsoft.com/office/drawing/2014/main" id="{D8DBCCA9-7BFA-0DBC-0F78-799E5FBC0910}"/>
              </a:ext>
            </a:extLst>
          </p:cNvPr>
          <p:cNvSpPr>
            <a:spLocks noGrp="1"/>
          </p:cNvSpPr>
          <p:nvPr>
            <p:ph type="body" idx="32"/>
          </p:nvPr>
        </p:nvSpPr>
        <p:spPr>
          <a:xfrm>
            <a:off x="9858798" y="5481002"/>
            <a:ext cx="1828800" cy="343061"/>
          </a:xfrm>
        </p:spPr>
        <p:txBody>
          <a:bodyPr/>
          <a:lstStyle/>
          <a:p>
            <a:r>
              <a:rPr lang="en-US" dirty="0" err="1"/>
              <a:t>Datasplit</a:t>
            </a:r>
            <a:endParaRPr lang="en-US" dirty="0"/>
          </a:p>
        </p:txBody>
      </p:sp>
      <p:sp>
        <p:nvSpPr>
          <p:cNvPr id="29" name="Slide Number Placeholder 28">
            <a:extLst>
              <a:ext uri="{FF2B5EF4-FFF2-40B4-BE49-F238E27FC236}">
                <a16:creationId xmlns:a16="http://schemas.microsoft.com/office/drawing/2014/main" id="{05B0E482-68CF-B999-B626-1848B6A85A79}"/>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49" name="Picture Placeholder 48" descr="A screenshot of a black screen&#10;&#10;Description automatically generated">
            <a:extLst>
              <a:ext uri="{FF2B5EF4-FFF2-40B4-BE49-F238E27FC236}">
                <a16:creationId xmlns:a16="http://schemas.microsoft.com/office/drawing/2014/main" id="{4D7F0149-47F4-22F4-C809-98E60151D76D}"/>
              </a:ext>
            </a:extLst>
          </p:cNvPr>
          <p:cNvPicPr>
            <a:picLocks noGrp="1" noChangeAspect="1"/>
          </p:cNvPicPr>
          <p:nvPr>
            <p:ph type="pic" sz="quarter" idx="14"/>
          </p:nvPr>
        </p:nvPicPr>
        <p:blipFill>
          <a:blip r:embed="rId9"/>
          <a:stretch>
            <a:fillRect/>
          </a:stretch>
        </p:blipFill>
        <p:spPr>
          <a:xfrm>
            <a:off x="325078" y="1253957"/>
            <a:ext cx="3325438" cy="1786712"/>
          </a:xfrm>
        </p:spPr>
      </p:pic>
    </p:spTree>
    <p:extLst>
      <p:ext uri="{BB962C8B-B14F-4D97-AF65-F5344CB8AC3E}">
        <p14:creationId xmlns:p14="http://schemas.microsoft.com/office/powerpoint/2010/main" val="289725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2BF4-CEBF-51B1-0BCA-2B86D1756401}"/>
              </a:ext>
            </a:extLst>
          </p:cNvPr>
          <p:cNvSpPr>
            <a:spLocks noGrp="1"/>
          </p:cNvSpPr>
          <p:nvPr>
            <p:ph type="title"/>
          </p:nvPr>
        </p:nvSpPr>
        <p:spPr>
          <a:xfrm>
            <a:off x="838200" y="73455"/>
            <a:ext cx="10515600" cy="1321572"/>
          </a:xfrm>
        </p:spPr>
        <p:txBody>
          <a:bodyPr/>
          <a:lstStyle/>
          <a:p>
            <a:r>
              <a:rPr lang="en-US" dirty="0"/>
              <a:t>Design</a:t>
            </a:r>
          </a:p>
        </p:txBody>
      </p:sp>
      <p:sp>
        <p:nvSpPr>
          <p:cNvPr id="6" name="Slide Number Placeholder 5">
            <a:extLst>
              <a:ext uri="{FF2B5EF4-FFF2-40B4-BE49-F238E27FC236}">
                <a16:creationId xmlns:a16="http://schemas.microsoft.com/office/drawing/2014/main" id="{83136988-5A31-97ED-CFE5-E6EC7E812897}"/>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6" name="Picture 15">
            <a:extLst>
              <a:ext uri="{FF2B5EF4-FFF2-40B4-BE49-F238E27FC236}">
                <a16:creationId xmlns:a16="http://schemas.microsoft.com/office/drawing/2014/main" id="{5BA69875-1DAE-BE7F-5BE7-E11C13BC0CFD}"/>
              </a:ext>
            </a:extLst>
          </p:cNvPr>
          <p:cNvPicPr>
            <a:picLocks noChangeAspect="1"/>
          </p:cNvPicPr>
          <p:nvPr/>
        </p:nvPicPr>
        <p:blipFill>
          <a:blip r:embed="rId2"/>
          <a:stretch>
            <a:fillRect/>
          </a:stretch>
        </p:blipFill>
        <p:spPr>
          <a:xfrm>
            <a:off x="1434518" y="964734"/>
            <a:ext cx="9328558" cy="5391615"/>
          </a:xfrm>
          <a:prstGeom prst="rect">
            <a:avLst/>
          </a:prstGeom>
        </p:spPr>
      </p:pic>
    </p:spTree>
    <p:extLst>
      <p:ext uri="{BB962C8B-B14F-4D97-AF65-F5344CB8AC3E}">
        <p14:creationId xmlns:p14="http://schemas.microsoft.com/office/powerpoint/2010/main" val="361998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2173-41F1-1F0D-5AF5-4DD3A3C32CA8}"/>
              </a:ext>
            </a:extLst>
          </p:cNvPr>
          <p:cNvSpPr>
            <a:spLocks noGrp="1"/>
          </p:cNvSpPr>
          <p:nvPr>
            <p:ph type="title"/>
          </p:nvPr>
        </p:nvSpPr>
        <p:spPr>
          <a:xfrm>
            <a:off x="838200" y="5509419"/>
            <a:ext cx="4082142" cy="585788"/>
          </a:xfrm>
        </p:spPr>
        <p:txBody>
          <a:bodyPr anchor="ctr">
            <a:normAutofit/>
          </a:bodyPr>
          <a:lstStyle/>
          <a:p>
            <a:r>
              <a:rPr lang="en-GB" dirty="0"/>
              <a:t>Implementation</a:t>
            </a:r>
          </a:p>
        </p:txBody>
      </p:sp>
      <p:sp>
        <p:nvSpPr>
          <p:cNvPr id="11" name="Text Placeholder 2">
            <a:extLst>
              <a:ext uri="{FF2B5EF4-FFF2-40B4-BE49-F238E27FC236}">
                <a16:creationId xmlns:a16="http://schemas.microsoft.com/office/drawing/2014/main" id="{E6C5BD7A-7A1C-B6A7-CA8B-0E5DB24C6DF4}"/>
              </a:ext>
            </a:extLst>
          </p:cNvPr>
          <p:cNvSpPr>
            <a:spLocks noGrp="1"/>
          </p:cNvSpPr>
          <p:nvPr>
            <p:ph type="body" sz="quarter" idx="13"/>
          </p:nvPr>
        </p:nvSpPr>
        <p:spPr>
          <a:xfrm>
            <a:off x="166074" y="1507772"/>
            <a:ext cx="2141764" cy="514350"/>
          </a:xfrm>
        </p:spPr>
        <p:txBody>
          <a:bodyPr>
            <a:normAutofit fontScale="92500" lnSpcReduction="20000"/>
          </a:bodyPr>
          <a:lstStyle/>
          <a:p>
            <a:pPr algn="ctr"/>
            <a:r>
              <a:rPr lang="en-US" dirty="0"/>
              <a:t>Data Pre-processing</a:t>
            </a:r>
          </a:p>
        </p:txBody>
      </p:sp>
      <p:sp>
        <p:nvSpPr>
          <p:cNvPr id="13" name="Text Placeholder 3">
            <a:extLst>
              <a:ext uri="{FF2B5EF4-FFF2-40B4-BE49-F238E27FC236}">
                <a16:creationId xmlns:a16="http://schemas.microsoft.com/office/drawing/2014/main" id="{154844E5-EA18-2C77-876C-806CA424EBB4}"/>
              </a:ext>
            </a:extLst>
          </p:cNvPr>
          <p:cNvSpPr>
            <a:spLocks noGrp="1"/>
          </p:cNvSpPr>
          <p:nvPr>
            <p:ph type="body" sz="quarter" idx="14"/>
          </p:nvPr>
        </p:nvSpPr>
        <p:spPr>
          <a:xfrm>
            <a:off x="732131" y="2584097"/>
            <a:ext cx="2141764" cy="514350"/>
          </a:xfrm>
        </p:spPr>
        <p:txBody>
          <a:bodyPr>
            <a:normAutofit fontScale="92500" lnSpcReduction="20000"/>
          </a:bodyPr>
          <a:lstStyle/>
          <a:p>
            <a:pPr algn="ctr"/>
            <a:r>
              <a:rPr lang="en-US" dirty="0"/>
              <a:t>Data Post-processing</a:t>
            </a:r>
          </a:p>
        </p:txBody>
      </p:sp>
      <p:sp>
        <p:nvSpPr>
          <p:cNvPr id="15" name="Text Placeholder 4">
            <a:extLst>
              <a:ext uri="{FF2B5EF4-FFF2-40B4-BE49-F238E27FC236}">
                <a16:creationId xmlns:a16="http://schemas.microsoft.com/office/drawing/2014/main" id="{1FB59D5F-D945-0588-E094-1AFBE44B4098}"/>
              </a:ext>
            </a:extLst>
          </p:cNvPr>
          <p:cNvSpPr>
            <a:spLocks noGrp="1"/>
          </p:cNvSpPr>
          <p:nvPr>
            <p:ph type="body" sz="quarter" idx="15"/>
          </p:nvPr>
        </p:nvSpPr>
        <p:spPr>
          <a:xfrm>
            <a:off x="1338556" y="3660422"/>
            <a:ext cx="2141764" cy="514350"/>
          </a:xfrm>
        </p:spPr>
        <p:txBody>
          <a:bodyPr>
            <a:normAutofit fontScale="92500" lnSpcReduction="20000"/>
          </a:bodyPr>
          <a:lstStyle/>
          <a:p>
            <a:pPr algn="ctr"/>
            <a:r>
              <a:rPr lang="en-US" dirty="0"/>
              <a:t>Model Development</a:t>
            </a:r>
          </a:p>
        </p:txBody>
      </p:sp>
      <p:sp>
        <p:nvSpPr>
          <p:cNvPr id="17" name="Text Placeholder 5">
            <a:extLst>
              <a:ext uri="{FF2B5EF4-FFF2-40B4-BE49-F238E27FC236}">
                <a16:creationId xmlns:a16="http://schemas.microsoft.com/office/drawing/2014/main" id="{8676D909-8450-D9ED-AC1E-5F70E09F7673}"/>
              </a:ext>
            </a:extLst>
          </p:cNvPr>
          <p:cNvSpPr>
            <a:spLocks noGrp="1"/>
          </p:cNvSpPr>
          <p:nvPr>
            <p:ph type="body" sz="quarter" idx="16"/>
          </p:nvPr>
        </p:nvSpPr>
        <p:spPr>
          <a:xfrm>
            <a:off x="1922756" y="4736748"/>
            <a:ext cx="2141764" cy="514350"/>
          </a:xfrm>
        </p:spPr>
        <p:txBody>
          <a:bodyPr/>
          <a:lstStyle/>
          <a:p>
            <a:pPr algn="ctr"/>
            <a:r>
              <a:rPr lang="en-US" dirty="0"/>
              <a:t>Model Training</a:t>
            </a:r>
          </a:p>
        </p:txBody>
      </p:sp>
      <p:sp>
        <p:nvSpPr>
          <p:cNvPr id="19" name="Text Placeholder 6">
            <a:extLst>
              <a:ext uri="{FF2B5EF4-FFF2-40B4-BE49-F238E27FC236}">
                <a16:creationId xmlns:a16="http://schemas.microsoft.com/office/drawing/2014/main" id="{24EBD657-2B12-F614-9717-FFC8F587C982}"/>
              </a:ext>
            </a:extLst>
          </p:cNvPr>
          <p:cNvSpPr>
            <a:spLocks noGrp="1"/>
          </p:cNvSpPr>
          <p:nvPr>
            <p:ph type="body" sz="quarter" idx="17"/>
          </p:nvPr>
        </p:nvSpPr>
        <p:spPr>
          <a:xfrm>
            <a:off x="4401536" y="1451626"/>
            <a:ext cx="5102680" cy="1010842"/>
          </a:xfrm>
        </p:spPr>
        <p:txBody>
          <a:bodyPr>
            <a:normAutofit fontScale="92500" lnSpcReduction="10000"/>
          </a:bodyPr>
          <a:lstStyle/>
          <a:p>
            <a:r>
              <a:rPr lang="en-US" dirty="0"/>
              <a:t>Text Normalization(spellings </a:t>
            </a:r>
            <a:r>
              <a:rPr lang="en-US" dirty="0" err="1"/>
              <a:t>textblob</a:t>
            </a:r>
            <a:r>
              <a:rPr lang="en-US" dirty="0"/>
              <a:t>, </a:t>
            </a:r>
            <a:r>
              <a:rPr lang="en-US" dirty="0" err="1"/>
              <a:t>beautifulsoup</a:t>
            </a:r>
            <a:r>
              <a:rPr lang="en-US" dirty="0"/>
              <a:t> and contractions are used to de-noise, name tags punctuations &amp; </a:t>
            </a:r>
            <a:r>
              <a:rPr lang="en-US" dirty="0" err="1"/>
              <a:t>Urls</a:t>
            </a:r>
            <a:r>
              <a:rPr lang="en-US" dirty="0"/>
              <a:t> are removed using regex library, </a:t>
            </a:r>
            <a:r>
              <a:rPr lang="en-US" dirty="0" err="1"/>
              <a:t>stopwords</a:t>
            </a:r>
            <a:r>
              <a:rPr lang="en-US" dirty="0"/>
              <a:t> are removed using NLTK corpus, lemmatization is performed using NLTK and then the </a:t>
            </a:r>
            <a:r>
              <a:rPr lang="en-US" dirty="0" err="1"/>
              <a:t>dataframe</a:t>
            </a:r>
            <a:r>
              <a:rPr lang="en-US" dirty="0"/>
              <a:t> is cleaned for nan values )</a:t>
            </a:r>
          </a:p>
        </p:txBody>
      </p:sp>
      <p:sp>
        <p:nvSpPr>
          <p:cNvPr id="21" name="Text Placeholder 7">
            <a:extLst>
              <a:ext uri="{FF2B5EF4-FFF2-40B4-BE49-F238E27FC236}">
                <a16:creationId xmlns:a16="http://schemas.microsoft.com/office/drawing/2014/main" id="{59A07172-D227-5EF1-5981-AC0C4B352761}"/>
              </a:ext>
            </a:extLst>
          </p:cNvPr>
          <p:cNvSpPr>
            <a:spLocks noGrp="1"/>
          </p:cNvSpPr>
          <p:nvPr>
            <p:ph type="body" sz="quarter" idx="18"/>
          </p:nvPr>
        </p:nvSpPr>
        <p:spPr>
          <a:xfrm>
            <a:off x="4967593" y="2624370"/>
            <a:ext cx="5102680" cy="1010842"/>
          </a:xfrm>
        </p:spPr>
        <p:txBody>
          <a:bodyPr>
            <a:normAutofit fontScale="70000" lnSpcReduction="20000"/>
          </a:bodyPr>
          <a:lstStyle/>
          <a:p>
            <a:pPr marL="285750" indent="-285750">
              <a:buFont typeface="Arial" panose="020B0604020202020204" pitchFamily="34" charset="0"/>
              <a:buChar char="•"/>
            </a:pPr>
            <a:r>
              <a:rPr lang="en-US" dirty="0"/>
              <a:t>TF-IDF for Decision tree</a:t>
            </a:r>
          </a:p>
          <a:p>
            <a:pPr marL="285750" indent="-285750">
              <a:buFont typeface="Arial" panose="020B0604020202020204" pitchFamily="34" charset="0"/>
              <a:buChar char="•"/>
            </a:pPr>
            <a:r>
              <a:rPr lang="en-US" dirty="0"/>
              <a:t>Label encoding, tokenization, padding or truncating to normalize sequence length, Glove embeddings for transfer learning these post processing are for RNN model.</a:t>
            </a:r>
          </a:p>
          <a:p>
            <a:pPr marL="285750" indent="-285750">
              <a:buFont typeface="Arial" panose="020B0604020202020204" pitchFamily="34" charset="0"/>
              <a:buChar char="•"/>
            </a:pPr>
            <a:r>
              <a:rPr lang="en-US" dirty="0" err="1"/>
              <a:t>Autotokenizer</a:t>
            </a:r>
            <a:r>
              <a:rPr lang="en-US" dirty="0"/>
              <a:t>, input ids and attention mask, padding or truncating, </a:t>
            </a:r>
          </a:p>
        </p:txBody>
      </p:sp>
      <p:sp>
        <p:nvSpPr>
          <p:cNvPr id="23" name="Text Placeholder 8">
            <a:extLst>
              <a:ext uri="{FF2B5EF4-FFF2-40B4-BE49-F238E27FC236}">
                <a16:creationId xmlns:a16="http://schemas.microsoft.com/office/drawing/2014/main" id="{0437ABEA-0C1D-CDF8-A0E1-333DA5D5EDDB}"/>
              </a:ext>
            </a:extLst>
          </p:cNvPr>
          <p:cNvSpPr>
            <a:spLocks noGrp="1"/>
          </p:cNvSpPr>
          <p:nvPr>
            <p:ph type="body" sz="quarter" idx="19"/>
          </p:nvPr>
        </p:nvSpPr>
        <p:spPr>
          <a:xfrm>
            <a:off x="5576938" y="3755394"/>
            <a:ext cx="5102680" cy="1010842"/>
          </a:xfrm>
        </p:spPr>
        <p:txBody>
          <a:bodyPr/>
          <a:lstStyle/>
          <a:p>
            <a:pPr marL="285750" indent="-285750">
              <a:buFont typeface="Arial" panose="020B0604020202020204" pitchFamily="34" charset="0"/>
              <a:buChar char="•"/>
            </a:pPr>
            <a:r>
              <a:rPr lang="en-US" dirty="0"/>
              <a:t>Decision tree algorithm</a:t>
            </a:r>
          </a:p>
          <a:p>
            <a:pPr marL="285750" indent="-285750">
              <a:buFont typeface="Arial" panose="020B0604020202020204" pitchFamily="34" charset="0"/>
              <a:buChar char="•"/>
            </a:pPr>
            <a:r>
              <a:rPr lang="en-US" dirty="0"/>
              <a:t>Bi-directional GRU with word embeddings(next page)</a:t>
            </a:r>
          </a:p>
          <a:p>
            <a:pPr marL="285750" indent="-285750">
              <a:buFont typeface="Arial" panose="020B0604020202020204" pitchFamily="34" charset="0"/>
              <a:buChar char="•"/>
            </a:pPr>
            <a:r>
              <a:rPr lang="en-US" dirty="0" err="1"/>
              <a:t>DistilBERT</a:t>
            </a:r>
            <a:r>
              <a:rPr lang="en-US" dirty="0"/>
              <a:t>(Next page)</a:t>
            </a:r>
          </a:p>
        </p:txBody>
      </p:sp>
      <p:sp>
        <p:nvSpPr>
          <p:cNvPr id="25" name="Text Placeholder 9">
            <a:extLst>
              <a:ext uri="{FF2B5EF4-FFF2-40B4-BE49-F238E27FC236}">
                <a16:creationId xmlns:a16="http://schemas.microsoft.com/office/drawing/2014/main" id="{91E86C8B-7C5C-F8AC-C378-CE2727546DC7}"/>
              </a:ext>
            </a:extLst>
          </p:cNvPr>
          <p:cNvSpPr>
            <a:spLocks noGrp="1"/>
          </p:cNvSpPr>
          <p:nvPr>
            <p:ph type="body" sz="quarter" idx="20"/>
          </p:nvPr>
        </p:nvSpPr>
        <p:spPr>
          <a:xfrm>
            <a:off x="6175280" y="4824430"/>
            <a:ext cx="5102680" cy="1010842"/>
          </a:xfrm>
        </p:spPr>
        <p:txBody>
          <a:bodyPr>
            <a:normAutofit fontScale="55000" lnSpcReduction="20000"/>
          </a:bodyPr>
          <a:lstStyle/>
          <a:p>
            <a:r>
              <a:rPr lang="en-US" dirty="0"/>
              <a:t>Batch size was set to 32 and the learning rates are selected as 0.0005 with </a:t>
            </a:r>
            <a:r>
              <a:rPr lang="en-US" dirty="0" err="1"/>
              <a:t>adam</a:t>
            </a:r>
            <a:r>
              <a:rPr lang="en-US" dirty="0"/>
              <a:t> optimizer.</a:t>
            </a:r>
          </a:p>
          <a:p>
            <a:r>
              <a:rPr lang="en-US" dirty="0"/>
              <a:t>I have selected </a:t>
            </a:r>
            <a:r>
              <a:rPr lang="en-US" dirty="0" err="1"/>
              <a:t>softmax</a:t>
            </a:r>
            <a:r>
              <a:rPr lang="en-US" dirty="0"/>
              <a:t> activation for all of the models because of multi-class classification.</a:t>
            </a:r>
          </a:p>
          <a:p>
            <a:r>
              <a:rPr lang="en-US" dirty="0"/>
              <a:t>Decision tree model was optimized using </a:t>
            </a:r>
            <a:r>
              <a:rPr lang="en-US" dirty="0" err="1"/>
              <a:t>Gridsearch</a:t>
            </a:r>
            <a:r>
              <a:rPr lang="en-US" dirty="0"/>
              <a:t> and other two model architectures were optimized using </a:t>
            </a:r>
            <a:r>
              <a:rPr lang="en-US" dirty="0" err="1"/>
              <a:t>keras</a:t>
            </a:r>
            <a:r>
              <a:rPr lang="en-US" dirty="0"/>
              <a:t> tuner due to the model complexity it required a lot of time to optimize.</a:t>
            </a:r>
          </a:p>
        </p:txBody>
      </p:sp>
      <p:sp>
        <p:nvSpPr>
          <p:cNvPr id="5" name="Slide Number Placeholder 4">
            <a:extLst>
              <a:ext uri="{FF2B5EF4-FFF2-40B4-BE49-F238E27FC236}">
                <a16:creationId xmlns:a16="http://schemas.microsoft.com/office/drawing/2014/main" id="{61E3F6D9-05E1-8D68-3199-DD9CCB9C2DF4}"/>
              </a:ext>
            </a:extLst>
          </p:cNvPr>
          <p:cNvSpPr>
            <a:spLocks noGrp="1"/>
          </p:cNvSpPr>
          <p:nvPr>
            <p:ph type="sldNum" sz="quarter" idx="12"/>
          </p:nvPr>
        </p:nvSpPr>
        <p:spPr>
          <a:xfrm>
            <a:off x="10810874" y="6356350"/>
            <a:ext cx="542925"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38816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3D25-C2FB-BF71-26D1-FB8F47A92E9B}"/>
              </a:ext>
            </a:extLst>
          </p:cNvPr>
          <p:cNvSpPr>
            <a:spLocks noGrp="1"/>
          </p:cNvSpPr>
          <p:nvPr>
            <p:ph type="title"/>
          </p:nvPr>
        </p:nvSpPr>
        <p:spPr/>
        <p:txBody>
          <a:bodyPr/>
          <a:lstStyle/>
          <a:p>
            <a:r>
              <a:rPr lang="en-GB" dirty="0"/>
              <a:t>Model Architecture</a:t>
            </a:r>
          </a:p>
        </p:txBody>
      </p:sp>
      <p:sp>
        <p:nvSpPr>
          <p:cNvPr id="3" name="Text Placeholder 2">
            <a:extLst>
              <a:ext uri="{FF2B5EF4-FFF2-40B4-BE49-F238E27FC236}">
                <a16:creationId xmlns:a16="http://schemas.microsoft.com/office/drawing/2014/main" id="{496B80ED-E01E-80E1-D8FD-3F7024A27B67}"/>
              </a:ext>
            </a:extLst>
          </p:cNvPr>
          <p:cNvSpPr>
            <a:spLocks noGrp="1"/>
          </p:cNvSpPr>
          <p:nvPr>
            <p:ph type="body" idx="1"/>
          </p:nvPr>
        </p:nvSpPr>
        <p:spPr>
          <a:xfrm>
            <a:off x="2625789" y="2232815"/>
            <a:ext cx="3924300" cy="823912"/>
          </a:xfrm>
        </p:spPr>
        <p:txBody>
          <a:bodyPr/>
          <a:lstStyle/>
          <a:p>
            <a:pPr algn="ctr"/>
            <a:r>
              <a:rPr lang="en-GB" dirty="0"/>
              <a:t>Bi-directional GRU with Word embeddings</a:t>
            </a:r>
          </a:p>
        </p:txBody>
      </p:sp>
      <p:pic>
        <p:nvPicPr>
          <p:cNvPr id="11" name="Content Placeholder 10" descr="A diagram of a program&#10;&#10;Description automatically generated">
            <a:extLst>
              <a:ext uri="{FF2B5EF4-FFF2-40B4-BE49-F238E27FC236}">
                <a16:creationId xmlns:a16="http://schemas.microsoft.com/office/drawing/2014/main" id="{9FAFB1DB-2F98-C4BA-3BED-C29EFFA5C25D}"/>
              </a:ext>
            </a:extLst>
          </p:cNvPr>
          <p:cNvPicPr>
            <a:picLocks noGrp="1" noChangeAspect="1"/>
          </p:cNvPicPr>
          <p:nvPr>
            <p:ph sz="half" idx="2"/>
          </p:nvPr>
        </p:nvPicPr>
        <p:blipFill>
          <a:blip r:embed="rId2"/>
          <a:stretch>
            <a:fillRect/>
          </a:stretch>
        </p:blipFill>
        <p:spPr>
          <a:xfrm>
            <a:off x="2933700" y="3071802"/>
            <a:ext cx="3308479" cy="3105063"/>
          </a:xfrm>
        </p:spPr>
      </p:pic>
      <p:sp>
        <p:nvSpPr>
          <p:cNvPr id="5" name="Text Placeholder 4">
            <a:extLst>
              <a:ext uri="{FF2B5EF4-FFF2-40B4-BE49-F238E27FC236}">
                <a16:creationId xmlns:a16="http://schemas.microsoft.com/office/drawing/2014/main" id="{02AE8E37-EDC3-F9EB-51C9-4EF36D95315F}"/>
              </a:ext>
            </a:extLst>
          </p:cNvPr>
          <p:cNvSpPr>
            <a:spLocks noGrp="1"/>
          </p:cNvSpPr>
          <p:nvPr>
            <p:ph type="body" sz="quarter" idx="3"/>
          </p:nvPr>
        </p:nvSpPr>
        <p:spPr>
          <a:xfrm>
            <a:off x="7475487" y="2351258"/>
            <a:ext cx="3943627" cy="823912"/>
          </a:xfrm>
        </p:spPr>
        <p:txBody>
          <a:bodyPr/>
          <a:lstStyle/>
          <a:p>
            <a:pPr algn="ctr"/>
            <a:r>
              <a:rPr lang="en-GB" dirty="0" err="1"/>
              <a:t>DistilBERT</a:t>
            </a:r>
            <a:endParaRPr lang="en-GB" dirty="0"/>
          </a:p>
        </p:txBody>
      </p:sp>
      <p:pic>
        <p:nvPicPr>
          <p:cNvPr id="13" name="Content Placeholder 12" descr="A white background with black and blue text&#10;&#10;Description automatically generated">
            <a:extLst>
              <a:ext uri="{FF2B5EF4-FFF2-40B4-BE49-F238E27FC236}">
                <a16:creationId xmlns:a16="http://schemas.microsoft.com/office/drawing/2014/main" id="{D7109540-5BDB-DFEE-B0A5-B5D434D7C9CF}"/>
              </a:ext>
            </a:extLst>
          </p:cNvPr>
          <p:cNvPicPr>
            <a:picLocks noGrp="1" noChangeAspect="1"/>
          </p:cNvPicPr>
          <p:nvPr>
            <p:ph sz="quarter" idx="4"/>
          </p:nvPr>
        </p:nvPicPr>
        <p:blipFill>
          <a:blip r:embed="rId3"/>
          <a:stretch>
            <a:fillRect/>
          </a:stretch>
        </p:blipFill>
        <p:spPr>
          <a:xfrm>
            <a:off x="6811347" y="3780333"/>
            <a:ext cx="5094514" cy="1365691"/>
          </a:xfrm>
        </p:spPr>
      </p:pic>
      <p:sp>
        <p:nvSpPr>
          <p:cNvPr id="9" name="Slide Number Placeholder 8">
            <a:extLst>
              <a:ext uri="{FF2B5EF4-FFF2-40B4-BE49-F238E27FC236}">
                <a16:creationId xmlns:a16="http://schemas.microsoft.com/office/drawing/2014/main" id="{2A164780-31D1-CDCA-9CBC-8ADB00BC39B2}"/>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46746390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2.xml><?xml version="1.0" encoding="utf-8"?>
<ds:datastoreItem xmlns:ds="http://schemas.openxmlformats.org/officeDocument/2006/customXml" ds:itemID="{62C4DF17-F044-499E-9F05-A29D5AD84F26}">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871E02-0625-4B19-9E83-24FAEB4AAE1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{46F47CB6-1695-4E84-91CA-4023D93F6035}tf67328976_win32</Template>
  <TotalTime>2365</TotalTime>
  <Words>1158</Words>
  <Application>Microsoft Office PowerPoint</Application>
  <PresentationFormat>Widescreen</PresentationFormat>
  <Paragraphs>122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Tenorite</vt:lpstr>
      <vt:lpstr>Times New Roman</vt:lpstr>
      <vt:lpstr>Office Theme</vt:lpstr>
      <vt:lpstr>Textual Sentiment Analysis, Unveiling Emotions Through Natural Language Processing and Machine Learning Methods from tweets.</vt:lpstr>
      <vt:lpstr>List of contents</vt:lpstr>
      <vt:lpstr>Aims and objectives</vt:lpstr>
      <vt:lpstr>Research findings</vt:lpstr>
      <vt:lpstr>Theory</vt:lpstr>
      <vt:lpstr>Analysis</vt:lpstr>
      <vt:lpstr>Design</vt:lpstr>
      <vt:lpstr>Implementation</vt:lpstr>
      <vt:lpstr>Model Architecture</vt:lpstr>
      <vt:lpstr>Evaluation</vt:lpstr>
      <vt:lpstr>Future Work</vt:lpstr>
      <vt:lpstr>Knowledge contribution and 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from</dc:title>
  <dc:creator>Khan, Talha</dc:creator>
  <cp:lastModifiedBy>Khan, Talha</cp:lastModifiedBy>
  <cp:revision>1</cp:revision>
  <dcterms:created xsi:type="dcterms:W3CDTF">2023-09-05T02:46:42Z</dcterms:created>
  <dcterms:modified xsi:type="dcterms:W3CDTF">2023-09-07T00:19:56Z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