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Lst>
  <p:sldSz cy="5143500" cx="9144000"/>
  <p:notesSz cx="6858000" cy="9144000"/>
  <p:embeddedFontLst>
    <p:embeddedFont>
      <p:font typeface="Anaheim"/>
      <p:regular r:id="rId36"/>
    </p:embeddedFont>
    <p:embeddedFont>
      <p:font typeface="Barlow Condensed ExtraBold"/>
      <p:bold r:id="rId37"/>
      <p:boldItalic r:id="rId38"/>
    </p:embeddedFont>
    <p:embeddedFont>
      <p:font typeface="Overpass Mono"/>
      <p:regular r:id="rId39"/>
      <p:bold r:id="rId40"/>
    </p:embeddedFont>
    <p:embeddedFont>
      <p:font typeface="Barlow"/>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OverpassMono-bold.fntdata"/><Relationship Id="rId20" Type="http://schemas.openxmlformats.org/officeDocument/2006/relationships/slide" Target="slides/slide16.xml"/><Relationship Id="rId42" Type="http://schemas.openxmlformats.org/officeDocument/2006/relationships/font" Target="fonts/Barlow-bold.fntdata"/><Relationship Id="rId41" Type="http://schemas.openxmlformats.org/officeDocument/2006/relationships/font" Target="fonts/Barlow-regular.fntdata"/><Relationship Id="rId22" Type="http://schemas.openxmlformats.org/officeDocument/2006/relationships/slide" Target="slides/slide18.xml"/><Relationship Id="rId44" Type="http://schemas.openxmlformats.org/officeDocument/2006/relationships/font" Target="fonts/Barlow-boldItalic.fntdata"/><Relationship Id="rId21" Type="http://schemas.openxmlformats.org/officeDocument/2006/relationships/slide" Target="slides/slide17.xml"/><Relationship Id="rId43" Type="http://schemas.openxmlformats.org/officeDocument/2006/relationships/font" Target="fonts/Barlow-italic.fntdata"/><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BarlowCondensedExtraBold-bold.fntdata"/><Relationship Id="rId14" Type="http://schemas.openxmlformats.org/officeDocument/2006/relationships/slide" Target="slides/slide10.xml"/><Relationship Id="rId36" Type="http://schemas.openxmlformats.org/officeDocument/2006/relationships/font" Target="fonts/Anaheim-regular.fntdata"/><Relationship Id="rId17" Type="http://schemas.openxmlformats.org/officeDocument/2006/relationships/slide" Target="slides/slide13.xml"/><Relationship Id="rId39" Type="http://schemas.openxmlformats.org/officeDocument/2006/relationships/font" Target="fonts/OverpassMono-regular.fntdata"/><Relationship Id="rId16" Type="http://schemas.openxmlformats.org/officeDocument/2006/relationships/slide" Target="slides/slide12.xml"/><Relationship Id="rId38" Type="http://schemas.openxmlformats.org/officeDocument/2006/relationships/font" Target="fonts/BarlowCondensedExtraBold-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1483e2daadf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1483e2daadf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1483e2daadf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1483e2daadf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1483e2daadf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1483e2daadf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1483e2daadf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1483e2daadf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1483e2daadf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1483e2daadf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1483e2daadf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1483e2daadf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1483e2daadf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1483e2daadf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1483e2daadf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1483e2daadf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1483e2daadf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1483e2daadf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g1483e2daadf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0" name="Google Shape;600;g1483e2daadf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8b872573b1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8b872573b1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1483e2daadf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1483e2daadf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1483e2daadf_0_10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1483e2daadf_0_10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1483e2daadf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5" name="Google Shape;635;g1483e2daadf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g1483e2daadf_0_1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5" name="Google Shape;675;g1483e2daadf_0_1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g1483e2daadf_0_1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0" name="Google Shape;680;g1483e2daadf_0_1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g1483e2daadf_0_1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5" name="Google Shape;725;g1483e2daadf_0_1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g1487da1a4d6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0" name="Google Shape;730;g1487da1a4d6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g1487da1a4d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5" name="Google Shape;735;g1487da1a4d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g1487da1a4d6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0" name="Google Shape;740;g1487da1a4d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g1487da1a4d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6" name="Google Shape;746;g1487da1a4d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8b9fd0675c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8b9fd0675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7" name="Shape 767"/>
        <p:cNvGrpSpPr/>
        <p:nvPr/>
      </p:nvGrpSpPr>
      <p:grpSpPr>
        <a:xfrm>
          <a:off x="0" y="0"/>
          <a:ext cx="0" cy="0"/>
          <a:chOff x="0" y="0"/>
          <a:chExt cx="0" cy="0"/>
        </a:xfrm>
      </p:grpSpPr>
      <p:sp>
        <p:nvSpPr>
          <p:cNvPr id="768" name="Google Shape;768;g1487da1a4d6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9" name="Google Shape;769;g1487da1a4d6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7" name="Shape 797"/>
        <p:cNvGrpSpPr/>
        <p:nvPr/>
      </p:nvGrpSpPr>
      <p:grpSpPr>
        <a:xfrm>
          <a:off x="0" y="0"/>
          <a:ext cx="0" cy="0"/>
          <a:chOff x="0" y="0"/>
          <a:chExt cx="0" cy="0"/>
        </a:xfrm>
      </p:grpSpPr>
      <p:sp>
        <p:nvSpPr>
          <p:cNvPr id="798" name="Google Shape;798;g1483e2daadf_0_7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9" name="Google Shape;799;g1483e2daadf_0_7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8b872573b1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8b872573b1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822dda0a4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822dda0a4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822dda0a4d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822dda0a4d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8b2f66a28e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8b2f66a28e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1483e2daadf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1483e2daadf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1483e2daadf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1483e2daad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7362284" y="1723643"/>
            <a:ext cx="1781706" cy="3419867"/>
            <a:chOff x="7397009" y="1731193"/>
            <a:chExt cx="1781706" cy="3419867"/>
          </a:xfrm>
        </p:grpSpPr>
        <p:sp>
          <p:nvSpPr>
            <p:cNvPr id="10" name="Google Shape;10;p2"/>
            <p:cNvSpPr/>
            <p:nvPr/>
          </p:nvSpPr>
          <p:spPr>
            <a:xfrm>
              <a:off x="7858529" y="1731193"/>
              <a:ext cx="1320185" cy="132176"/>
            </a:xfrm>
            <a:custGeom>
              <a:rect b="b" l="l" r="r" t="t"/>
              <a:pathLst>
                <a:path extrusionOk="0" h="1930" w="19277">
                  <a:moveTo>
                    <a:pt x="1" y="1"/>
                  </a:moveTo>
                  <a:lnTo>
                    <a:pt x="1" y="1930"/>
                  </a:lnTo>
                  <a:lnTo>
                    <a:pt x="19277" y="1930"/>
                  </a:lnTo>
                  <a:lnTo>
                    <a:pt x="1927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7784360" y="1950550"/>
              <a:ext cx="865993" cy="132176"/>
            </a:xfrm>
            <a:custGeom>
              <a:rect b="b" l="l" r="r" t="t"/>
              <a:pathLst>
                <a:path extrusionOk="0" h="1930" w="12645">
                  <a:moveTo>
                    <a:pt x="0" y="1"/>
                  </a:moveTo>
                  <a:lnTo>
                    <a:pt x="0" y="1929"/>
                  </a:lnTo>
                  <a:lnTo>
                    <a:pt x="12645" y="1929"/>
                  </a:lnTo>
                  <a:lnTo>
                    <a:pt x="1264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8855808" y="1950550"/>
              <a:ext cx="322907" cy="132176"/>
            </a:xfrm>
            <a:custGeom>
              <a:rect b="b" l="l" r="r" t="t"/>
              <a:pathLst>
                <a:path extrusionOk="0" h="1930" w="4715">
                  <a:moveTo>
                    <a:pt x="0" y="1"/>
                  </a:moveTo>
                  <a:lnTo>
                    <a:pt x="0" y="1929"/>
                  </a:lnTo>
                  <a:lnTo>
                    <a:pt x="4715" y="1929"/>
                  </a:lnTo>
                  <a:lnTo>
                    <a:pt x="471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8445651" y="2169086"/>
              <a:ext cx="733063" cy="132998"/>
            </a:xfrm>
            <a:custGeom>
              <a:rect b="b" l="l" r="r" t="t"/>
              <a:pathLst>
                <a:path extrusionOk="0" h="1942" w="10704">
                  <a:moveTo>
                    <a:pt x="0" y="0"/>
                  </a:moveTo>
                  <a:lnTo>
                    <a:pt x="0" y="1941"/>
                  </a:lnTo>
                  <a:lnTo>
                    <a:pt x="10704" y="1941"/>
                  </a:lnTo>
                  <a:lnTo>
                    <a:pt x="10704"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738356" y="2388443"/>
              <a:ext cx="440359" cy="132929"/>
            </a:xfrm>
            <a:custGeom>
              <a:rect b="b" l="l" r="r" t="t"/>
              <a:pathLst>
                <a:path extrusionOk="0" h="1941" w="6430">
                  <a:moveTo>
                    <a:pt x="1" y="0"/>
                  </a:moveTo>
                  <a:lnTo>
                    <a:pt x="1" y="1941"/>
                  </a:lnTo>
                  <a:lnTo>
                    <a:pt x="6430" y="1941"/>
                  </a:lnTo>
                  <a:lnTo>
                    <a:pt x="6430"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7990637" y="2388443"/>
              <a:ext cx="597737" cy="132929"/>
            </a:xfrm>
            <a:custGeom>
              <a:rect b="b" l="l" r="r" t="t"/>
              <a:pathLst>
                <a:path extrusionOk="0" h="1941" w="8728">
                  <a:moveTo>
                    <a:pt x="1" y="0"/>
                  </a:moveTo>
                  <a:lnTo>
                    <a:pt x="1" y="1941"/>
                  </a:lnTo>
                  <a:lnTo>
                    <a:pt x="8728" y="1941"/>
                  </a:lnTo>
                  <a:lnTo>
                    <a:pt x="8728"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683208" y="2607801"/>
              <a:ext cx="1495507" cy="132108"/>
            </a:xfrm>
            <a:custGeom>
              <a:rect b="b" l="l" r="r" t="t"/>
              <a:pathLst>
                <a:path extrusionOk="0" h="1929" w="21837">
                  <a:moveTo>
                    <a:pt x="1" y="0"/>
                  </a:moveTo>
                  <a:lnTo>
                    <a:pt x="1" y="1929"/>
                  </a:lnTo>
                  <a:lnTo>
                    <a:pt x="21837" y="1929"/>
                  </a:lnTo>
                  <a:lnTo>
                    <a:pt x="2183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8298888" y="2827090"/>
              <a:ext cx="879827" cy="132176"/>
            </a:xfrm>
            <a:custGeom>
              <a:rect b="b" l="l" r="r" t="t"/>
              <a:pathLst>
                <a:path extrusionOk="0" h="1930" w="12847">
                  <a:moveTo>
                    <a:pt x="0" y="1"/>
                  </a:moveTo>
                  <a:lnTo>
                    <a:pt x="0" y="1930"/>
                  </a:lnTo>
                  <a:lnTo>
                    <a:pt x="12847" y="1930"/>
                  </a:lnTo>
                  <a:lnTo>
                    <a:pt x="128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8855808" y="3046447"/>
              <a:ext cx="322907" cy="132176"/>
            </a:xfrm>
            <a:custGeom>
              <a:rect b="b" l="l" r="r" t="t"/>
              <a:pathLst>
                <a:path extrusionOk="0" h="1930" w="4715">
                  <a:moveTo>
                    <a:pt x="0" y="1"/>
                  </a:moveTo>
                  <a:lnTo>
                    <a:pt x="0" y="1929"/>
                  </a:lnTo>
                  <a:lnTo>
                    <a:pt x="4715" y="1929"/>
                  </a:lnTo>
                  <a:lnTo>
                    <a:pt x="471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7784360" y="2169086"/>
              <a:ext cx="499050" cy="132998"/>
            </a:xfrm>
            <a:custGeom>
              <a:rect b="b" l="l" r="r" t="t"/>
              <a:pathLst>
                <a:path extrusionOk="0" h="1942" w="7287">
                  <a:moveTo>
                    <a:pt x="0" y="0"/>
                  </a:moveTo>
                  <a:lnTo>
                    <a:pt x="0" y="1941"/>
                  </a:lnTo>
                  <a:lnTo>
                    <a:pt x="7287" y="1941"/>
                  </a:lnTo>
                  <a:lnTo>
                    <a:pt x="728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020017" y="4142344"/>
              <a:ext cx="322975" cy="132176"/>
            </a:xfrm>
            <a:custGeom>
              <a:rect b="b" l="l" r="r" t="t"/>
              <a:pathLst>
                <a:path extrusionOk="0" h="1930" w="4716">
                  <a:moveTo>
                    <a:pt x="0" y="1"/>
                  </a:moveTo>
                  <a:lnTo>
                    <a:pt x="0" y="1929"/>
                  </a:lnTo>
                  <a:lnTo>
                    <a:pt x="4715" y="1929"/>
                  </a:lnTo>
                  <a:lnTo>
                    <a:pt x="471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7521789" y="4142344"/>
              <a:ext cx="322153" cy="132176"/>
            </a:xfrm>
            <a:custGeom>
              <a:rect b="b" l="l" r="r" t="t"/>
              <a:pathLst>
                <a:path extrusionOk="0" h="1930" w="4704">
                  <a:moveTo>
                    <a:pt x="0" y="1"/>
                  </a:moveTo>
                  <a:lnTo>
                    <a:pt x="0" y="1929"/>
                  </a:lnTo>
                  <a:lnTo>
                    <a:pt x="4703" y="1929"/>
                  </a:lnTo>
                  <a:lnTo>
                    <a:pt x="47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152056" y="3264983"/>
              <a:ext cx="1026659" cy="132998"/>
            </a:xfrm>
            <a:custGeom>
              <a:rect b="b" l="l" r="r" t="t"/>
              <a:pathLst>
                <a:path extrusionOk="0" h="1942" w="14991">
                  <a:moveTo>
                    <a:pt x="1" y="0"/>
                  </a:moveTo>
                  <a:lnTo>
                    <a:pt x="1" y="1941"/>
                  </a:lnTo>
                  <a:lnTo>
                    <a:pt x="14991" y="1941"/>
                  </a:lnTo>
                  <a:lnTo>
                    <a:pt x="14991"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7784360" y="3484340"/>
              <a:ext cx="807301" cy="132929"/>
            </a:xfrm>
            <a:custGeom>
              <a:rect b="b" l="l" r="r" t="t"/>
              <a:pathLst>
                <a:path extrusionOk="0" h="1941" w="11788">
                  <a:moveTo>
                    <a:pt x="0" y="0"/>
                  </a:moveTo>
                  <a:lnTo>
                    <a:pt x="0" y="1941"/>
                  </a:lnTo>
                  <a:lnTo>
                    <a:pt x="11787" y="1941"/>
                  </a:lnTo>
                  <a:lnTo>
                    <a:pt x="1178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8738356" y="3484340"/>
              <a:ext cx="440359" cy="132929"/>
            </a:xfrm>
            <a:custGeom>
              <a:rect b="b" l="l" r="r" t="t"/>
              <a:pathLst>
                <a:path extrusionOk="0" h="1941" w="6430">
                  <a:moveTo>
                    <a:pt x="1" y="0"/>
                  </a:moveTo>
                  <a:lnTo>
                    <a:pt x="1" y="1941"/>
                  </a:lnTo>
                  <a:lnTo>
                    <a:pt x="6430" y="1941"/>
                  </a:lnTo>
                  <a:lnTo>
                    <a:pt x="6430"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7931945" y="3046447"/>
              <a:ext cx="733063" cy="132176"/>
            </a:xfrm>
            <a:custGeom>
              <a:rect b="b" l="l" r="r" t="t"/>
              <a:pathLst>
                <a:path extrusionOk="0" h="1930" w="10704">
                  <a:moveTo>
                    <a:pt x="0" y="1"/>
                  </a:moveTo>
                  <a:lnTo>
                    <a:pt x="0" y="1929"/>
                  </a:lnTo>
                  <a:lnTo>
                    <a:pt x="10704" y="1929"/>
                  </a:lnTo>
                  <a:lnTo>
                    <a:pt x="1070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445651" y="3703698"/>
              <a:ext cx="733063" cy="132108"/>
            </a:xfrm>
            <a:custGeom>
              <a:rect b="b" l="l" r="r" t="t"/>
              <a:pathLst>
                <a:path extrusionOk="0" h="1929" w="10704">
                  <a:moveTo>
                    <a:pt x="0" y="0"/>
                  </a:moveTo>
                  <a:lnTo>
                    <a:pt x="0" y="1929"/>
                  </a:lnTo>
                  <a:lnTo>
                    <a:pt x="10704" y="1929"/>
                  </a:lnTo>
                  <a:lnTo>
                    <a:pt x="10704"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855808" y="3922987"/>
              <a:ext cx="322907" cy="132176"/>
            </a:xfrm>
            <a:custGeom>
              <a:rect b="b" l="l" r="r" t="t"/>
              <a:pathLst>
                <a:path extrusionOk="0" h="1930" w="4715">
                  <a:moveTo>
                    <a:pt x="0" y="1"/>
                  </a:moveTo>
                  <a:lnTo>
                    <a:pt x="0" y="1930"/>
                  </a:lnTo>
                  <a:lnTo>
                    <a:pt x="4715" y="1930"/>
                  </a:lnTo>
                  <a:lnTo>
                    <a:pt x="471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990637" y="3703698"/>
              <a:ext cx="322975" cy="132108"/>
            </a:xfrm>
            <a:custGeom>
              <a:rect b="b" l="l" r="r" t="t"/>
              <a:pathLst>
                <a:path extrusionOk="0" h="1929" w="4716">
                  <a:moveTo>
                    <a:pt x="1" y="0"/>
                  </a:moveTo>
                  <a:lnTo>
                    <a:pt x="1" y="1929"/>
                  </a:lnTo>
                  <a:lnTo>
                    <a:pt x="4715" y="1929"/>
                  </a:lnTo>
                  <a:lnTo>
                    <a:pt x="471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8445651" y="4142344"/>
              <a:ext cx="733063" cy="132176"/>
            </a:xfrm>
            <a:custGeom>
              <a:rect b="b" l="l" r="r" t="t"/>
              <a:pathLst>
                <a:path extrusionOk="0" h="1930" w="10704">
                  <a:moveTo>
                    <a:pt x="0" y="1"/>
                  </a:moveTo>
                  <a:lnTo>
                    <a:pt x="0" y="1929"/>
                  </a:lnTo>
                  <a:lnTo>
                    <a:pt x="10704" y="1929"/>
                  </a:lnTo>
                  <a:lnTo>
                    <a:pt x="1070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7858529" y="3922987"/>
              <a:ext cx="862774" cy="132176"/>
            </a:xfrm>
            <a:custGeom>
              <a:rect b="b" l="l" r="r" t="t"/>
              <a:pathLst>
                <a:path extrusionOk="0" h="1930" w="12598">
                  <a:moveTo>
                    <a:pt x="1" y="1"/>
                  </a:moveTo>
                  <a:lnTo>
                    <a:pt x="1" y="1930"/>
                  </a:lnTo>
                  <a:lnTo>
                    <a:pt x="12598" y="1930"/>
                  </a:lnTo>
                  <a:lnTo>
                    <a:pt x="12598"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7683208" y="4361702"/>
              <a:ext cx="1495507" cy="132176"/>
            </a:xfrm>
            <a:custGeom>
              <a:rect b="b" l="l" r="r" t="t"/>
              <a:pathLst>
                <a:path extrusionOk="0" h="1930" w="21837">
                  <a:moveTo>
                    <a:pt x="1" y="0"/>
                  </a:moveTo>
                  <a:lnTo>
                    <a:pt x="1" y="1929"/>
                  </a:lnTo>
                  <a:lnTo>
                    <a:pt x="21837" y="1929"/>
                  </a:lnTo>
                  <a:lnTo>
                    <a:pt x="2183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8767736" y="4580237"/>
              <a:ext cx="410978" cy="132929"/>
            </a:xfrm>
            <a:custGeom>
              <a:rect b="b" l="l" r="r" t="t"/>
              <a:pathLst>
                <a:path extrusionOk="0" h="1941" w="6001">
                  <a:moveTo>
                    <a:pt x="0" y="0"/>
                  </a:moveTo>
                  <a:lnTo>
                    <a:pt x="0" y="1941"/>
                  </a:lnTo>
                  <a:lnTo>
                    <a:pt x="6001" y="1941"/>
                  </a:lnTo>
                  <a:lnTo>
                    <a:pt x="6001"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7814494" y="4580237"/>
              <a:ext cx="773880" cy="132929"/>
            </a:xfrm>
            <a:custGeom>
              <a:rect b="b" l="l" r="r" t="t"/>
              <a:pathLst>
                <a:path extrusionOk="0" h="1941" w="11300">
                  <a:moveTo>
                    <a:pt x="1" y="0"/>
                  </a:moveTo>
                  <a:lnTo>
                    <a:pt x="1" y="1941"/>
                  </a:lnTo>
                  <a:lnTo>
                    <a:pt x="11300" y="1941"/>
                  </a:lnTo>
                  <a:lnTo>
                    <a:pt x="11300"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7397009" y="4799526"/>
              <a:ext cx="833394" cy="132998"/>
            </a:xfrm>
            <a:custGeom>
              <a:rect b="b" l="l" r="r" t="t"/>
              <a:pathLst>
                <a:path extrusionOk="0" h="1942" w="12169">
                  <a:moveTo>
                    <a:pt x="1" y="1"/>
                  </a:moveTo>
                  <a:lnTo>
                    <a:pt x="1" y="1942"/>
                  </a:lnTo>
                  <a:lnTo>
                    <a:pt x="12169" y="1942"/>
                  </a:lnTo>
                  <a:lnTo>
                    <a:pt x="12169"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8382851" y="4799526"/>
              <a:ext cx="795864" cy="132998"/>
            </a:xfrm>
            <a:custGeom>
              <a:rect b="b" l="l" r="r" t="t"/>
              <a:pathLst>
                <a:path extrusionOk="0" h="1942" w="11621">
                  <a:moveTo>
                    <a:pt x="0" y="1"/>
                  </a:moveTo>
                  <a:lnTo>
                    <a:pt x="0" y="1942"/>
                  </a:lnTo>
                  <a:lnTo>
                    <a:pt x="11621" y="1942"/>
                  </a:lnTo>
                  <a:lnTo>
                    <a:pt x="1162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8064053" y="5018884"/>
              <a:ext cx="1114662" cy="132176"/>
            </a:xfrm>
            <a:custGeom>
              <a:rect b="b" l="l" r="r" t="t"/>
              <a:pathLst>
                <a:path extrusionOk="0" h="1930" w="16276">
                  <a:moveTo>
                    <a:pt x="0" y="1"/>
                  </a:moveTo>
                  <a:lnTo>
                    <a:pt x="0" y="1930"/>
                  </a:lnTo>
                  <a:lnTo>
                    <a:pt x="16276" y="1930"/>
                  </a:lnTo>
                  <a:lnTo>
                    <a:pt x="1627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 name="Google Shape;37;p2"/>
          <p:cNvSpPr/>
          <p:nvPr/>
        </p:nvSpPr>
        <p:spPr>
          <a:xfrm>
            <a:off x="1962382" y="0"/>
            <a:ext cx="2721868" cy="387420"/>
          </a:xfrm>
          <a:custGeom>
            <a:rect b="b" l="l" r="r" t="t"/>
            <a:pathLst>
              <a:path extrusionOk="0" h="5657" w="39744">
                <a:moveTo>
                  <a:pt x="1" y="1"/>
                </a:moveTo>
                <a:lnTo>
                  <a:pt x="1" y="5656"/>
                </a:lnTo>
                <a:lnTo>
                  <a:pt x="39744" y="5656"/>
                </a:lnTo>
                <a:lnTo>
                  <a:pt x="397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873813" y="0"/>
            <a:ext cx="664647" cy="387420"/>
          </a:xfrm>
          <a:custGeom>
            <a:rect b="b" l="l" r="r" t="t"/>
            <a:pathLst>
              <a:path extrusionOk="0" h="5657" w="9705">
                <a:moveTo>
                  <a:pt x="1" y="1"/>
                </a:moveTo>
                <a:lnTo>
                  <a:pt x="1" y="5656"/>
                </a:lnTo>
                <a:lnTo>
                  <a:pt x="9704" y="5656"/>
                </a:lnTo>
                <a:lnTo>
                  <a:pt x="970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1049134" y="938616"/>
            <a:ext cx="212098" cy="385776"/>
          </a:xfrm>
          <a:custGeom>
            <a:rect b="b" l="l" r="r" t="t"/>
            <a:pathLst>
              <a:path extrusionOk="0" h="5633" w="3097">
                <a:moveTo>
                  <a:pt x="2239" y="1"/>
                </a:moveTo>
                <a:lnTo>
                  <a:pt x="1" y="5275"/>
                </a:lnTo>
                <a:lnTo>
                  <a:pt x="846" y="5633"/>
                </a:lnTo>
                <a:lnTo>
                  <a:pt x="3096" y="370"/>
                </a:lnTo>
                <a:lnTo>
                  <a:pt x="223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873813" y="1008745"/>
            <a:ext cx="167240" cy="245519"/>
          </a:xfrm>
          <a:custGeom>
            <a:rect b="b" l="l" r="r" t="t"/>
            <a:pathLst>
              <a:path extrusionOk="0" h="3585" w="2442">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1268492" y="1008745"/>
            <a:ext cx="168062" cy="245519"/>
          </a:xfrm>
          <a:custGeom>
            <a:rect b="b" l="l" r="r" t="t"/>
            <a:pathLst>
              <a:path extrusionOk="0" h="3585" w="2454">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3516020" y="4983597"/>
            <a:ext cx="1054395" cy="159912"/>
          </a:xfrm>
          <a:custGeom>
            <a:rect b="b" l="l" r="r" t="t"/>
            <a:pathLst>
              <a:path extrusionOk="0" h="2335" w="15396">
                <a:moveTo>
                  <a:pt x="1" y="1"/>
                </a:moveTo>
                <a:lnTo>
                  <a:pt x="1" y="2335"/>
                </a:lnTo>
                <a:lnTo>
                  <a:pt x="15395" y="2335"/>
                </a:lnTo>
                <a:lnTo>
                  <a:pt x="1539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1160341" y="4983597"/>
            <a:ext cx="2152689" cy="159912"/>
          </a:xfrm>
          <a:custGeom>
            <a:rect b="b" l="l" r="r" t="t"/>
            <a:pathLst>
              <a:path extrusionOk="0" h="2335" w="31433">
                <a:moveTo>
                  <a:pt x="0" y="1"/>
                </a:moveTo>
                <a:lnTo>
                  <a:pt x="0" y="2335"/>
                </a:lnTo>
                <a:lnTo>
                  <a:pt x="31433" y="2335"/>
                </a:lnTo>
                <a:lnTo>
                  <a:pt x="3143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1805333" y="4452017"/>
            <a:ext cx="3750923" cy="160666"/>
          </a:xfrm>
          <a:custGeom>
            <a:rect b="b" l="l" r="r" t="t"/>
            <a:pathLst>
              <a:path extrusionOk="0" h="2346" w="54770">
                <a:moveTo>
                  <a:pt x="0" y="0"/>
                </a:moveTo>
                <a:lnTo>
                  <a:pt x="0" y="2346"/>
                </a:lnTo>
                <a:lnTo>
                  <a:pt x="54769" y="2346"/>
                </a:lnTo>
                <a:lnTo>
                  <a:pt x="5476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0" y="4452017"/>
            <a:ext cx="1490645" cy="160666"/>
          </a:xfrm>
          <a:custGeom>
            <a:rect b="b" l="l" r="r" t="t"/>
            <a:pathLst>
              <a:path extrusionOk="0" h="2346" w="21766">
                <a:moveTo>
                  <a:pt x="1" y="0"/>
                </a:moveTo>
                <a:lnTo>
                  <a:pt x="1" y="2346"/>
                </a:lnTo>
                <a:lnTo>
                  <a:pt x="21765" y="2346"/>
                </a:lnTo>
                <a:lnTo>
                  <a:pt x="2176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596093" y="4717807"/>
            <a:ext cx="3218453" cy="160734"/>
          </a:xfrm>
          <a:custGeom>
            <a:rect b="b" l="l" r="r" t="t"/>
            <a:pathLst>
              <a:path extrusionOk="0" h="2347" w="46995">
                <a:moveTo>
                  <a:pt x="0" y="1"/>
                </a:moveTo>
                <a:lnTo>
                  <a:pt x="0" y="2346"/>
                </a:lnTo>
                <a:lnTo>
                  <a:pt x="46994" y="2346"/>
                </a:lnTo>
                <a:lnTo>
                  <a:pt x="469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0" y="4717807"/>
            <a:ext cx="364546" cy="160734"/>
          </a:xfrm>
          <a:custGeom>
            <a:rect b="b" l="l" r="r" t="t"/>
            <a:pathLst>
              <a:path extrusionOk="0" h="2347" w="5323">
                <a:moveTo>
                  <a:pt x="1" y="1"/>
                </a:moveTo>
                <a:lnTo>
                  <a:pt x="1" y="2346"/>
                </a:lnTo>
                <a:lnTo>
                  <a:pt x="5323" y="2346"/>
                </a:lnTo>
                <a:lnTo>
                  <a:pt x="532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0" y="4983597"/>
            <a:ext cx="828532" cy="159912"/>
          </a:xfrm>
          <a:custGeom>
            <a:rect b="b" l="l" r="r" t="t"/>
            <a:pathLst>
              <a:path extrusionOk="0" h="2335" w="12098">
                <a:moveTo>
                  <a:pt x="1" y="1"/>
                </a:moveTo>
                <a:lnTo>
                  <a:pt x="1" y="2335"/>
                </a:lnTo>
                <a:lnTo>
                  <a:pt x="12098" y="2335"/>
                </a:lnTo>
                <a:lnTo>
                  <a:pt x="1209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txBox="1"/>
          <p:nvPr>
            <p:ph type="ctrTitle"/>
          </p:nvPr>
        </p:nvSpPr>
        <p:spPr>
          <a:xfrm>
            <a:off x="718575" y="1369045"/>
            <a:ext cx="8520600" cy="1910400"/>
          </a:xfrm>
          <a:prstGeom prst="rect">
            <a:avLst/>
          </a:prstGeom>
        </p:spPr>
        <p:txBody>
          <a:bodyPr anchorCtr="0" anchor="b" bIns="0" lIns="91425" spcFirstLastPara="1" rIns="91425" wrap="square" tIns="91425">
            <a:noAutofit/>
          </a:bodyPr>
          <a:lstStyle>
            <a:lvl1pPr lvl="0" rtl="0">
              <a:lnSpc>
                <a:spcPct val="80000"/>
              </a:lnSpc>
              <a:spcBef>
                <a:spcPts val="0"/>
              </a:spcBef>
              <a:spcAft>
                <a:spcPts val="0"/>
              </a:spcAft>
              <a:buSzPts val="7400"/>
              <a:buNone/>
              <a:defRPr sz="7400"/>
            </a:lvl1pPr>
            <a:lvl2pPr lvl="1" rtl="0" algn="ctr">
              <a:spcBef>
                <a:spcPts val="0"/>
              </a:spcBef>
              <a:spcAft>
                <a:spcPts val="0"/>
              </a:spcAft>
              <a:buSzPts val="6100"/>
              <a:buNone/>
              <a:defRPr sz="6100"/>
            </a:lvl2pPr>
            <a:lvl3pPr lvl="2" rtl="0" algn="ctr">
              <a:spcBef>
                <a:spcPts val="0"/>
              </a:spcBef>
              <a:spcAft>
                <a:spcPts val="0"/>
              </a:spcAft>
              <a:buSzPts val="6100"/>
              <a:buNone/>
              <a:defRPr sz="6100"/>
            </a:lvl3pPr>
            <a:lvl4pPr lvl="3" rtl="0" algn="ctr">
              <a:spcBef>
                <a:spcPts val="0"/>
              </a:spcBef>
              <a:spcAft>
                <a:spcPts val="0"/>
              </a:spcAft>
              <a:buSzPts val="6100"/>
              <a:buNone/>
              <a:defRPr sz="6100"/>
            </a:lvl4pPr>
            <a:lvl5pPr lvl="4" rtl="0" algn="ctr">
              <a:spcBef>
                <a:spcPts val="0"/>
              </a:spcBef>
              <a:spcAft>
                <a:spcPts val="0"/>
              </a:spcAft>
              <a:buSzPts val="6100"/>
              <a:buNone/>
              <a:defRPr sz="6100"/>
            </a:lvl5pPr>
            <a:lvl6pPr lvl="5" rtl="0" algn="ctr">
              <a:spcBef>
                <a:spcPts val="0"/>
              </a:spcBef>
              <a:spcAft>
                <a:spcPts val="0"/>
              </a:spcAft>
              <a:buSzPts val="6100"/>
              <a:buNone/>
              <a:defRPr sz="6100"/>
            </a:lvl6pPr>
            <a:lvl7pPr lvl="6" rtl="0" algn="ctr">
              <a:spcBef>
                <a:spcPts val="0"/>
              </a:spcBef>
              <a:spcAft>
                <a:spcPts val="0"/>
              </a:spcAft>
              <a:buSzPts val="6100"/>
              <a:buNone/>
              <a:defRPr sz="6100"/>
            </a:lvl7pPr>
            <a:lvl8pPr lvl="7" rtl="0" algn="ctr">
              <a:spcBef>
                <a:spcPts val="0"/>
              </a:spcBef>
              <a:spcAft>
                <a:spcPts val="0"/>
              </a:spcAft>
              <a:buSzPts val="6100"/>
              <a:buNone/>
              <a:defRPr sz="6100"/>
            </a:lvl8pPr>
            <a:lvl9pPr lvl="8" rtl="0" algn="ctr">
              <a:spcBef>
                <a:spcPts val="0"/>
              </a:spcBef>
              <a:spcAft>
                <a:spcPts val="0"/>
              </a:spcAft>
              <a:buSzPts val="6100"/>
              <a:buNone/>
              <a:defRPr sz="6100"/>
            </a:lvl9pPr>
          </a:lstStyle>
          <a:p/>
        </p:txBody>
      </p:sp>
      <p:sp>
        <p:nvSpPr>
          <p:cNvPr id="50" name="Google Shape;50;p2"/>
          <p:cNvSpPr txBox="1"/>
          <p:nvPr>
            <p:ph idx="1" type="subTitle"/>
          </p:nvPr>
        </p:nvSpPr>
        <p:spPr>
          <a:xfrm>
            <a:off x="769050" y="3396100"/>
            <a:ext cx="8520600" cy="7926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2100"/>
              <a:buNone/>
              <a:defRPr sz="2100"/>
            </a:lvl1pPr>
            <a:lvl2pPr lvl="1" rtl="0" algn="ctr">
              <a:lnSpc>
                <a:spcPct val="100000"/>
              </a:lnSpc>
              <a:spcBef>
                <a:spcPts val="0"/>
              </a:spcBef>
              <a:spcAft>
                <a:spcPts val="0"/>
              </a:spcAft>
              <a:buSzPts val="2900"/>
              <a:buNone/>
              <a:defRPr sz="2900"/>
            </a:lvl2pPr>
            <a:lvl3pPr lvl="2" rtl="0" algn="ctr">
              <a:lnSpc>
                <a:spcPct val="100000"/>
              </a:lnSpc>
              <a:spcBef>
                <a:spcPts val="0"/>
              </a:spcBef>
              <a:spcAft>
                <a:spcPts val="0"/>
              </a:spcAft>
              <a:buSzPts val="2900"/>
              <a:buNone/>
              <a:defRPr sz="2900"/>
            </a:lvl3pPr>
            <a:lvl4pPr lvl="3" rtl="0" algn="ctr">
              <a:lnSpc>
                <a:spcPct val="100000"/>
              </a:lnSpc>
              <a:spcBef>
                <a:spcPts val="0"/>
              </a:spcBef>
              <a:spcAft>
                <a:spcPts val="0"/>
              </a:spcAft>
              <a:buSzPts val="2900"/>
              <a:buNone/>
              <a:defRPr sz="2900"/>
            </a:lvl4pPr>
            <a:lvl5pPr lvl="4" rtl="0" algn="ctr">
              <a:lnSpc>
                <a:spcPct val="100000"/>
              </a:lnSpc>
              <a:spcBef>
                <a:spcPts val="0"/>
              </a:spcBef>
              <a:spcAft>
                <a:spcPts val="0"/>
              </a:spcAft>
              <a:buSzPts val="2900"/>
              <a:buNone/>
              <a:defRPr sz="2900"/>
            </a:lvl5pPr>
            <a:lvl6pPr lvl="5" rtl="0" algn="ctr">
              <a:lnSpc>
                <a:spcPct val="100000"/>
              </a:lnSpc>
              <a:spcBef>
                <a:spcPts val="0"/>
              </a:spcBef>
              <a:spcAft>
                <a:spcPts val="0"/>
              </a:spcAft>
              <a:buSzPts val="2900"/>
              <a:buNone/>
              <a:defRPr sz="2900"/>
            </a:lvl6pPr>
            <a:lvl7pPr lvl="6" rtl="0" algn="ctr">
              <a:lnSpc>
                <a:spcPct val="100000"/>
              </a:lnSpc>
              <a:spcBef>
                <a:spcPts val="0"/>
              </a:spcBef>
              <a:spcAft>
                <a:spcPts val="0"/>
              </a:spcAft>
              <a:buSzPts val="2900"/>
              <a:buNone/>
              <a:defRPr sz="2900"/>
            </a:lvl7pPr>
            <a:lvl8pPr lvl="7" rtl="0" algn="ctr">
              <a:lnSpc>
                <a:spcPct val="100000"/>
              </a:lnSpc>
              <a:spcBef>
                <a:spcPts val="0"/>
              </a:spcBef>
              <a:spcAft>
                <a:spcPts val="0"/>
              </a:spcAft>
              <a:buSzPts val="2900"/>
              <a:buNone/>
              <a:defRPr sz="2900"/>
            </a:lvl8pPr>
            <a:lvl9pPr lvl="8" rtl="0" algn="ctr">
              <a:lnSpc>
                <a:spcPct val="100000"/>
              </a:lnSpc>
              <a:spcBef>
                <a:spcPts val="0"/>
              </a:spcBef>
              <a:spcAft>
                <a:spcPts val="0"/>
              </a:spcAft>
              <a:buSzPts val="2900"/>
              <a:buNone/>
              <a:defRPr sz="29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ota al pie">
  <p:cSld name="CAPTION_ONLY_1">
    <p:spTree>
      <p:nvGrpSpPr>
        <p:cNvPr id="139" name="Shape 139"/>
        <p:cNvGrpSpPr/>
        <p:nvPr/>
      </p:nvGrpSpPr>
      <p:grpSpPr>
        <a:xfrm>
          <a:off x="0" y="0"/>
          <a:ext cx="0" cy="0"/>
          <a:chOff x="0" y="0"/>
          <a:chExt cx="0" cy="0"/>
        </a:xfrm>
      </p:grpSpPr>
      <p:sp>
        <p:nvSpPr>
          <p:cNvPr id="140" name="Google Shape;140;p11"/>
          <p:cNvSpPr/>
          <p:nvPr/>
        </p:nvSpPr>
        <p:spPr>
          <a:xfrm>
            <a:off x="7928639" y="1"/>
            <a:ext cx="1215355" cy="402011"/>
          </a:xfrm>
          <a:custGeom>
            <a:rect b="b" l="l" r="r" t="t"/>
            <a:pathLst>
              <a:path extrusionOk="0" h="5002" w="15122">
                <a:moveTo>
                  <a:pt x="0" y="1"/>
                </a:moveTo>
                <a:lnTo>
                  <a:pt x="0" y="5001"/>
                </a:lnTo>
                <a:lnTo>
                  <a:pt x="15121" y="5001"/>
                </a:lnTo>
                <a:lnTo>
                  <a:pt x="1512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1"/>
          <p:cNvSpPr/>
          <p:nvPr/>
        </p:nvSpPr>
        <p:spPr>
          <a:xfrm>
            <a:off x="3511525" y="783700"/>
            <a:ext cx="5632410" cy="2353867"/>
          </a:xfrm>
          <a:custGeom>
            <a:rect b="b" l="l" r="r" t="t"/>
            <a:pathLst>
              <a:path extrusionOk="0" h="27529" w="70081">
                <a:moveTo>
                  <a:pt x="0" y="1"/>
                </a:moveTo>
                <a:lnTo>
                  <a:pt x="0" y="27528"/>
                </a:lnTo>
                <a:lnTo>
                  <a:pt x="70080" y="27528"/>
                </a:lnTo>
                <a:lnTo>
                  <a:pt x="7008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1"/>
          <p:cNvSpPr txBox="1"/>
          <p:nvPr>
            <p:ph type="title"/>
          </p:nvPr>
        </p:nvSpPr>
        <p:spPr>
          <a:xfrm>
            <a:off x="3762375" y="1012300"/>
            <a:ext cx="4915200" cy="1940100"/>
          </a:xfrm>
          <a:prstGeom prst="rect">
            <a:avLst/>
          </a:prstGeom>
        </p:spPr>
        <p:txBody>
          <a:bodyPr anchorCtr="0" anchor="ctr" bIns="0" lIns="91425" spcFirstLastPara="1" rIns="91425" wrap="square" tIns="0">
            <a:noAutofit/>
          </a:bodyPr>
          <a:lstStyle>
            <a:lvl1pPr lvl="0" rtl="0" algn="r">
              <a:lnSpc>
                <a:spcPct val="100000"/>
              </a:lnSpc>
              <a:spcBef>
                <a:spcPts val="0"/>
              </a:spcBef>
              <a:spcAft>
                <a:spcPts val="0"/>
              </a:spcAft>
              <a:buClr>
                <a:schemeClr val="dk1"/>
              </a:buClr>
              <a:buSzPts val="3500"/>
              <a:buNone/>
              <a:defRPr sz="3500">
                <a:solidFill>
                  <a:schemeClr val="dk1"/>
                </a:solidFill>
              </a:defRPr>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p:txBody>
      </p:sp>
      <p:sp>
        <p:nvSpPr>
          <p:cNvPr id="143" name="Google Shape;143;p11"/>
          <p:cNvSpPr/>
          <p:nvPr/>
        </p:nvSpPr>
        <p:spPr>
          <a:xfrm>
            <a:off x="5865073" y="3429550"/>
            <a:ext cx="1215342" cy="259665"/>
          </a:xfrm>
          <a:custGeom>
            <a:rect b="b" l="l" r="r" t="t"/>
            <a:pathLst>
              <a:path extrusionOk="0" h="8298" w="30813">
                <a:moveTo>
                  <a:pt x="0" y="1"/>
                </a:moveTo>
                <a:lnTo>
                  <a:pt x="0" y="8297"/>
                </a:lnTo>
                <a:lnTo>
                  <a:pt x="30813" y="8297"/>
                </a:lnTo>
                <a:lnTo>
                  <a:pt x="308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1"/>
          <p:cNvSpPr/>
          <p:nvPr/>
        </p:nvSpPr>
        <p:spPr>
          <a:xfrm>
            <a:off x="8018936" y="3429550"/>
            <a:ext cx="1124989" cy="259686"/>
          </a:xfrm>
          <a:custGeom>
            <a:rect b="b" l="l" r="r" t="t"/>
            <a:pathLst>
              <a:path extrusionOk="0" h="8298" w="35945">
                <a:moveTo>
                  <a:pt x="1" y="1"/>
                </a:moveTo>
                <a:lnTo>
                  <a:pt x="1" y="8297"/>
                </a:lnTo>
                <a:lnTo>
                  <a:pt x="35945" y="8297"/>
                </a:lnTo>
                <a:lnTo>
                  <a:pt x="3594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a:off x="7083824" y="3429550"/>
            <a:ext cx="259727" cy="259665"/>
          </a:xfrm>
          <a:custGeom>
            <a:rect b="b" l="l" r="r" t="t"/>
            <a:pathLst>
              <a:path extrusionOk="0" h="8298" w="8298">
                <a:moveTo>
                  <a:pt x="0" y="1"/>
                </a:moveTo>
                <a:lnTo>
                  <a:pt x="0" y="8297"/>
                </a:lnTo>
                <a:lnTo>
                  <a:pt x="8297" y="8297"/>
                </a:lnTo>
                <a:lnTo>
                  <a:pt x="829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a:off x="7496607" y="3429550"/>
            <a:ext cx="259707" cy="259686"/>
          </a:xfrm>
          <a:custGeom>
            <a:rect b="b" l="l" r="r" t="t"/>
            <a:pathLst>
              <a:path extrusionOk="0" h="8298" w="8298">
                <a:moveTo>
                  <a:pt x="1" y="1"/>
                </a:moveTo>
                <a:lnTo>
                  <a:pt x="1"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7" name="Shape 147"/>
        <p:cNvGrpSpPr/>
        <p:nvPr/>
      </p:nvGrpSpPr>
      <p:grpSpPr>
        <a:xfrm>
          <a:off x="0" y="0"/>
          <a:ext cx="0" cy="0"/>
          <a:chOff x="0" y="0"/>
          <a:chExt cx="0" cy="0"/>
        </a:xfrm>
      </p:grpSpPr>
      <p:sp>
        <p:nvSpPr>
          <p:cNvPr id="148" name="Google Shape;148;p12"/>
          <p:cNvSpPr txBox="1"/>
          <p:nvPr>
            <p:ph idx="1" type="body"/>
          </p:nvPr>
        </p:nvSpPr>
        <p:spPr>
          <a:xfrm>
            <a:off x="311700" y="3306869"/>
            <a:ext cx="8520600" cy="651000"/>
          </a:xfrm>
          <a:prstGeom prst="rect">
            <a:avLst/>
          </a:prstGeom>
        </p:spPr>
        <p:txBody>
          <a:bodyPr anchorCtr="0" anchor="t" bIns="91425" lIns="91425" spcFirstLastPara="1" rIns="91425" wrap="square" tIns="91425">
            <a:noAutofit/>
          </a:bodyPr>
          <a:lstStyle>
            <a:lvl1pPr indent="-330200" lvl="0" marL="457200" rtl="0" algn="ctr">
              <a:spcBef>
                <a:spcPts val="0"/>
              </a:spcBef>
              <a:spcAft>
                <a:spcPts val="0"/>
              </a:spcAft>
              <a:buSzPts val="1600"/>
              <a:buChar char="●"/>
              <a:defRPr sz="1600"/>
            </a:lvl1pPr>
            <a:lvl2pPr indent="-330200" lvl="1" marL="914400" rtl="0" algn="ctr">
              <a:spcBef>
                <a:spcPts val="1600"/>
              </a:spcBef>
              <a:spcAft>
                <a:spcPts val="0"/>
              </a:spcAft>
              <a:buSzPts val="1600"/>
              <a:buChar char="○"/>
              <a:defRPr sz="1600"/>
            </a:lvl2pPr>
            <a:lvl3pPr indent="-330200" lvl="2" marL="1371600" rtl="0" algn="ctr">
              <a:spcBef>
                <a:spcPts val="1600"/>
              </a:spcBef>
              <a:spcAft>
                <a:spcPts val="0"/>
              </a:spcAft>
              <a:buSzPts val="1600"/>
              <a:buChar char="■"/>
              <a:defRPr sz="1600"/>
            </a:lvl3pPr>
            <a:lvl4pPr indent="-330200" lvl="3" marL="1828800" rtl="0" algn="ctr">
              <a:spcBef>
                <a:spcPts val="1600"/>
              </a:spcBef>
              <a:spcAft>
                <a:spcPts val="0"/>
              </a:spcAft>
              <a:buSzPts val="1600"/>
              <a:buChar char="●"/>
              <a:defRPr sz="1600"/>
            </a:lvl4pPr>
            <a:lvl5pPr indent="-330200" lvl="4" marL="2286000" rtl="0" algn="ctr">
              <a:spcBef>
                <a:spcPts val="1600"/>
              </a:spcBef>
              <a:spcAft>
                <a:spcPts val="0"/>
              </a:spcAft>
              <a:buSzPts val="1600"/>
              <a:buChar char="○"/>
              <a:defRPr sz="1600"/>
            </a:lvl5pPr>
            <a:lvl6pPr indent="-330200" lvl="5" marL="2743200" rtl="0" algn="ctr">
              <a:spcBef>
                <a:spcPts val="1600"/>
              </a:spcBef>
              <a:spcAft>
                <a:spcPts val="0"/>
              </a:spcAft>
              <a:buSzPts val="1600"/>
              <a:buChar char="■"/>
              <a:defRPr sz="1600"/>
            </a:lvl6pPr>
            <a:lvl7pPr indent="-330200" lvl="6" marL="3200400" rtl="0" algn="ctr">
              <a:spcBef>
                <a:spcPts val="1600"/>
              </a:spcBef>
              <a:spcAft>
                <a:spcPts val="0"/>
              </a:spcAft>
              <a:buSzPts val="1600"/>
              <a:buChar char="●"/>
              <a:defRPr sz="1600"/>
            </a:lvl7pPr>
            <a:lvl8pPr indent="-330200" lvl="7" marL="3657600" rtl="0" algn="ctr">
              <a:spcBef>
                <a:spcPts val="1600"/>
              </a:spcBef>
              <a:spcAft>
                <a:spcPts val="0"/>
              </a:spcAft>
              <a:buSzPts val="1600"/>
              <a:buChar char="○"/>
              <a:defRPr sz="1600"/>
            </a:lvl8pPr>
            <a:lvl9pPr indent="-330200" lvl="8" marL="4114800" rtl="0" algn="ctr">
              <a:spcBef>
                <a:spcPts val="1600"/>
              </a:spcBef>
              <a:spcAft>
                <a:spcPts val="1600"/>
              </a:spcAft>
              <a:buSzPts val="1600"/>
              <a:buChar char="■"/>
              <a:defRPr sz="1600"/>
            </a:lvl9pPr>
          </a:lstStyle>
          <a:p/>
        </p:txBody>
      </p:sp>
      <p:sp>
        <p:nvSpPr>
          <p:cNvPr id="149" name="Google Shape;149;p12"/>
          <p:cNvSpPr/>
          <p:nvPr/>
        </p:nvSpPr>
        <p:spPr>
          <a:xfrm rot="10800000">
            <a:off x="2751806" y="4243474"/>
            <a:ext cx="6391269" cy="904876"/>
          </a:xfrm>
          <a:custGeom>
            <a:rect b="b" l="l" r="r" t="t"/>
            <a:pathLst>
              <a:path extrusionOk="0" h="2763" w="16884">
                <a:moveTo>
                  <a:pt x="1" y="0"/>
                </a:moveTo>
                <a:lnTo>
                  <a:pt x="1" y="2762"/>
                </a:lnTo>
                <a:lnTo>
                  <a:pt x="16884" y="2762"/>
                </a:lnTo>
                <a:lnTo>
                  <a:pt x="1688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2"/>
          <p:cNvSpPr/>
          <p:nvPr/>
        </p:nvSpPr>
        <p:spPr>
          <a:xfrm rot="10800000">
            <a:off x="1361250" y="1501127"/>
            <a:ext cx="7781825" cy="1525098"/>
          </a:xfrm>
          <a:custGeom>
            <a:rect b="b" l="l" r="r" t="t"/>
            <a:pathLst>
              <a:path extrusionOk="0" h="2775" w="2882">
                <a:moveTo>
                  <a:pt x="1" y="0"/>
                </a:moveTo>
                <a:lnTo>
                  <a:pt x="1" y="2774"/>
                </a:lnTo>
                <a:lnTo>
                  <a:pt x="2882" y="2774"/>
                </a:lnTo>
                <a:lnTo>
                  <a:pt x="288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2"/>
          <p:cNvSpPr/>
          <p:nvPr/>
        </p:nvSpPr>
        <p:spPr>
          <a:xfrm rot="10800000">
            <a:off x="2" y="1"/>
            <a:ext cx="5791098" cy="505550"/>
          </a:xfrm>
          <a:custGeom>
            <a:rect b="b" l="l" r="r" t="t"/>
            <a:pathLst>
              <a:path extrusionOk="0" h="2775" w="2882">
                <a:moveTo>
                  <a:pt x="1" y="0"/>
                </a:moveTo>
                <a:lnTo>
                  <a:pt x="1" y="2774"/>
                </a:lnTo>
                <a:lnTo>
                  <a:pt x="2882" y="2774"/>
                </a:lnTo>
                <a:lnTo>
                  <a:pt x="2882" y="0"/>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2"/>
          <p:cNvSpPr/>
          <p:nvPr/>
        </p:nvSpPr>
        <p:spPr>
          <a:xfrm rot="10800000">
            <a:off x="21" y="1501871"/>
            <a:ext cx="1104138" cy="355443"/>
          </a:xfrm>
          <a:custGeom>
            <a:rect b="b" l="l" r="r" t="t"/>
            <a:pathLst>
              <a:path extrusionOk="0" h="2764" w="8586">
                <a:moveTo>
                  <a:pt x="1" y="1"/>
                </a:moveTo>
                <a:lnTo>
                  <a:pt x="1" y="2763"/>
                </a:lnTo>
                <a:lnTo>
                  <a:pt x="8585" y="2763"/>
                </a:lnTo>
                <a:lnTo>
                  <a:pt x="858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2"/>
          <p:cNvSpPr/>
          <p:nvPr/>
        </p:nvSpPr>
        <p:spPr>
          <a:xfrm rot="10800000">
            <a:off x="532482" y="912524"/>
            <a:ext cx="1055445" cy="355301"/>
          </a:xfrm>
          <a:custGeom>
            <a:rect b="b" l="l" r="r" t="t"/>
            <a:pathLst>
              <a:path extrusionOk="0" h="2763" w="12348">
                <a:moveTo>
                  <a:pt x="0" y="1"/>
                </a:moveTo>
                <a:lnTo>
                  <a:pt x="0" y="2763"/>
                </a:lnTo>
                <a:lnTo>
                  <a:pt x="12347" y="2763"/>
                </a:lnTo>
                <a:lnTo>
                  <a:pt x="123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2"/>
          <p:cNvSpPr/>
          <p:nvPr/>
        </p:nvSpPr>
        <p:spPr>
          <a:xfrm rot="10800000">
            <a:off x="7173125" y="912516"/>
            <a:ext cx="1970757" cy="355315"/>
          </a:xfrm>
          <a:custGeom>
            <a:rect b="b" l="l" r="r" t="t"/>
            <a:pathLst>
              <a:path extrusionOk="0" h="2763" w="15325">
                <a:moveTo>
                  <a:pt x="1" y="1"/>
                </a:moveTo>
                <a:lnTo>
                  <a:pt x="1" y="2763"/>
                </a:lnTo>
                <a:lnTo>
                  <a:pt x="15324" y="2763"/>
                </a:lnTo>
                <a:lnTo>
                  <a:pt x="1532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2"/>
          <p:cNvSpPr/>
          <p:nvPr/>
        </p:nvSpPr>
        <p:spPr>
          <a:xfrm rot="10800000">
            <a:off x="1814348" y="912516"/>
            <a:ext cx="1600139" cy="355315"/>
          </a:xfrm>
          <a:custGeom>
            <a:rect b="b" l="l" r="r" t="t"/>
            <a:pathLst>
              <a:path extrusionOk="0" h="2763" w="12443">
                <a:moveTo>
                  <a:pt x="0" y="1"/>
                </a:moveTo>
                <a:lnTo>
                  <a:pt x="0" y="2763"/>
                </a:lnTo>
                <a:lnTo>
                  <a:pt x="12442" y="2763"/>
                </a:lnTo>
                <a:lnTo>
                  <a:pt x="124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2"/>
          <p:cNvSpPr/>
          <p:nvPr/>
        </p:nvSpPr>
        <p:spPr>
          <a:xfrm rot="10800000">
            <a:off x="4523560" y="323049"/>
            <a:ext cx="2095515" cy="356851"/>
          </a:xfrm>
          <a:custGeom>
            <a:rect b="b" l="l" r="r" t="t"/>
            <a:pathLst>
              <a:path extrusionOk="0" h="2775" w="16884">
                <a:moveTo>
                  <a:pt x="0" y="1"/>
                </a:moveTo>
                <a:lnTo>
                  <a:pt x="0" y="2775"/>
                </a:lnTo>
                <a:lnTo>
                  <a:pt x="16883" y="2775"/>
                </a:lnTo>
                <a:lnTo>
                  <a:pt x="168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2"/>
          <p:cNvSpPr/>
          <p:nvPr/>
        </p:nvSpPr>
        <p:spPr>
          <a:xfrm rot="10800000">
            <a:off x="7381057" y="3345678"/>
            <a:ext cx="1762943" cy="355322"/>
          </a:xfrm>
          <a:custGeom>
            <a:rect b="b" l="l" r="r" t="t"/>
            <a:pathLst>
              <a:path extrusionOk="0" h="2763" w="16884">
                <a:moveTo>
                  <a:pt x="1" y="0"/>
                </a:moveTo>
                <a:lnTo>
                  <a:pt x="1" y="2762"/>
                </a:lnTo>
                <a:lnTo>
                  <a:pt x="16884" y="2762"/>
                </a:lnTo>
                <a:lnTo>
                  <a:pt x="1688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2"/>
          <p:cNvSpPr/>
          <p:nvPr/>
        </p:nvSpPr>
        <p:spPr>
          <a:xfrm rot="10800000">
            <a:off x="-4" y="2084924"/>
            <a:ext cx="1785554" cy="356851"/>
          </a:xfrm>
          <a:custGeom>
            <a:rect b="b" l="l" r="r" t="t"/>
            <a:pathLst>
              <a:path extrusionOk="0" h="2775" w="15325">
                <a:moveTo>
                  <a:pt x="1" y="0"/>
                </a:moveTo>
                <a:lnTo>
                  <a:pt x="1" y="2774"/>
                </a:lnTo>
                <a:lnTo>
                  <a:pt x="15324" y="2774"/>
                </a:lnTo>
                <a:lnTo>
                  <a:pt x="1532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2"/>
          <p:cNvSpPr/>
          <p:nvPr/>
        </p:nvSpPr>
        <p:spPr>
          <a:xfrm rot="10800000">
            <a:off x="656319" y="4788199"/>
            <a:ext cx="2628881" cy="355301"/>
          </a:xfrm>
          <a:custGeom>
            <a:rect b="b" l="l" r="r" t="t"/>
            <a:pathLst>
              <a:path extrusionOk="0" h="2763" w="16884">
                <a:moveTo>
                  <a:pt x="1" y="0"/>
                </a:moveTo>
                <a:lnTo>
                  <a:pt x="1" y="2762"/>
                </a:lnTo>
                <a:lnTo>
                  <a:pt x="16884" y="2762"/>
                </a:lnTo>
                <a:lnTo>
                  <a:pt x="168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2"/>
          <p:cNvSpPr txBox="1"/>
          <p:nvPr>
            <p:ph hasCustomPrompt="1" type="title"/>
          </p:nvPr>
        </p:nvSpPr>
        <p:spPr>
          <a:xfrm>
            <a:off x="311700" y="1847850"/>
            <a:ext cx="8520600" cy="1382700"/>
          </a:xfrm>
          <a:prstGeom prst="rect">
            <a:avLst/>
          </a:prstGeom>
        </p:spPr>
        <p:txBody>
          <a:bodyPr anchorCtr="0" anchor="b" bIns="0" lIns="91425" spcFirstLastPara="1" rIns="91425" wrap="square" tIns="0">
            <a:noAutofit/>
          </a:bodyPr>
          <a:lstStyle>
            <a:lvl1pPr lvl="0" rtl="0" algn="ctr">
              <a:spcBef>
                <a:spcPts val="0"/>
              </a:spcBef>
              <a:spcAft>
                <a:spcPts val="0"/>
              </a:spcAft>
              <a:buSzPts val="12500"/>
              <a:buNone/>
              <a:defRPr sz="12500"/>
            </a:lvl1pPr>
            <a:lvl2pPr lvl="1" rtl="0" algn="ctr">
              <a:spcBef>
                <a:spcPts val="0"/>
              </a:spcBef>
              <a:spcAft>
                <a:spcPts val="0"/>
              </a:spcAft>
              <a:buSzPts val="12500"/>
              <a:buFont typeface="Overpass Mono"/>
              <a:buNone/>
              <a:defRPr b="1" sz="12500">
                <a:latin typeface="Overpass Mono"/>
                <a:ea typeface="Overpass Mono"/>
                <a:cs typeface="Overpass Mono"/>
                <a:sym typeface="Overpass Mono"/>
              </a:defRPr>
            </a:lvl2pPr>
            <a:lvl3pPr lvl="2" rtl="0" algn="ctr">
              <a:spcBef>
                <a:spcPts val="0"/>
              </a:spcBef>
              <a:spcAft>
                <a:spcPts val="0"/>
              </a:spcAft>
              <a:buSzPts val="12500"/>
              <a:buFont typeface="Overpass Mono"/>
              <a:buNone/>
              <a:defRPr b="1" sz="12500">
                <a:latin typeface="Overpass Mono"/>
                <a:ea typeface="Overpass Mono"/>
                <a:cs typeface="Overpass Mono"/>
                <a:sym typeface="Overpass Mono"/>
              </a:defRPr>
            </a:lvl3pPr>
            <a:lvl4pPr lvl="3" rtl="0" algn="ctr">
              <a:spcBef>
                <a:spcPts val="0"/>
              </a:spcBef>
              <a:spcAft>
                <a:spcPts val="0"/>
              </a:spcAft>
              <a:buSzPts val="12500"/>
              <a:buFont typeface="Overpass Mono"/>
              <a:buNone/>
              <a:defRPr b="1" sz="12500">
                <a:latin typeface="Overpass Mono"/>
                <a:ea typeface="Overpass Mono"/>
                <a:cs typeface="Overpass Mono"/>
                <a:sym typeface="Overpass Mono"/>
              </a:defRPr>
            </a:lvl4pPr>
            <a:lvl5pPr lvl="4" rtl="0" algn="ctr">
              <a:spcBef>
                <a:spcPts val="0"/>
              </a:spcBef>
              <a:spcAft>
                <a:spcPts val="0"/>
              </a:spcAft>
              <a:buSzPts val="12500"/>
              <a:buFont typeface="Overpass Mono"/>
              <a:buNone/>
              <a:defRPr b="1" sz="12500">
                <a:latin typeface="Overpass Mono"/>
                <a:ea typeface="Overpass Mono"/>
                <a:cs typeface="Overpass Mono"/>
                <a:sym typeface="Overpass Mono"/>
              </a:defRPr>
            </a:lvl5pPr>
            <a:lvl6pPr lvl="5" rtl="0" algn="ctr">
              <a:spcBef>
                <a:spcPts val="0"/>
              </a:spcBef>
              <a:spcAft>
                <a:spcPts val="0"/>
              </a:spcAft>
              <a:buSzPts val="12500"/>
              <a:buFont typeface="Overpass Mono"/>
              <a:buNone/>
              <a:defRPr b="1" sz="12500">
                <a:latin typeface="Overpass Mono"/>
                <a:ea typeface="Overpass Mono"/>
                <a:cs typeface="Overpass Mono"/>
                <a:sym typeface="Overpass Mono"/>
              </a:defRPr>
            </a:lvl6pPr>
            <a:lvl7pPr lvl="6" rtl="0" algn="ctr">
              <a:spcBef>
                <a:spcPts val="0"/>
              </a:spcBef>
              <a:spcAft>
                <a:spcPts val="0"/>
              </a:spcAft>
              <a:buSzPts val="12500"/>
              <a:buFont typeface="Overpass Mono"/>
              <a:buNone/>
              <a:defRPr b="1" sz="12500">
                <a:latin typeface="Overpass Mono"/>
                <a:ea typeface="Overpass Mono"/>
                <a:cs typeface="Overpass Mono"/>
                <a:sym typeface="Overpass Mono"/>
              </a:defRPr>
            </a:lvl7pPr>
            <a:lvl8pPr lvl="7" rtl="0" algn="ctr">
              <a:spcBef>
                <a:spcPts val="0"/>
              </a:spcBef>
              <a:spcAft>
                <a:spcPts val="0"/>
              </a:spcAft>
              <a:buSzPts val="12500"/>
              <a:buFont typeface="Overpass Mono"/>
              <a:buNone/>
              <a:defRPr b="1" sz="12500">
                <a:latin typeface="Overpass Mono"/>
                <a:ea typeface="Overpass Mono"/>
                <a:cs typeface="Overpass Mono"/>
                <a:sym typeface="Overpass Mono"/>
              </a:defRPr>
            </a:lvl8pPr>
            <a:lvl9pPr lvl="8" rtl="0" algn="ctr">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1" name="Shape 161"/>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p:cSld name="CUSTOM_1">
    <p:spTree>
      <p:nvGrpSpPr>
        <p:cNvPr id="162" name="Shape 162"/>
        <p:cNvGrpSpPr/>
        <p:nvPr/>
      </p:nvGrpSpPr>
      <p:grpSpPr>
        <a:xfrm>
          <a:off x="0" y="0"/>
          <a:ext cx="0" cy="0"/>
          <a:chOff x="0" y="0"/>
          <a:chExt cx="0" cy="0"/>
        </a:xfrm>
      </p:grpSpPr>
      <p:grpSp>
        <p:nvGrpSpPr>
          <p:cNvPr id="163" name="Google Shape;163;p14"/>
          <p:cNvGrpSpPr/>
          <p:nvPr/>
        </p:nvGrpSpPr>
        <p:grpSpPr>
          <a:xfrm>
            <a:off x="-25" y="2816286"/>
            <a:ext cx="9144046" cy="948350"/>
            <a:chOff x="-25" y="2816286"/>
            <a:chExt cx="9144046" cy="948350"/>
          </a:xfrm>
        </p:grpSpPr>
        <p:sp>
          <p:nvSpPr>
            <p:cNvPr id="164" name="Google Shape;164;p14"/>
            <p:cNvSpPr/>
            <p:nvPr/>
          </p:nvSpPr>
          <p:spPr>
            <a:xfrm>
              <a:off x="5439453" y="3632754"/>
              <a:ext cx="142155" cy="131882"/>
            </a:xfrm>
            <a:custGeom>
              <a:rect b="b" l="l" r="r" t="t"/>
              <a:pathLst>
                <a:path extrusionOk="0" h="4121" w="4442">
                  <a:moveTo>
                    <a:pt x="1" y="1"/>
                  </a:moveTo>
                  <a:lnTo>
                    <a:pt x="1" y="4120"/>
                  </a:lnTo>
                  <a:lnTo>
                    <a:pt x="4442" y="4120"/>
                  </a:lnTo>
                  <a:lnTo>
                    <a:pt x="4442"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4"/>
            <p:cNvSpPr/>
            <p:nvPr/>
          </p:nvSpPr>
          <p:spPr>
            <a:xfrm>
              <a:off x="5723675" y="3632754"/>
              <a:ext cx="2948838" cy="131882"/>
            </a:xfrm>
            <a:custGeom>
              <a:rect b="b" l="l" r="r" t="t"/>
              <a:pathLst>
                <a:path extrusionOk="0" h="4121" w="92144">
                  <a:moveTo>
                    <a:pt x="1" y="1"/>
                  </a:moveTo>
                  <a:lnTo>
                    <a:pt x="1" y="4120"/>
                  </a:lnTo>
                  <a:lnTo>
                    <a:pt x="92143" y="4120"/>
                  </a:lnTo>
                  <a:lnTo>
                    <a:pt x="9214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4"/>
            <p:cNvSpPr/>
            <p:nvPr/>
          </p:nvSpPr>
          <p:spPr>
            <a:xfrm>
              <a:off x="4574596" y="3360726"/>
              <a:ext cx="1353834" cy="131882"/>
            </a:xfrm>
            <a:custGeom>
              <a:rect b="b" l="l" r="r" t="t"/>
              <a:pathLst>
                <a:path extrusionOk="0" h="4121" w="42304">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4"/>
            <p:cNvSpPr/>
            <p:nvPr/>
          </p:nvSpPr>
          <p:spPr>
            <a:xfrm>
              <a:off x="5129312" y="2816286"/>
              <a:ext cx="1148858" cy="131498"/>
            </a:xfrm>
            <a:custGeom>
              <a:rect b="b" l="l" r="r" t="t"/>
              <a:pathLst>
                <a:path extrusionOk="0" h="4109" w="35899">
                  <a:moveTo>
                    <a:pt x="1" y="1"/>
                  </a:moveTo>
                  <a:lnTo>
                    <a:pt x="1" y="4108"/>
                  </a:lnTo>
                  <a:lnTo>
                    <a:pt x="35898" y="4108"/>
                  </a:lnTo>
                  <a:lnTo>
                    <a:pt x="35898"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4"/>
            <p:cNvSpPr/>
            <p:nvPr/>
          </p:nvSpPr>
          <p:spPr>
            <a:xfrm>
              <a:off x="3376749" y="3632754"/>
              <a:ext cx="142155" cy="131882"/>
            </a:xfrm>
            <a:custGeom>
              <a:rect b="b" l="l" r="r" t="t"/>
              <a:pathLst>
                <a:path extrusionOk="0" h="4121" w="4442">
                  <a:moveTo>
                    <a:pt x="0" y="1"/>
                  </a:moveTo>
                  <a:lnTo>
                    <a:pt x="0" y="4120"/>
                  </a:lnTo>
                  <a:lnTo>
                    <a:pt x="4441" y="4120"/>
                  </a:lnTo>
                  <a:lnTo>
                    <a:pt x="444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4"/>
            <p:cNvSpPr/>
            <p:nvPr/>
          </p:nvSpPr>
          <p:spPr>
            <a:xfrm>
              <a:off x="3077647" y="2816286"/>
              <a:ext cx="370397" cy="131498"/>
            </a:xfrm>
            <a:custGeom>
              <a:rect b="b" l="l" r="r" t="t"/>
              <a:pathLst>
                <a:path extrusionOk="0" h="4109" w="11574">
                  <a:moveTo>
                    <a:pt x="1" y="1"/>
                  </a:moveTo>
                  <a:lnTo>
                    <a:pt x="1" y="4108"/>
                  </a:lnTo>
                  <a:lnTo>
                    <a:pt x="11574" y="4108"/>
                  </a:lnTo>
                  <a:lnTo>
                    <a:pt x="1157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4"/>
            <p:cNvSpPr/>
            <p:nvPr/>
          </p:nvSpPr>
          <p:spPr>
            <a:xfrm>
              <a:off x="3542860" y="2816286"/>
              <a:ext cx="139467" cy="131498"/>
            </a:xfrm>
            <a:custGeom>
              <a:rect b="b" l="l" r="r" t="t"/>
              <a:pathLst>
                <a:path extrusionOk="0" h="4109" w="4358">
                  <a:moveTo>
                    <a:pt x="0" y="1"/>
                  </a:moveTo>
                  <a:lnTo>
                    <a:pt x="0" y="4108"/>
                  </a:lnTo>
                  <a:lnTo>
                    <a:pt x="4358" y="4108"/>
                  </a:lnTo>
                  <a:lnTo>
                    <a:pt x="4358"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4"/>
            <p:cNvSpPr/>
            <p:nvPr/>
          </p:nvSpPr>
          <p:spPr>
            <a:xfrm>
              <a:off x="3723818" y="3088314"/>
              <a:ext cx="366205" cy="131882"/>
            </a:xfrm>
            <a:custGeom>
              <a:rect b="b" l="l" r="r" t="t"/>
              <a:pathLst>
                <a:path extrusionOk="0" h="4121" w="11443">
                  <a:moveTo>
                    <a:pt x="1" y="1"/>
                  </a:moveTo>
                  <a:lnTo>
                    <a:pt x="1" y="4120"/>
                  </a:lnTo>
                  <a:lnTo>
                    <a:pt x="11443" y="4120"/>
                  </a:lnTo>
                  <a:lnTo>
                    <a:pt x="1144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4"/>
            <p:cNvSpPr/>
            <p:nvPr/>
          </p:nvSpPr>
          <p:spPr>
            <a:xfrm>
              <a:off x="2734770" y="3088314"/>
              <a:ext cx="891622" cy="131882"/>
            </a:xfrm>
            <a:custGeom>
              <a:rect b="b" l="l" r="r" t="t"/>
              <a:pathLst>
                <a:path extrusionOk="0" h="4121" w="27861">
                  <a:moveTo>
                    <a:pt x="0" y="1"/>
                  </a:moveTo>
                  <a:lnTo>
                    <a:pt x="0" y="4120"/>
                  </a:lnTo>
                  <a:lnTo>
                    <a:pt x="27861" y="4120"/>
                  </a:lnTo>
                  <a:lnTo>
                    <a:pt x="2786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4"/>
            <p:cNvSpPr/>
            <p:nvPr/>
          </p:nvSpPr>
          <p:spPr>
            <a:xfrm>
              <a:off x="864832" y="3632754"/>
              <a:ext cx="142155" cy="131882"/>
            </a:xfrm>
            <a:custGeom>
              <a:rect b="b" l="l" r="r" t="t"/>
              <a:pathLst>
                <a:path extrusionOk="0" h="4121" w="4442">
                  <a:moveTo>
                    <a:pt x="0" y="1"/>
                  </a:moveTo>
                  <a:lnTo>
                    <a:pt x="0" y="4120"/>
                  </a:lnTo>
                  <a:lnTo>
                    <a:pt x="4441" y="4120"/>
                  </a:lnTo>
                  <a:lnTo>
                    <a:pt x="444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4"/>
            <p:cNvSpPr/>
            <p:nvPr/>
          </p:nvSpPr>
          <p:spPr>
            <a:xfrm>
              <a:off x="1149054" y="3632754"/>
              <a:ext cx="2031679" cy="131882"/>
            </a:xfrm>
            <a:custGeom>
              <a:rect b="b" l="l" r="r" t="t"/>
              <a:pathLst>
                <a:path extrusionOk="0" h="4121" w="63485">
                  <a:moveTo>
                    <a:pt x="0" y="1"/>
                  </a:moveTo>
                  <a:lnTo>
                    <a:pt x="0" y="4120"/>
                  </a:lnTo>
                  <a:lnTo>
                    <a:pt x="63484" y="4120"/>
                  </a:lnTo>
                  <a:lnTo>
                    <a:pt x="6348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4"/>
            <p:cNvSpPr/>
            <p:nvPr/>
          </p:nvSpPr>
          <p:spPr>
            <a:xfrm>
              <a:off x="-25" y="3360726"/>
              <a:ext cx="1353802" cy="131882"/>
            </a:xfrm>
            <a:custGeom>
              <a:rect b="b" l="l" r="r" t="t"/>
              <a:pathLst>
                <a:path extrusionOk="0" h="4121" w="42303">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4"/>
            <p:cNvSpPr/>
            <p:nvPr/>
          </p:nvSpPr>
          <p:spPr>
            <a:xfrm>
              <a:off x="824064" y="2816286"/>
              <a:ext cx="1337833" cy="131498"/>
            </a:xfrm>
            <a:custGeom>
              <a:rect b="b" l="l" r="r" t="t"/>
              <a:pathLst>
                <a:path extrusionOk="0" h="4109" w="41804">
                  <a:moveTo>
                    <a:pt x="0" y="1"/>
                  </a:moveTo>
                  <a:lnTo>
                    <a:pt x="0" y="4108"/>
                  </a:lnTo>
                  <a:lnTo>
                    <a:pt x="41803" y="4108"/>
                  </a:lnTo>
                  <a:lnTo>
                    <a:pt x="418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4"/>
            <p:cNvSpPr/>
            <p:nvPr/>
          </p:nvSpPr>
          <p:spPr>
            <a:xfrm>
              <a:off x="582114" y="2816286"/>
              <a:ext cx="139499" cy="131498"/>
            </a:xfrm>
            <a:custGeom>
              <a:rect b="b" l="l" r="r" t="t"/>
              <a:pathLst>
                <a:path extrusionOk="0" h="4109" w="4359">
                  <a:moveTo>
                    <a:pt x="1" y="1"/>
                  </a:moveTo>
                  <a:lnTo>
                    <a:pt x="1" y="4108"/>
                  </a:lnTo>
                  <a:lnTo>
                    <a:pt x="4358" y="4108"/>
                  </a:lnTo>
                  <a:lnTo>
                    <a:pt x="4358"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4"/>
            <p:cNvSpPr/>
            <p:nvPr/>
          </p:nvSpPr>
          <p:spPr>
            <a:xfrm>
              <a:off x="8756420" y="3632754"/>
              <a:ext cx="142155" cy="131882"/>
            </a:xfrm>
            <a:custGeom>
              <a:rect b="b" l="l" r="r" t="t"/>
              <a:pathLst>
                <a:path extrusionOk="0" h="4121" w="4442">
                  <a:moveTo>
                    <a:pt x="0" y="1"/>
                  </a:moveTo>
                  <a:lnTo>
                    <a:pt x="0" y="4120"/>
                  </a:lnTo>
                  <a:lnTo>
                    <a:pt x="4441" y="4120"/>
                  </a:lnTo>
                  <a:lnTo>
                    <a:pt x="444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4"/>
            <p:cNvSpPr/>
            <p:nvPr/>
          </p:nvSpPr>
          <p:spPr>
            <a:xfrm>
              <a:off x="7790219" y="3360726"/>
              <a:ext cx="1353802" cy="131882"/>
            </a:xfrm>
            <a:custGeom>
              <a:rect b="b" l="l" r="r" t="t"/>
              <a:pathLst>
                <a:path extrusionOk="0" h="4121" w="42303">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4"/>
            <p:cNvSpPr/>
            <p:nvPr/>
          </p:nvSpPr>
          <p:spPr>
            <a:xfrm>
              <a:off x="6982098" y="2816286"/>
              <a:ext cx="1154938" cy="131498"/>
            </a:xfrm>
            <a:custGeom>
              <a:rect b="b" l="l" r="r" t="t"/>
              <a:pathLst>
                <a:path extrusionOk="0" h="4109" w="36089">
                  <a:moveTo>
                    <a:pt x="1" y="1"/>
                  </a:moveTo>
                  <a:lnTo>
                    <a:pt x="1" y="4108"/>
                  </a:lnTo>
                  <a:lnTo>
                    <a:pt x="36089" y="4108"/>
                  </a:lnTo>
                  <a:lnTo>
                    <a:pt x="36089"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4"/>
            <p:cNvSpPr/>
            <p:nvPr/>
          </p:nvSpPr>
          <p:spPr>
            <a:xfrm>
              <a:off x="8279016" y="2816286"/>
              <a:ext cx="139883" cy="131498"/>
            </a:xfrm>
            <a:custGeom>
              <a:rect b="b" l="l" r="r" t="t"/>
              <a:pathLst>
                <a:path extrusionOk="0" h="4109" w="4371">
                  <a:moveTo>
                    <a:pt x="1" y="1"/>
                  </a:moveTo>
                  <a:lnTo>
                    <a:pt x="1" y="4108"/>
                  </a:lnTo>
                  <a:lnTo>
                    <a:pt x="4370" y="4108"/>
                  </a:lnTo>
                  <a:lnTo>
                    <a:pt x="4370"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2" name="Google Shape;182;p14"/>
          <p:cNvSpPr txBox="1"/>
          <p:nvPr>
            <p:ph type="ctrTitle"/>
          </p:nvPr>
        </p:nvSpPr>
        <p:spPr>
          <a:xfrm flipH="1">
            <a:off x="6355375" y="-142871"/>
            <a:ext cx="14358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183" name="Google Shape;183;p14"/>
          <p:cNvSpPr txBox="1"/>
          <p:nvPr>
            <p:ph idx="1" type="subTitle"/>
          </p:nvPr>
        </p:nvSpPr>
        <p:spPr>
          <a:xfrm flipH="1">
            <a:off x="6040625" y="1928650"/>
            <a:ext cx="2066400" cy="430500"/>
          </a:xfrm>
          <a:prstGeom prst="rect">
            <a:avLst/>
          </a:prstGeom>
        </p:spPr>
        <p:txBody>
          <a:bodyPr anchorCtr="0" anchor="t" bIns="91425" lIns="91425" spcFirstLastPara="1" rIns="91425" wrap="square" tIns="0">
            <a:noAutofit/>
          </a:bodyPr>
          <a:lstStyle>
            <a:lvl1pPr lvl="0" rtl="0" algn="ctr">
              <a:lnSpc>
                <a:spcPct val="115000"/>
              </a:lnSpc>
              <a:spcBef>
                <a:spcPts val="0"/>
              </a:spcBef>
              <a:spcAft>
                <a:spcPts val="0"/>
              </a:spcAft>
              <a:buSzPts val="1400"/>
              <a:buFont typeface="Anaheim"/>
              <a:buNone/>
              <a:defRPr sz="1400">
                <a:latin typeface="Anaheim"/>
                <a:ea typeface="Anaheim"/>
                <a:cs typeface="Anaheim"/>
                <a:sym typeface="Anaheim"/>
              </a:defRPr>
            </a:lvl1pPr>
            <a:lvl2pPr lvl="1" rtl="0" algn="ctr">
              <a:lnSpc>
                <a:spcPct val="115000"/>
              </a:lnSpc>
              <a:spcBef>
                <a:spcPts val="0"/>
              </a:spcBef>
              <a:spcAft>
                <a:spcPts val="0"/>
              </a:spcAft>
              <a:buSzPts val="1400"/>
              <a:buFont typeface="Anaheim"/>
              <a:buNone/>
              <a:defRPr>
                <a:latin typeface="Anaheim"/>
                <a:ea typeface="Anaheim"/>
                <a:cs typeface="Anaheim"/>
                <a:sym typeface="Anaheim"/>
              </a:defRPr>
            </a:lvl2pPr>
            <a:lvl3pPr lvl="2" rtl="0" algn="ctr">
              <a:lnSpc>
                <a:spcPct val="115000"/>
              </a:lnSpc>
              <a:spcBef>
                <a:spcPts val="0"/>
              </a:spcBef>
              <a:spcAft>
                <a:spcPts val="0"/>
              </a:spcAft>
              <a:buSzPts val="1400"/>
              <a:buFont typeface="Anaheim"/>
              <a:buNone/>
              <a:defRPr sz="1400">
                <a:latin typeface="Anaheim"/>
                <a:ea typeface="Anaheim"/>
                <a:cs typeface="Anaheim"/>
                <a:sym typeface="Anaheim"/>
              </a:defRPr>
            </a:lvl3pPr>
            <a:lvl4pPr lvl="3" rtl="0" algn="ctr">
              <a:lnSpc>
                <a:spcPct val="115000"/>
              </a:lnSpc>
              <a:spcBef>
                <a:spcPts val="0"/>
              </a:spcBef>
              <a:spcAft>
                <a:spcPts val="0"/>
              </a:spcAft>
              <a:buSzPts val="1400"/>
              <a:buFont typeface="Anaheim"/>
              <a:buNone/>
              <a:defRPr sz="1400">
                <a:latin typeface="Anaheim"/>
                <a:ea typeface="Anaheim"/>
                <a:cs typeface="Anaheim"/>
                <a:sym typeface="Anaheim"/>
              </a:defRPr>
            </a:lvl4pPr>
            <a:lvl5pPr lvl="4" rtl="0" algn="ctr">
              <a:lnSpc>
                <a:spcPct val="115000"/>
              </a:lnSpc>
              <a:spcBef>
                <a:spcPts val="0"/>
              </a:spcBef>
              <a:spcAft>
                <a:spcPts val="0"/>
              </a:spcAft>
              <a:buSzPts val="1400"/>
              <a:buFont typeface="Anaheim"/>
              <a:buNone/>
              <a:defRPr sz="1400">
                <a:latin typeface="Anaheim"/>
                <a:ea typeface="Anaheim"/>
                <a:cs typeface="Anaheim"/>
                <a:sym typeface="Anaheim"/>
              </a:defRPr>
            </a:lvl5pPr>
            <a:lvl6pPr lvl="5" rtl="0" algn="ctr">
              <a:lnSpc>
                <a:spcPct val="115000"/>
              </a:lnSpc>
              <a:spcBef>
                <a:spcPts val="0"/>
              </a:spcBef>
              <a:spcAft>
                <a:spcPts val="0"/>
              </a:spcAft>
              <a:buSzPts val="1400"/>
              <a:buFont typeface="Anaheim"/>
              <a:buNone/>
              <a:defRPr sz="1400">
                <a:latin typeface="Anaheim"/>
                <a:ea typeface="Anaheim"/>
                <a:cs typeface="Anaheim"/>
                <a:sym typeface="Anaheim"/>
              </a:defRPr>
            </a:lvl6pPr>
            <a:lvl7pPr lvl="6" rtl="0" algn="ctr">
              <a:lnSpc>
                <a:spcPct val="115000"/>
              </a:lnSpc>
              <a:spcBef>
                <a:spcPts val="0"/>
              </a:spcBef>
              <a:spcAft>
                <a:spcPts val="0"/>
              </a:spcAft>
              <a:buSzPts val="1400"/>
              <a:buFont typeface="Anaheim"/>
              <a:buNone/>
              <a:defRPr sz="1400">
                <a:latin typeface="Anaheim"/>
                <a:ea typeface="Anaheim"/>
                <a:cs typeface="Anaheim"/>
                <a:sym typeface="Anaheim"/>
              </a:defRPr>
            </a:lvl7pPr>
            <a:lvl8pPr lvl="7" rtl="0" algn="ctr">
              <a:lnSpc>
                <a:spcPct val="115000"/>
              </a:lnSpc>
              <a:spcBef>
                <a:spcPts val="0"/>
              </a:spcBef>
              <a:spcAft>
                <a:spcPts val="0"/>
              </a:spcAft>
              <a:buSzPts val="1400"/>
              <a:buFont typeface="Anaheim"/>
              <a:buNone/>
              <a:defRPr sz="1400">
                <a:latin typeface="Anaheim"/>
                <a:ea typeface="Anaheim"/>
                <a:cs typeface="Anaheim"/>
                <a:sym typeface="Anaheim"/>
              </a:defRPr>
            </a:lvl8pPr>
            <a:lvl9pPr lvl="8" rtl="0" algn="ctr">
              <a:lnSpc>
                <a:spcPct val="115000"/>
              </a:lnSpc>
              <a:spcBef>
                <a:spcPts val="0"/>
              </a:spcBef>
              <a:spcAft>
                <a:spcPts val="0"/>
              </a:spcAft>
              <a:buSzPts val="1400"/>
              <a:buFont typeface="Anaheim"/>
              <a:buNone/>
              <a:defRPr sz="1400">
                <a:latin typeface="Anaheim"/>
                <a:ea typeface="Anaheim"/>
                <a:cs typeface="Anaheim"/>
                <a:sym typeface="Anaheim"/>
              </a:defRPr>
            </a:lvl9pPr>
          </a:lstStyle>
          <a:p/>
        </p:txBody>
      </p:sp>
      <p:sp>
        <p:nvSpPr>
          <p:cNvPr id="184" name="Google Shape;184;p14"/>
          <p:cNvSpPr txBox="1"/>
          <p:nvPr>
            <p:ph idx="2" type="ctrTitle"/>
          </p:nvPr>
        </p:nvSpPr>
        <p:spPr>
          <a:xfrm flipH="1">
            <a:off x="1037600" y="1428754"/>
            <a:ext cx="20664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r">
              <a:spcBef>
                <a:spcPts val="0"/>
              </a:spcBef>
              <a:spcAft>
                <a:spcPts val="0"/>
              </a:spcAft>
              <a:buClr>
                <a:schemeClr val="lt1"/>
              </a:buClr>
              <a:buSzPts val="1800"/>
              <a:buNone/>
              <a:defRPr sz="1800">
                <a:solidFill>
                  <a:schemeClr val="lt1"/>
                </a:solidFill>
              </a:defRPr>
            </a:lvl2pPr>
            <a:lvl3pPr lvl="2" rtl="0" algn="r">
              <a:spcBef>
                <a:spcPts val="0"/>
              </a:spcBef>
              <a:spcAft>
                <a:spcPts val="0"/>
              </a:spcAft>
              <a:buClr>
                <a:schemeClr val="lt1"/>
              </a:buClr>
              <a:buSzPts val="1800"/>
              <a:buNone/>
              <a:defRPr sz="1800">
                <a:solidFill>
                  <a:schemeClr val="lt1"/>
                </a:solidFill>
              </a:defRPr>
            </a:lvl3pPr>
            <a:lvl4pPr lvl="3" rtl="0" algn="r">
              <a:spcBef>
                <a:spcPts val="0"/>
              </a:spcBef>
              <a:spcAft>
                <a:spcPts val="0"/>
              </a:spcAft>
              <a:buClr>
                <a:schemeClr val="lt1"/>
              </a:buClr>
              <a:buSzPts val="1800"/>
              <a:buNone/>
              <a:defRPr sz="1800">
                <a:solidFill>
                  <a:schemeClr val="lt1"/>
                </a:solidFill>
              </a:defRPr>
            </a:lvl4pPr>
            <a:lvl5pPr lvl="4" rtl="0" algn="r">
              <a:spcBef>
                <a:spcPts val="0"/>
              </a:spcBef>
              <a:spcAft>
                <a:spcPts val="0"/>
              </a:spcAft>
              <a:buClr>
                <a:schemeClr val="lt1"/>
              </a:buClr>
              <a:buSzPts val="1800"/>
              <a:buNone/>
              <a:defRPr sz="1800">
                <a:solidFill>
                  <a:schemeClr val="lt1"/>
                </a:solidFill>
              </a:defRPr>
            </a:lvl5pPr>
            <a:lvl6pPr lvl="5" rtl="0" algn="r">
              <a:spcBef>
                <a:spcPts val="0"/>
              </a:spcBef>
              <a:spcAft>
                <a:spcPts val="0"/>
              </a:spcAft>
              <a:buClr>
                <a:schemeClr val="lt1"/>
              </a:buClr>
              <a:buSzPts val="1800"/>
              <a:buNone/>
              <a:defRPr sz="1800">
                <a:solidFill>
                  <a:schemeClr val="lt1"/>
                </a:solidFill>
              </a:defRPr>
            </a:lvl6pPr>
            <a:lvl7pPr lvl="6" rtl="0" algn="r">
              <a:spcBef>
                <a:spcPts val="0"/>
              </a:spcBef>
              <a:spcAft>
                <a:spcPts val="0"/>
              </a:spcAft>
              <a:buClr>
                <a:schemeClr val="lt1"/>
              </a:buClr>
              <a:buSzPts val="1800"/>
              <a:buNone/>
              <a:defRPr sz="1800">
                <a:solidFill>
                  <a:schemeClr val="lt1"/>
                </a:solidFill>
              </a:defRPr>
            </a:lvl7pPr>
            <a:lvl8pPr lvl="7" rtl="0" algn="r">
              <a:spcBef>
                <a:spcPts val="0"/>
              </a:spcBef>
              <a:spcAft>
                <a:spcPts val="0"/>
              </a:spcAft>
              <a:buClr>
                <a:schemeClr val="lt1"/>
              </a:buClr>
              <a:buSzPts val="1800"/>
              <a:buNone/>
              <a:defRPr sz="1800">
                <a:solidFill>
                  <a:schemeClr val="lt1"/>
                </a:solidFill>
              </a:defRPr>
            </a:lvl8pPr>
            <a:lvl9pPr lvl="8" rtl="0" algn="r">
              <a:spcBef>
                <a:spcPts val="0"/>
              </a:spcBef>
              <a:spcAft>
                <a:spcPts val="0"/>
              </a:spcAft>
              <a:buClr>
                <a:schemeClr val="lt1"/>
              </a:buClr>
              <a:buSzPts val="1800"/>
              <a:buNone/>
              <a:defRPr sz="1800">
                <a:solidFill>
                  <a:schemeClr val="lt1"/>
                </a:solidFill>
              </a:defRPr>
            </a:lvl9pPr>
          </a:lstStyle>
          <a:p/>
        </p:txBody>
      </p:sp>
      <p:sp>
        <p:nvSpPr>
          <p:cNvPr id="185" name="Google Shape;185;p14"/>
          <p:cNvSpPr txBox="1"/>
          <p:nvPr>
            <p:ph idx="3" type="subTitle"/>
          </p:nvPr>
        </p:nvSpPr>
        <p:spPr>
          <a:xfrm flipH="1">
            <a:off x="1037000" y="1928650"/>
            <a:ext cx="2067000" cy="430500"/>
          </a:xfrm>
          <a:prstGeom prst="rect">
            <a:avLst/>
          </a:prstGeom>
        </p:spPr>
        <p:txBody>
          <a:bodyPr anchorCtr="0" anchor="t" bIns="91425" lIns="91425" spcFirstLastPara="1" rIns="91425" wrap="square" tIns="0">
            <a:noAutofit/>
          </a:bodyPr>
          <a:lstStyle>
            <a:lvl1pPr lvl="0" rtl="0" algn="ctr">
              <a:lnSpc>
                <a:spcPct val="115000"/>
              </a:lnSpc>
              <a:spcBef>
                <a:spcPts val="0"/>
              </a:spcBef>
              <a:spcAft>
                <a:spcPts val="0"/>
              </a:spcAft>
              <a:buSzPts val="1400"/>
              <a:buFont typeface="Anaheim"/>
              <a:buNone/>
              <a:defRPr sz="1400">
                <a:latin typeface="Anaheim"/>
                <a:ea typeface="Anaheim"/>
                <a:cs typeface="Anaheim"/>
                <a:sym typeface="Anaheim"/>
              </a:defRPr>
            </a:lvl1pPr>
            <a:lvl2pPr lvl="1" rtl="0" algn="ctr">
              <a:lnSpc>
                <a:spcPct val="115000"/>
              </a:lnSpc>
              <a:spcBef>
                <a:spcPts val="0"/>
              </a:spcBef>
              <a:spcAft>
                <a:spcPts val="0"/>
              </a:spcAft>
              <a:buSzPts val="1400"/>
              <a:buFont typeface="Anaheim"/>
              <a:buNone/>
              <a:defRPr>
                <a:latin typeface="Anaheim"/>
                <a:ea typeface="Anaheim"/>
                <a:cs typeface="Anaheim"/>
                <a:sym typeface="Anaheim"/>
              </a:defRPr>
            </a:lvl2pPr>
            <a:lvl3pPr lvl="2" rtl="0" algn="ctr">
              <a:lnSpc>
                <a:spcPct val="115000"/>
              </a:lnSpc>
              <a:spcBef>
                <a:spcPts val="0"/>
              </a:spcBef>
              <a:spcAft>
                <a:spcPts val="0"/>
              </a:spcAft>
              <a:buSzPts val="1400"/>
              <a:buFont typeface="Anaheim"/>
              <a:buNone/>
              <a:defRPr sz="1400">
                <a:latin typeface="Anaheim"/>
                <a:ea typeface="Anaheim"/>
                <a:cs typeface="Anaheim"/>
                <a:sym typeface="Anaheim"/>
              </a:defRPr>
            </a:lvl3pPr>
            <a:lvl4pPr lvl="3" rtl="0" algn="ctr">
              <a:lnSpc>
                <a:spcPct val="115000"/>
              </a:lnSpc>
              <a:spcBef>
                <a:spcPts val="0"/>
              </a:spcBef>
              <a:spcAft>
                <a:spcPts val="0"/>
              </a:spcAft>
              <a:buSzPts val="1400"/>
              <a:buFont typeface="Anaheim"/>
              <a:buNone/>
              <a:defRPr sz="1400">
                <a:latin typeface="Anaheim"/>
                <a:ea typeface="Anaheim"/>
                <a:cs typeface="Anaheim"/>
                <a:sym typeface="Anaheim"/>
              </a:defRPr>
            </a:lvl4pPr>
            <a:lvl5pPr lvl="4" rtl="0" algn="ctr">
              <a:lnSpc>
                <a:spcPct val="115000"/>
              </a:lnSpc>
              <a:spcBef>
                <a:spcPts val="0"/>
              </a:spcBef>
              <a:spcAft>
                <a:spcPts val="0"/>
              </a:spcAft>
              <a:buSzPts val="1400"/>
              <a:buFont typeface="Anaheim"/>
              <a:buNone/>
              <a:defRPr sz="1400">
                <a:latin typeface="Anaheim"/>
                <a:ea typeface="Anaheim"/>
                <a:cs typeface="Anaheim"/>
                <a:sym typeface="Anaheim"/>
              </a:defRPr>
            </a:lvl5pPr>
            <a:lvl6pPr lvl="5" rtl="0" algn="ctr">
              <a:lnSpc>
                <a:spcPct val="115000"/>
              </a:lnSpc>
              <a:spcBef>
                <a:spcPts val="0"/>
              </a:spcBef>
              <a:spcAft>
                <a:spcPts val="0"/>
              </a:spcAft>
              <a:buSzPts val="1400"/>
              <a:buFont typeface="Anaheim"/>
              <a:buNone/>
              <a:defRPr sz="1400">
                <a:latin typeface="Anaheim"/>
                <a:ea typeface="Anaheim"/>
                <a:cs typeface="Anaheim"/>
                <a:sym typeface="Anaheim"/>
              </a:defRPr>
            </a:lvl6pPr>
            <a:lvl7pPr lvl="6" rtl="0" algn="ctr">
              <a:lnSpc>
                <a:spcPct val="115000"/>
              </a:lnSpc>
              <a:spcBef>
                <a:spcPts val="0"/>
              </a:spcBef>
              <a:spcAft>
                <a:spcPts val="0"/>
              </a:spcAft>
              <a:buSzPts val="1400"/>
              <a:buFont typeface="Anaheim"/>
              <a:buNone/>
              <a:defRPr sz="1400">
                <a:latin typeface="Anaheim"/>
                <a:ea typeface="Anaheim"/>
                <a:cs typeface="Anaheim"/>
                <a:sym typeface="Anaheim"/>
              </a:defRPr>
            </a:lvl7pPr>
            <a:lvl8pPr lvl="7" rtl="0" algn="ctr">
              <a:lnSpc>
                <a:spcPct val="115000"/>
              </a:lnSpc>
              <a:spcBef>
                <a:spcPts val="0"/>
              </a:spcBef>
              <a:spcAft>
                <a:spcPts val="0"/>
              </a:spcAft>
              <a:buSzPts val="1400"/>
              <a:buFont typeface="Anaheim"/>
              <a:buNone/>
              <a:defRPr sz="1400">
                <a:latin typeface="Anaheim"/>
                <a:ea typeface="Anaheim"/>
                <a:cs typeface="Anaheim"/>
                <a:sym typeface="Anaheim"/>
              </a:defRPr>
            </a:lvl8pPr>
            <a:lvl9pPr lvl="8" rtl="0" algn="ctr">
              <a:lnSpc>
                <a:spcPct val="115000"/>
              </a:lnSpc>
              <a:spcBef>
                <a:spcPts val="0"/>
              </a:spcBef>
              <a:spcAft>
                <a:spcPts val="0"/>
              </a:spcAft>
              <a:buSzPts val="1400"/>
              <a:buFont typeface="Anaheim"/>
              <a:buNone/>
              <a:defRPr sz="1400">
                <a:latin typeface="Anaheim"/>
                <a:ea typeface="Anaheim"/>
                <a:cs typeface="Anaheim"/>
                <a:sym typeface="Anaheim"/>
              </a:defRPr>
            </a:lvl9pPr>
          </a:lstStyle>
          <a:p/>
        </p:txBody>
      </p:sp>
      <p:sp>
        <p:nvSpPr>
          <p:cNvPr id="186" name="Google Shape;186;p14"/>
          <p:cNvSpPr txBox="1"/>
          <p:nvPr>
            <p:ph idx="4" type="ctrTitle"/>
          </p:nvPr>
        </p:nvSpPr>
        <p:spPr>
          <a:xfrm flipH="1">
            <a:off x="3829056" y="-219071"/>
            <a:ext cx="14664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187" name="Google Shape;187;p14"/>
          <p:cNvSpPr txBox="1"/>
          <p:nvPr>
            <p:ph idx="5" type="subTitle"/>
          </p:nvPr>
        </p:nvSpPr>
        <p:spPr>
          <a:xfrm flipH="1">
            <a:off x="3539465" y="1928650"/>
            <a:ext cx="2067000" cy="430500"/>
          </a:xfrm>
          <a:prstGeom prst="rect">
            <a:avLst/>
          </a:prstGeom>
        </p:spPr>
        <p:txBody>
          <a:bodyPr anchorCtr="0" anchor="t" bIns="91425" lIns="91425" spcFirstLastPara="1" rIns="91425" wrap="square" tIns="0">
            <a:noAutofit/>
          </a:bodyPr>
          <a:lstStyle>
            <a:lvl1pPr lvl="0" rtl="0" algn="ctr">
              <a:lnSpc>
                <a:spcPct val="115000"/>
              </a:lnSpc>
              <a:spcBef>
                <a:spcPts val="0"/>
              </a:spcBef>
              <a:spcAft>
                <a:spcPts val="0"/>
              </a:spcAft>
              <a:buSzPts val="1400"/>
              <a:buFont typeface="Anaheim"/>
              <a:buNone/>
              <a:defRPr sz="1400">
                <a:latin typeface="Anaheim"/>
                <a:ea typeface="Anaheim"/>
                <a:cs typeface="Anaheim"/>
                <a:sym typeface="Anaheim"/>
              </a:defRPr>
            </a:lvl1pPr>
            <a:lvl2pPr lvl="1" rtl="0" algn="ctr">
              <a:lnSpc>
                <a:spcPct val="115000"/>
              </a:lnSpc>
              <a:spcBef>
                <a:spcPts val="0"/>
              </a:spcBef>
              <a:spcAft>
                <a:spcPts val="0"/>
              </a:spcAft>
              <a:buSzPts val="1400"/>
              <a:buFont typeface="Anaheim"/>
              <a:buNone/>
              <a:defRPr>
                <a:latin typeface="Anaheim"/>
                <a:ea typeface="Anaheim"/>
                <a:cs typeface="Anaheim"/>
                <a:sym typeface="Anaheim"/>
              </a:defRPr>
            </a:lvl2pPr>
            <a:lvl3pPr lvl="2" rtl="0" algn="ctr">
              <a:lnSpc>
                <a:spcPct val="115000"/>
              </a:lnSpc>
              <a:spcBef>
                <a:spcPts val="0"/>
              </a:spcBef>
              <a:spcAft>
                <a:spcPts val="0"/>
              </a:spcAft>
              <a:buSzPts val="1400"/>
              <a:buFont typeface="Anaheim"/>
              <a:buNone/>
              <a:defRPr sz="1400">
                <a:latin typeface="Anaheim"/>
                <a:ea typeface="Anaheim"/>
                <a:cs typeface="Anaheim"/>
                <a:sym typeface="Anaheim"/>
              </a:defRPr>
            </a:lvl3pPr>
            <a:lvl4pPr lvl="3" rtl="0" algn="ctr">
              <a:lnSpc>
                <a:spcPct val="115000"/>
              </a:lnSpc>
              <a:spcBef>
                <a:spcPts val="0"/>
              </a:spcBef>
              <a:spcAft>
                <a:spcPts val="0"/>
              </a:spcAft>
              <a:buSzPts val="1400"/>
              <a:buFont typeface="Anaheim"/>
              <a:buNone/>
              <a:defRPr sz="1400">
                <a:latin typeface="Anaheim"/>
                <a:ea typeface="Anaheim"/>
                <a:cs typeface="Anaheim"/>
                <a:sym typeface="Anaheim"/>
              </a:defRPr>
            </a:lvl4pPr>
            <a:lvl5pPr lvl="4" rtl="0" algn="ctr">
              <a:lnSpc>
                <a:spcPct val="115000"/>
              </a:lnSpc>
              <a:spcBef>
                <a:spcPts val="0"/>
              </a:spcBef>
              <a:spcAft>
                <a:spcPts val="0"/>
              </a:spcAft>
              <a:buSzPts val="1400"/>
              <a:buFont typeface="Anaheim"/>
              <a:buNone/>
              <a:defRPr sz="1400">
                <a:latin typeface="Anaheim"/>
                <a:ea typeface="Anaheim"/>
                <a:cs typeface="Anaheim"/>
                <a:sym typeface="Anaheim"/>
              </a:defRPr>
            </a:lvl5pPr>
            <a:lvl6pPr lvl="5" rtl="0" algn="ctr">
              <a:lnSpc>
                <a:spcPct val="115000"/>
              </a:lnSpc>
              <a:spcBef>
                <a:spcPts val="0"/>
              </a:spcBef>
              <a:spcAft>
                <a:spcPts val="0"/>
              </a:spcAft>
              <a:buSzPts val="1400"/>
              <a:buFont typeface="Anaheim"/>
              <a:buNone/>
              <a:defRPr sz="1400">
                <a:latin typeface="Anaheim"/>
                <a:ea typeface="Anaheim"/>
                <a:cs typeface="Anaheim"/>
                <a:sym typeface="Anaheim"/>
              </a:defRPr>
            </a:lvl6pPr>
            <a:lvl7pPr lvl="6" rtl="0" algn="ctr">
              <a:lnSpc>
                <a:spcPct val="115000"/>
              </a:lnSpc>
              <a:spcBef>
                <a:spcPts val="0"/>
              </a:spcBef>
              <a:spcAft>
                <a:spcPts val="0"/>
              </a:spcAft>
              <a:buSzPts val="1400"/>
              <a:buFont typeface="Anaheim"/>
              <a:buNone/>
              <a:defRPr sz="1400">
                <a:latin typeface="Anaheim"/>
                <a:ea typeface="Anaheim"/>
                <a:cs typeface="Anaheim"/>
                <a:sym typeface="Anaheim"/>
              </a:defRPr>
            </a:lvl7pPr>
            <a:lvl8pPr lvl="7" rtl="0" algn="ctr">
              <a:lnSpc>
                <a:spcPct val="115000"/>
              </a:lnSpc>
              <a:spcBef>
                <a:spcPts val="0"/>
              </a:spcBef>
              <a:spcAft>
                <a:spcPts val="0"/>
              </a:spcAft>
              <a:buSzPts val="1400"/>
              <a:buFont typeface="Anaheim"/>
              <a:buNone/>
              <a:defRPr sz="1400">
                <a:latin typeface="Anaheim"/>
                <a:ea typeface="Anaheim"/>
                <a:cs typeface="Anaheim"/>
                <a:sym typeface="Anaheim"/>
              </a:defRPr>
            </a:lvl8pPr>
            <a:lvl9pPr lvl="8" rtl="0" algn="ctr">
              <a:lnSpc>
                <a:spcPct val="115000"/>
              </a:lnSpc>
              <a:spcBef>
                <a:spcPts val="0"/>
              </a:spcBef>
              <a:spcAft>
                <a:spcPts val="0"/>
              </a:spcAft>
              <a:buSzPts val="1400"/>
              <a:buFont typeface="Anaheim"/>
              <a:buNone/>
              <a:defRPr sz="1400">
                <a:latin typeface="Anaheim"/>
                <a:ea typeface="Anaheim"/>
                <a:cs typeface="Anaheim"/>
                <a:sym typeface="Anaheim"/>
              </a:defRPr>
            </a:lvl9pPr>
          </a:lstStyle>
          <a:p/>
        </p:txBody>
      </p:sp>
      <p:sp>
        <p:nvSpPr>
          <p:cNvPr id="188" name="Google Shape;188;p14"/>
          <p:cNvSpPr txBox="1"/>
          <p:nvPr>
            <p:ph idx="6" type="title"/>
          </p:nvPr>
        </p:nvSpPr>
        <p:spPr>
          <a:xfrm>
            <a:off x="1278000" y="3420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189" name="Google Shape;189;p14"/>
          <p:cNvSpPr txBox="1"/>
          <p:nvPr>
            <p:ph idx="7" type="ctrTitle"/>
          </p:nvPr>
        </p:nvSpPr>
        <p:spPr>
          <a:xfrm flipH="1">
            <a:off x="3539112" y="1428754"/>
            <a:ext cx="20664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r">
              <a:spcBef>
                <a:spcPts val="0"/>
              </a:spcBef>
              <a:spcAft>
                <a:spcPts val="0"/>
              </a:spcAft>
              <a:buClr>
                <a:schemeClr val="lt1"/>
              </a:buClr>
              <a:buSzPts val="1800"/>
              <a:buNone/>
              <a:defRPr sz="1800">
                <a:solidFill>
                  <a:schemeClr val="lt1"/>
                </a:solidFill>
              </a:defRPr>
            </a:lvl2pPr>
            <a:lvl3pPr lvl="2" rtl="0" algn="r">
              <a:spcBef>
                <a:spcPts val="0"/>
              </a:spcBef>
              <a:spcAft>
                <a:spcPts val="0"/>
              </a:spcAft>
              <a:buClr>
                <a:schemeClr val="lt1"/>
              </a:buClr>
              <a:buSzPts val="1800"/>
              <a:buNone/>
              <a:defRPr sz="1800">
                <a:solidFill>
                  <a:schemeClr val="lt1"/>
                </a:solidFill>
              </a:defRPr>
            </a:lvl3pPr>
            <a:lvl4pPr lvl="3" rtl="0" algn="r">
              <a:spcBef>
                <a:spcPts val="0"/>
              </a:spcBef>
              <a:spcAft>
                <a:spcPts val="0"/>
              </a:spcAft>
              <a:buClr>
                <a:schemeClr val="lt1"/>
              </a:buClr>
              <a:buSzPts val="1800"/>
              <a:buNone/>
              <a:defRPr sz="1800">
                <a:solidFill>
                  <a:schemeClr val="lt1"/>
                </a:solidFill>
              </a:defRPr>
            </a:lvl4pPr>
            <a:lvl5pPr lvl="4" rtl="0" algn="r">
              <a:spcBef>
                <a:spcPts val="0"/>
              </a:spcBef>
              <a:spcAft>
                <a:spcPts val="0"/>
              </a:spcAft>
              <a:buClr>
                <a:schemeClr val="lt1"/>
              </a:buClr>
              <a:buSzPts val="1800"/>
              <a:buNone/>
              <a:defRPr sz="1800">
                <a:solidFill>
                  <a:schemeClr val="lt1"/>
                </a:solidFill>
              </a:defRPr>
            </a:lvl5pPr>
            <a:lvl6pPr lvl="5" rtl="0" algn="r">
              <a:spcBef>
                <a:spcPts val="0"/>
              </a:spcBef>
              <a:spcAft>
                <a:spcPts val="0"/>
              </a:spcAft>
              <a:buClr>
                <a:schemeClr val="lt1"/>
              </a:buClr>
              <a:buSzPts val="1800"/>
              <a:buNone/>
              <a:defRPr sz="1800">
                <a:solidFill>
                  <a:schemeClr val="lt1"/>
                </a:solidFill>
              </a:defRPr>
            </a:lvl6pPr>
            <a:lvl7pPr lvl="6" rtl="0" algn="r">
              <a:spcBef>
                <a:spcPts val="0"/>
              </a:spcBef>
              <a:spcAft>
                <a:spcPts val="0"/>
              </a:spcAft>
              <a:buClr>
                <a:schemeClr val="lt1"/>
              </a:buClr>
              <a:buSzPts val="1800"/>
              <a:buNone/>
              <a:defRPr sz="1800">
                <a:solidFill>
                  <a:schemeClr val="lt1"/>
                </a:solidFill>
              </a:defRPr>
            </a:lvl7pPr>
            <a:lvl8pPr lvl="7" rtl="0" algn="r">
              <a:spcBef>
                <a:spcPts val="0"/>
              </a:spcBef>
              <a:spcAft>
                <a:spcPts val="0"/>
              </a:spcAft>
              <a:buClr>
                <a:schemeClr val="lt1"/>
              </a:buClr>
              <a:buSzPts val="1800"/>
              <a:buNone/>
              <a:defRPr sz="1800">
                <a:solidFill>
                  <a:schemeClr val="lt1"/>
                </a:solidFill>
              </a:defRPr>
            </a:lvl8pPr>
            <a:lvl9pPr lvl="8" rtl="0" algn="r">
              <a:spcBef>
                <a:spcPts val="0"/>
              </a:spcBef>
              <a:spcAft>
                <a:spcPts val="0"/>
              </a:spcAft>
              <a:buClr>
                <a:schemeClr val="lt1"/>
              </a:buClr>
              <a:buSzPts val="1800"/>
              <a:buNone/>
              <a:defRPr sz="1800">
                <a:solidFill>
                  <a:schemeClr val="lt1"/>
                </a:solidFill>
              </a:defRPr>
            </a:lvl9pPr>
          </a:lstStyle>
          <a:p/>
        </p:txBody>
      </p:sp>
      <p:sp>
        <p:nvSpPr>
          <p:cNvPr id="190" name="Google Shape;190;p14"/>
          <p:cNvSpPr txBox="1"/>
          <p:nvPr>
            <p:ph idx="8" type="ctrTitle"/>
          </p:nvPr>
        </p:nvSpPr>
        <p:spPr>
          <a:xfrm flipH="1">
            <a:off x="6041962" y="1428754"/>
            <a:ext cx="20664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r">
              <a:spcBef>
                <a:spcPts val="0"/>
              </a:spcBef>
              <a:spcAft>
                <a:spcPts val="0"/>
              </a:spcAft>
              <a:buClr>
                <a:schemeClr val="lt1"/>
              </a:buClr>
              <a:buSzPts val="1800"/>
              <a:buNone/>
              <a:defRPr sz="1800">
                <a:solidFill>
                  <a:schemeClr val="lt1"/>
                </a:solidFill>
              </a:defRPr>
            </a:lvl2pPr>
            <a:lvl3pPr lvl="2" rtl="0" algn="r">
              <a:spcBef>
                <a:spcPts val="0"/>
              </a:spcBef>
              <a:spcAft>
                <a:spcPts val="0"/>
              </a:spcAft>
              <a:buClr>
                <a:schemeClr val="lt1"/>
              </a:buClr>
              <a:buSzPts val="1800"/>
              <a:buNone/>
              <a:defRPr sz="1800">
                <a:solidFill>
                  <a:schemeClr val="lt1"/>
                </a:solidFill>
              </a:defRPr>
            </a:lvl3pPr>
            <a:lvl4pPr lvl="3" rtl="0" algn="r">
              <a:spcBef>
                <a:spcPts val="0"/>
              </a:spcBef>
              <a:spcAft>
                <a:spcPts val="0"/>
              </a:spcAft>
              <a:buClr>
                <a:schemeClr val="lt1"/>
              </a:buClr>
              <a:buSzPts val="1800"/>
              <a:buNone/>
              <a:defRPr sz="1800">
                <a:solidFill>
                  <a:schemeClr val="lt1"/>
                </a:solidFill>
              </a:defRPr>
            </a:lvl4pPr>
            <a:lvl5pPr lvl="4" rtl="0" algn="r">
              <a:spcBef>
                <a:spcPts val="0"/>
              </a:spcBef>
              <a:spcAft>
                <a:spcPts val="0"/>
              </a:spcAft>
              <a:buClr>
                <a:schemeClr val="lt1"/>
              </a:buClr>
              <a:buSzPts val="1800"/>
              <a:buNone/>
              <a:defRPr sz="1800">
                <a:solidFill>
                  <a:schemeClr val="lt1"/>
                </a:solidFill>
              </a:defRPr>
            </a:lvl5pPr>
            <a:lvl6pPr lvl="5" rtl="0" algn="r">
              <a:spcBef>
                <a:spcPts val="0"/>
              </a:spcBef>
              <a:spcAft>
                <a:spcPts val="0"/>
              </a:spcAft>
              <a:buClr>
                <a:schemeClr val="lt1"/>
              </a:buClr>
              <a:buSzPts val="1800"/>
              <a:buNone/>
              <a:defRPr sz="1800">
                <a:solidFill>
                  <a:schemeClr val="lt1"/>
                </a:solidFill>
              </a:defRPr>
            </a:lvl6pPr>
            <a:lvl7pPr lvl="6" rtl="0" algn="r">
              <a:spcBef>
                <a:spcPts val="0"/>
              </a:spcBef>
              <a:spcAft>
                <a:spcPts val="0"/>
              </a:spcAft>
              <a:buClr>
                <a:schemeClr val="lt1"/>
              </a:buClr>
              <a:buSzPts val="1800"/>
              <a:buNone/>
              <a:defRPr sz="1800">
                <a:solidFill>
                  <a:schemeClr val="lt1"/>
                </a:solidFill>
              </a:defRPr>
            </a:lvl7pPr>
            <a:lvl8pPr lvl="7" rtl="0" algn="r">
              <a:spcBef>
                <a:spcPts val="0"/>
              </a:spcBef>
              <a:spcAft>
                <a:spcPts val="0"/>
              </a:spcAft>
              <a:buClr>
                <a:schemeClr val="lt1"/>
              </a:buClr>
              <a:buSzPts val="1800"/>
              <a:buNone/>
              <a:defRPr sz="1800">
                <a:solidFill>
                  <a:schemeClr val="lt1"/>
                </a:solidFill>
              </a:defRPr>
            </a:lvl8pPr>
            <a:lvl9pPr lvl="8" rtl="0" algn="r">
              <a:spcBef>
                <a:spcPts val="0"/>
              </a:spcBef>
              <a:spcAft>
                <a:spcPts val="0"/>
              </a:spcAft>
              <a:buClr>
                <a:schemeClr val="lt1"/>
              </a:buClr>
              <a:buSzPts val="1800"/>
              <a:buNone/>
              <a:defRPr sz="1800">
                <a:solidFill>
                  <a:schemeClr val="lt1"/>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91" name="Shape 191"/>
        <p:cNvGrpSpPr/>
        <p:nvPr/>
      </p:nvGrpSpPr>
      <p:grpSpPr>
        <a:xfrm>
          <a:off x="0" y="0"/>
          <a:ext cx="0" cy="0"/>
          <a:chOff x="0" y="0"/>
          <a:chExt cx="0" cy="0"/>
        </a:xfrm>
      </p:grpSpPr>
      <p:sp>
        <p:nvSpPr>
          <p:cNvPr id="192" name="Google Shape;192;p15"/>
          <p:cNvSpPr/>
          <p:nvPr/>
        </p:nvSpPr>
        <p:spPr>
          <a:xfrm>
            <a:off x="0" y="1584850"/>
            <a:ext cx="4361919" cy="241405"/>
          </a:xfrm>
          <a:custGeom>
            <a:rect b="b" l="l" r="r" t="t"/>
            <a:pathLst>
              <a:path extrusionOk="0" h="5859" w="146079">
                <a:moveTo>
                  <a:pt x="1" y="1"/>
                </a:moveTo>
                <a:lnTo>
                  <a:pt x="1" y="5858"/>
                </a:lnTo>
                <a:lnTo>
                  <a:pt x="146079" y="5858"/>
                </a:lnTo>
                <a:lnTo>
                  <a:pt x="1460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5"/>
          <p:cNvSpPr/>
          <p:nvPr/>
        </p:nvSpPr>
        <p:spPr>
          <a:xfrm>
            <a:off x="6076300" y="1584850"/>
            <a:ext cx="1243658" cy="241393"/>
          </a:xfrm>
          <a:custGeom>
            <a:rect b="b" l="l" r="r" t="t"/>
            <a:pathLst>
              <a:path extrusionOk="0" h="5847" w="19503">
                <a:moveTo>
                  <a:pt x="0" y="1"/>
                </a:moveTo>
                <a:lnTo>
                  <a:pt x="0" y="5847"/>
                </a:lnTo>
                <a:lnTo>
                  <a:pt x="19503" y="5847"/>
                </a:lnTo>
                <a:lnTo>
                  <a:pt x="195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5"/>
          <p:cNvSpPr/>
          <p:nvPr/>
        </p:nvSpPr>
        <p:spPr>
          <a:xfrm>
            <a:off x="2172024" y="3002644"/>
            <a:ext cx="1243656" cy="240911"/>
          </a:xfrm>
          <a:custGeom>
            <a:rect b="b" l="l" r="r" t="t"/>
            <a:pathLst>
              <a:path extrusionOk="0" h="5847" w="30184">
                <a:moveTo>
                  <a:pt x="1" y="0"/>
                </a:moveTo>
                <a:lnTo>
                  <a:pt x="1" y="5846"/>
                </a:lnTo>
                <a:lnTo>
                  <a:pt x="30183" y="5846"/>
                </a:lnTo>
                <a:lnTo>
                  <a:pt x="3018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5"/>
          <p:cNvSpPr/>
          <p:nvPr/>
        </p:nvSpPr>
        <p:spPr>
          <a:xfrm>
            <a:off x="4667250" y="3002650"/>
            <a:ext cx="4476882" cy="240896"/>
          </a:xfrm>
          <a:custGeom>
            <a:rect b="b" l="l" r="r" t="t"/>
            <a:pathLst>
              <a:path extrusionOk="0" h="5847" w="106491">
                <a:moveTo>
                  <a:pt x="1" y="0"/>
                </a:moveTo>
                <a:lnTo>
                  <a:pt x="1" y="5846"/>
                </a:lnTo>
                <a:lnTo>
                  <a:pt x="106490" y="5846"/>
                </a:lnTo>
                <a:lnTo>
                  <a:pt x="10649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5"/>
          <p:cNvSpPr/>
          <p:nvPr/>
        </p:nvSpPr>
        <p:spPr>
          <a:xfrm>
            <a:off x="4552950" y="1584850"/>
            <a:ext cx="1342466" cy="241405"/>
          </a:xfrm>
          <a:custGeom>
            <a:rect b="b" l="l" r="r" t="t"/>
            <a:pathLst>
              <a:path extrusionOk="0" h="5859" w="146079">
                <a:moveTo>
                  <a:pt x="1" y="1"/>
                </a:moveTo>
                <a:lnTo>
                  <a:pt x="1" y="5858"/>
                </a:lnTo>
                <a:lnTo>
                  <a:pt x="146079" y="5858"/>
                </a:lnTo>
                <a:lnTo>
                  <a:pt x="14607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5"/>
          <p:cNvSpPr txBox="1"/>
          <p:nvPr>
            <p:ph type="ctrTitle"/>
          </p:nvPr>
        </p:nvSpPr>
        <p:spPr>
          <a:xfrm flipH="1">
            <a:off x="2189800" y="1848349"/>
            <a:ext cx="2163900" cy="240900"/>
          </a:xfrm>
          <a:prstGeom prst="rect">
            <a:avLst/>
          </a:prstGeom>
        </p:spPr>
        <p:txBody>
          <a:bodyPr anchorCtr="0" anchor="b" bIns="0" lIns="91425" spcFirstLastPara="1" rIns="91425" wrap="square" tIns="0">
            <a:noAutofit/>
          </a:bodyPr>
          <a:lstStyle>
            <a:lvl1pPr lvl="0" rtl="0">
              <a:spcBef>
                <a:spcPts val="0"/>
              </a:spcBef>
              <a:spcAft>
                <a:spcPts val="0"/>
              </a:spcAft>
              <a:buSzPts val="3500"/>
              <a:buNone/>
              <a:defRPr sz="3500"/>
            </a:lvl1pPr>
            <a:lvl2pPr lvl="1" rtl="0" algn="ctr">
              <a:spcBef>
                <a:spcPts val="0"/>
              </a:spcBef>
              <a:spcAft>
                <a:spcPts val="0"/>
              </a:spcAft>
              <a:buClr>
                <a:srgbClr val="434343"/>
              </a:buClr>
              <a:buSzPts val="3500"/>
              <a:buNone/>
              <a:defRPr b="1" sz="3500">
                <a:solidFill>
                  <a:srgbClr val="434343"/>
                </a:solidFill>
              </a:defRPr>
            </a:lvl2pPr>
            <a:lvl3pPr lvl="2" rtl="0" algn="ctr">
              <a:spcBef>
                <a:spcPts val="0"/>
              </a:spcBef>
              <a:spcAft>
                <a:spcPts val="0"/>
              </a:spcAft>
              <a:buClr>
                <a:srgbClr val="434343"/>
              </a:buClr>
              <a:buSzPts val="3500"/>
              <a:buNone/>
              <a:defRPr b="1" sz="3500">
                <a:solidFill>
                  <a:srgbClr val="434343"/>
                </a:solidFill>
              </a:defRPr>
            </a:lvl3pPr>
            <a:lvl4pPr lvl="3" rtl="0" algn="ctr">
              <a:spcBef>
                <a:spcPts val="0"/>
              </a:spcBef>
              <a:spcAft>
                <a:spcPts val="0"/>
              </a:spcAft>
              <a:buClr>
                <a:srgbClr val="434343"/>
              </a:buClr>
              <a:buSzPts val="3500"/>
              <a:buNone/>
              <a:defRPr b="1" sz="3500">
                <a:solidFill>
                  <a:srgbClr val="434343"/>
                </a:solidFill>
              </a:defRPr>
            </a:lvl4pPr>
            <a:lvl5pPr lvl="4" rtl="0" algn="ctr">
              <a:spcBef>
                <a:spcPts val="0"/>
              </a:spcBef>
              <a:spcAft>
                <a:spcPts val="0"/>
              </a:spcAft>
              <a:buClr>
                <a:srgbClr val="434343"/>
              </a:buClr>
              <a:buSzPts val="3500"/>
              <a:buNone/>
              <a:defRPr b="1" sz="3500">
                <a:solidFill>
                  <a:srgbClr val="434343"/>
                </a:solidFill>
              </a:defRPr>
            </a:lvl5pPr>
            <a:lvl6pPr lvl="5" rtl="0" algn="ctr">
              <a:spcBef>
                <a:spcPts val="0"/>
              </a:spcBef>
              <a:spcAft>
                <a:spcPts val="0"/>
              </a:spcAft>
              <a:buClr>
                <a:srgbClr val="434343"/>
              </a:buClr>
              <a:buSzPts val="3500"/>
              <a:buNone/>
              <a:defRPr b="1" sz="3500">
                <a:solidFill>
                  <a:srgbClr val="434343"/>
                </a:solidFill>
              </a:defRPr>
            </a:lvl6pPr>
            <a:lvl7pPr lvl="6" rtl="0" algn="ctr">
              <a:spcBef>
                <a:spcPts val="0"/>
              </a:spcBef>
              <a:spcAft>
                <a:spcPts val="0"/>
              </a:spcAft>
              <a:buClr>
                <a:srgbClr val="434343"/>
              </a:buClr>
              <a:buSzPts val="3500"/>
              <a:buNone/>
              <a:defRPr b="1" sz="3500">
                <a:solidFill>
                  <a:srgbClr val="434343"/>
                </a:solidFill>
              </a:defRPr>
            </a:lvl7pPr>
            <a:lvl8pPr lvl="7" rtl="0" algn="ctr">
              <a:spcBef>
                <a:spcPts val="0"/>
              </a:spcBef>
              <a:spcAft>
                <a:spcPts val="0"/>
              </a:spcAft>
              <a:buClr>
                <a:srgbClr val="434343"/>
              </a:buClr>
              <a:buSzPts val="3500"/>
              <a:buNone/>
              <a:defRPr b="1" sz="3500">
                <a:solidFill>
                  <a:srgbClr val="434343"/>
                </a:solidFill>
              </a:defRPr>
            </a:lvl8pPr>
            <a:lvl9pPr lvl="8" rtl="0" algn="ctr">
              <a:spcBef>
                <a:spcPts val="0"/>
              </a:spcBef>
              <a:spcAft>
                <a:spcPts val="0"/>
              </a:spcAft>
              <a:buClr>
                <a:srgbClr val="434343"/>
              </a:buClr>
              <a:buSzPts val="3500"/>
              <a:buNone/>
              <a:defRPr b="1" sz="3500">
                <a:solidFill>
                  <a:srgbClr val="434343"/>
                </a:solidFill>
              </a:defRPr>
            </a:lvl9pPr>
          </a:lstStyle>
          <a:p/>
        </p:txBody>
      </p:sp>
      <p:sp>
        <p:nvSpPr>
          <p:cNvPr id="198" name="Google Shape;198;p15"/>
          <p:cNvSpPr txBox="1"/>
          <p:nvPr>
            <p:ph idx="1" type="subTitle"/>
          </p:nvPr>
        </p:nvSpPr>
        <p:spPr>
          <a:xfrm flipH="1">
            <a:off x="2189801" y="2162325"/>
            <a:ext cx="2163900" cy="4266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
        <p:nvSpPr>
          <p:cNvPr id="199" name="Google Shape;199;p15"/>
          <p:cNvSpPr txBox="1"/>
          <p:nvPr>
            <p:ph idx="2" type="ctrTitle"/>
          </p:nvPr>
        </p:nvSpPr>
        <p:spPr>
          <a:xfrm flipH="1">
            <a:off x="4811675" y="1848401"/>
            <a:ext cx="2163900" cy="240900"/>
          </a:xfrm>
          <a:prstGeom prst="rect">
            <a:avLst/>
          </a:prstGeom>
        </p:spPr>
        <p:txBody>
          <a:bodyPr anchorCtr="0" anchor="b" bIns="0" lIns="91425" spcFirstLastPara="1" rIns="91425" wrap="square" tIns="0">
            <a:noAutofit/>
          </a:bodyPr>
          <a:lstStyle>
            <a:lvl1pPr lvl="0" rtl="0" algn="r">
              <a:spcBef>
                <a:spcPts val="0"/>
              </a:spcBef>
              <a:spcAft>
                <a:spcPts val="0"/>
              </a:spcAft>
              <a:buSzPts val="3500"/>
              <a:buNone/>
              <a:defRPr sz="3500"/>
            </a:lvl1pPr>
            <a:lvl2pPr lvl="1" rtl="0" algn="r">
              <a:spcBef>
                <a:spcPts val="0"/>
              </a:spcBef>
              <a:spcAft>
                <a:spcPts val="0"/>
              </a:spcAft>
              <a:buClr>
                <a:srgbClr val="434343"/>
              </a:buClr>
              <a:buSzPts val="3500"/>
              <a:buNone/>
              <a:defRPr b="1" sz="3500">
                <a:solidFill>
                  <a:srgbClr val="434343"/>
                </a:solidFill>
              </a:defRPr>
            </a:lvl2pPr>
            <a:lvl3pPr lvl="2" rtl="0" algn="r">
              <a:spcBef>
                <a:spcPts val="0"/>
              </a:spcBef>
              <a:spcAft>
                <a:spcPts val="0"/>
              </a:spcAft>
              <a:buClr>
                <a:srgbClr val="434343"/>
              </a:buClr>
              <a:buSzPts val="3500"/>
              <a:buNone/>
              <a:defRPr b="1" sz="3500">
                <a:solidFill>
                  <a:srgbClr val="434343"/>
                </a:solidFill>
              </a:defRPr>
            </a:lvl3pPr>
            <a:lvl4pPr lvl="3" rtl="0" algn="r">
              <a:spcBef>
                <a:spcPts val="0"/>
              </a:spcBef>
              <a:spcAft>
                <a:spcPts val="0"/>
              </a:spcAft>
              <a:buClr>
                <a:srgbClr val="434343"/>
              </a:buClr>
              <a:buSzPts val="3500"/>
              <a:buNone/>
              <a:defRPr b="1" sz="3500">
                <a:solidFill>
                  <a:srgbClr val="434343"/>
                </a:solidFill>
              </a:defRPr>
            </a:lvl4pPr>
            <a:lvl5pPr lvl="4" rtl="0" algn="r">
              <a:spcBef>
                <a:spcPts val="0"/>
              </a:spcBef>
              <a:spcAft>
                <a:spcPts val="0"/>
              </a:spcAft>
              <a:buClr>
                <a:srgbClr val="434343"/>
              </a:buClr>
              <a:buSzPts val="3500"/>
              <a:buNone/>
              <a:defRPr b="1" sz="3500">
                <a:solidFill>
                  <a:srgbClr val="434343"/>
                </a:solidFill>
              </a:defRPr>
            </a:lvl5pPr>
            <a:lvl6pPr lvl="5" rtl="0" algn="r">
              <a:spcBef>
                <a:spcPts val="0"/>
              </a:spcBef>
              <a:spcAft>
                <a:spcPts val="0"/>
              </a:spcAft>
              <a:buClr>
                <a:srgbClr val="434343"/>
              </a:buClr>
              <a:buSzPts val="3500"/>
              <a:buNone/>
              <a:defRPr b="1" sz="3500">
                <a:solidFill>
                  <a:srgbClr val="434343"/>
                </a:solidFill>
              </a:defRPr>
            </a:lvl6pPr>
            <a:lvl7pPr lvl="6" rtl="0" algn="r">
              <a:spcBef>
                <a:spcPts val="0"/>
              </a:spcBef>
              <a:spcAft>
                <a:spcPts val="0"/>
              </a:spcAft>
              <a:buClr>
                <a:srgbClr val="434343"/>
              </a:buClr>
              <a:buSzPts val="3500"/>
              <a:buNone/>
              <a:defRPr b="1" sz="3500">
                <a:solidFill>
                  <a:srgbClr val="434343"/>
                </a:solidFill>
              </a:defRPr>
            </a:lvl7pPr>
            <a:lvl8pPr lvl="7" rtl="0" algn="r">
              <a:spcBef>
                <a:spcPts val="0"/>
              </a:spcBef>
              <a:spcAft>
                <a:spcPts val="0"/>
              </a:spcAft>
              <a:buClr>
                <a:srgbClr val="434343"/>
              </a:buClr>
              <a:buSzPts val="3500"/>
              <a:buNone/>
              <a:defRPr b="1" sz="3500">
                <a:solidFill>
                  <a:srgbClr val="434343"/>
                </a:solidFill>
              </a:defRPr>
            </a:lvl8pPr>
            <a:lvl9pPr lvl="8" rtl="0" algn="r">
              <a:spcBef>
                <a:spcPts val="0"/>
              </a:spcBef>
              <a:spcAft>
                <a:spcPts val="0"/>
              </a:spcAft>
              <a:buClr>
                <a:srgbClr val="434343"/>
              </a:buClr>
              <a:buSzPts val="3500"/>
              <a:buNone/>
              <a:defRPr b="1" sz="3500">
                <a:solidFill>
                  <a:srgbClr val="434343"/>
                </a:solidFill>
              </a:defRPr>
            </a:lvl9pPr>
          </a:lstStyle>
          <a:p/>
        </p:txBody>
      </p:sp>
      <p:sp>
        <p:nvSpPr>
          <p:cNvPr id="200" name="Google Shape;200;p15"/>
          <p:cNvSpPr txBox="1"/>
          <p:nvPr>
            <p:ph idx="3" type="subTitle"/>
          </p:nvPr>
        </p:nvSpPr>
        <p:spPr>
          <a:xfrm flipH="1">
            <a:off x="4811675" y="2163531"/>
            <a:ext cx="2163900" cy="426600"/>
          </a:xfrm>
          <a:prstGeom prst="rect">
            <a:avLst/>
          </a:prstGeom>
        </p:spPr>
        <p:txBody>
          <a:bodyPr anchorCtr="0" anchor="t" bIns="0" lIns="91425" spcFirstLastPara="1" rIns="91425" wrap="square" tIns="0">
            <a:noAutofit/>
          </a:bodyPr>
          <a:lstStyle>
            <a:lvl1pPr lvl="0"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
        <p:nvSpPr>
          <p:cNvPr id="201" name="Google Shape;201;p15"/>
          <p:cNvSpPr txBox="1"/>
          <p:nvPr>
            <p:ph idx="4" type="ctrTitle"/>
          </p:nvPr>
        </p:nvSpPr>
        <p:spPr>
          <a:xfrm flipH="1">
            <a:off x="2189796" y="3103412"/>
            <a:ext cx="21639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200"/>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202" name="Google Shape;202;p15"/>
          <p:cNvSpPr txBox="1"/>
          <p:nvPr>
            <p:ph idx="5" type="title"/>
          </p:nvPr>
        </p:nvSpPr>
        <p:spPr>
          <a:xfrm>
            <a:off x="1278000" y="3420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solidFill>
                  <a:schemeClr val="dk2"/>
                </a:solidFill>
              </a:defRPr>
            </a:lvl2pPr>
            <a:lvl3pPr lvl="2" rtl="0" algn="ctr">
              <a:spcBef>
                <a:spcPts val="0"/>
              </a:spcBef>
              <a:spcAft>
                <a:spcPts val="0"/>
              </a:spcAft>
              <a:buNone/>
              <a:defRPr sz="3000">
                <a:solidFill>
                  <a:schemeClr val="dk2"/>
                </a:solidFill>
              </a:defRPr>
            </a:lvl3pPr>
            <a:lvl4pPr lvl="3" rtl="0" algn="ctr">
              <a:spcBef>
                <a:spcPts val="0"/>
              </a:spcBef>
              <a:spcAft>
                <a:spcPts val="0"/>
              </a:spcAft>
              <a:buNone/>
              <a:defRPr sz="3000">
                <a:solidFill>
                  <a:schemeClr val="dk2"/>
                </a:solidFill>
              </a:defRPr>
            </a:lvl4pPr>
            <a:lvl5pPr lvl="4" rtl="0" algn="ctr">
              <a:spcBef>
                <a:spcPts val="0"/>
              </a:spcBef>
              <a:spcAft>
                <a:spcPts val="0"/>
              </a:spcAft>
              <a:buNone/>
              <a:defRPr sz="3000">
                <a:solidFill>
                  <a:schemeClr val="dk2"/>
                </a:solidFill>
              </a:defRPr>
            </a:lvl5pPr>
            <a:lvl6pPr lvl="5" rtl="0" algn="ctr">
              <a:spcBef>
                <a:spcPts val="0"/>
              </a:spcBef>
              <a:spcAft>
                <a:spcPts val="0"/>
              </a:spcAft>
              <a:buNone/>
              <a:defRPr sz="3000">
                <a:solidFill>
                  <a:schemeClr val="dk2"/>
                </a:solidFill>
              </a:defRPr>
            </a:lvl6pPr>
            <a:lvl7pPr lvl="6" rtl="0" algn="ctr">
              <a:spcBef>
                <a:spcPts val="0"/>
              </a:spcBef>
              <a:spcAft>
                <a:spcPts val="0"/>
              </a:spcAft>
              <a:buNone/>
              <a:defRPr sz="3000">
                <a:solidFill>
                  <a:schemeClr val="dk2"/>
                </a:solidFill>
              </a:defRPr>
            </a:lvl7pPr>
            <a:lvl8pPr lvl="7" rtl="0" algn="ctr">
              <a:spcBef>
                <a:spcPts val="0"/>
              </a:spcBef>
              <a:spcAft>
                <a:spcPts val="0"/>
              </a:spcAft>
              <a:buNone/>
              <a:defRPr sz="3000">
                <a:solidFill>
                  <a:schemeClr val="dk2"/>
                </a:solidFill>
              </a:defRPr>
            </a:lvl8pPr>
            <a:lvl9pPr lvl="8" rtl="0" algn="ctr">
              <a:spcBef>
                <a:spcPts val="0"/>
              </a:spcBef>
              <a:spcAft>
                <a:spcPts val="0"/>
              </a:spcAft>
              <a:buNone/>
              <a:defRPr sz="3000">
                <a:solidFill>
                  <a:schemeClr val="dk2"/>
                </a:solidFill>
              </a:defRPr>
            </a:lvl9pPr>
          </a:lstStyle>
          <a:p/>
        </p:txBody>
      </p:sp>
      <p:sp>
        <p:nvSpPr>
          <p:cNvPr id="203" name="Google Shape;203;p15"/>
          <p:cNvSpPr txBox="1"/>
          <p:nvPr>
            <p:ph idx="6" type="ctrTitle"/>
          </p:nvPr>
        </p:nvSpPr>
        <p:spPr>
          <a:xfrm flipH="1">
            <a:off x="2189800" y="3258286"/>
            <a:ext cx="2163900" cy="240900"/>
          </a:xfrm>
          <a:prstGeom prst="rect">
            <a:avLst/>
          </a:prstGeom>
        </p:spPr>
        <p:txBody>
          <a:bodyPr anchorCtr="0" anchor="b" bIns="0" lIns="91425" spcFirstLastPara="1" rIns="91425" wrap="square" tIns="0">
            <a:noAutofit/>
          </a:bodyPr>
          <a:lstStyle>
            <a:lvl1pPr lvl="0" rtl="0">
              <a:spcBef>
                <a:spcPts val="0"/>
              </a:spcBef>
              <a:spcAft>
                <a:spcPts val="0"/>
              </a:spcAft>
              <a:buSzPts val="3500"/>
              <a:buNone/>
              <a:defRPr sz="3500"/>
            </a:lvl1pPr>
            <a:lvl2pPr lvl="1" rtl="0" algn="ctr">
              <a:spcBef>
                <a:spcPts val="0"/>
              </a:spcBef>
              <a:spcAft>
                <a:spcPts val="0"/>
              </a:spcAft>
              <a:buClr>
                <a:srgbClr val="434343"/>
              </a:buClr>
              <a:buSzPts val="3500"/>
              <a:buNone/>
              <a:defRPr b="1" sz="3500">
                <a:solidFill>
                  <a:srgbClr val="434343"/>
                </a:solidFill>
              </a:defRPr>
            </a:lvl2pPr>
            <a:lvl3pPr lvl="2" rtl="0" algn="ctr">
              <a:spcBef>
                <a:spcPts val="0"/>
              </a:spcBef>
              <a:spcAft>
                <a:spcPts val="0"/>
              </a:spcAft>
              <a:buClr>
                <a:srgbClr val="434343"/>
              </a:buClr>
              <a:buSzPts val="3500"/>
              <a:buNone/>
              <a:defRPr b="1" sz="3500">
                <a:solidFill>
                  <a:srgbClr val="434343"/>
                </a:solidFill>
              </a:defRPr>
            </a:lvl3pPr>
            <a:lvl4pPr lvl="3" rtl="0" algn="ctr">
              <a:spcBef>
                <a:spcPts val="0"/>
              </a:spcBef>
              <a:spcAft>
                <a:spcPts val="0"/>
              </a:spcAft>
              <a:buClr>
                <a:srgbClr val="434343"/>
              </a:buClr>
              <a:buSzPts val="3500"/>
              <a:buNone/>
              <a:defRPr b="1" sz="3500">
                <a:solidFill>
                  <a:srgbClr val="434343"/>
                </a:solidFill>
              </a:defRPr>
            </a:lvl4pPr>
            <a:lvl5pPr lvl="4" rtl="0" algn="ctr">
              <a:spcBef>
                <a:spcPts val="0"/>
              </a:spcBef>
              <a:spcAft>
                <a:spcPts val="0"/>
              </a:spcAft>
              <a:buClr>
                <a:srgbClr val="434343"/>
              </a:buClr>
              <a:buSzPts val="3500"/>
              <a:buNone/>
              <a:defRPr b="1" sz="3500">
                <a:solidFill>
                  <a:srgbClr val="434343"/>
                </a:solidFill>
              </a:defRPr>
            </a:lvl5pPr>
            <a:lvl6pPr lvl="5" rtl="0" algn="ctr">
              <a:spcBef>
                <a:spcPts val="0"/>
              </a:spcBef>
              <a:spcAft>
                <a:spcPts val="0"/>
              </a:spcAft>
              <a:buClr>
                <a:srgbClr val="434343"/>
              </a:buClr>
              <a:buSzPts val="3500"/>
              <a:buNone/>
              <a:defRPr b="1" sz="3500">
                <a:solidFill>
                  <a:srgbClr val="434343"/>
                </a:solidFill>
              </a:defRPr>
            </a:lvl6pPr>
            <a:lvl7pPr lvl="6" rtl="0" algn="ctr">
              <a:spcBef>
                <a:spcPts val="0"/>
              </a:spcBef>
              <a:spcAft>
                <a:spcPts val="0"/>
              </a:spcAft>
              <a:buClr>
                <a:srgbClr val="434343"/>
              </a:buClr>
              <a:buSzPts val="3500"/>
              <a:buNone/>
              <a:defRPr b="1" sz="3500">
                <a:solidFill>
                  <a:srgbClr val="434343"/>
                </a:solidFill>
              </a:defRPr>
            </a:lvl7pPr>
            <a:lvl8pPr lvl="7" rtl="0" algn="ctr">
              <a:spcBef>
                <a:spcPts val="0"/>
              </a:spcBef>
              <a:spcAft>
                <a:spcPts val="0"/>
              </a:spcAft>
              <a:buClr>
                <a:srgbClr val="434343"/>
              </a:buClr>
              <a:buSzPts val="3500"/>
              <a:buNone/>
              <a:defRPr b="1" sz="3500">
                <a:solidFill>
                  <a:srgbClr val="434343"/>
                </a:solidFill>
              </a:defRPr>
            </a:lvl8pPr>
            <a:lvl9pPr lvl="8" rtl="0" algn="ctr">
              <a:spcBef>
                <a:spcPts val="0"/>
              </a:spcBef>
              <a:spcAft>
                <a:spcPts val="0"/>
              </a:spcAft>
              <a:buClr>
                <a:srgbClr val="434343"/>
              </a:buClr>
              <a:buSzPts val="3500"/>
              <a:buNone/>
              <a:defRPr b="1" sz="3500">
                <a:solidFill>
                  <a:srgbClr val="434343"/>
                </a:solidFill>
              </a:defRPr>
            </a:lvl9pPr>
          </a:lstStyle>
          <a:p/>
        </p:txBody>
      </p:sp>
      <p:sp>
        <p:nvSpPr>
          <p:cNvPr id="204" name="Google Shape;204;p15"/>
          <p:cNvSpPr txBox="1"/>
          <p:nvPr>
            <p:ph idx="7" type="subTitle"/>
          </p:nvPr>
        </p:nvSpPr>
        <p:spPr>
          <a:xfrm flipH="1">
            <a:off x="2189801" y="3572262"/>
            <a:ext cx="2163900" cy="4266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
        <p:nvSpPr>
          <p:cNvPr id="205" name="Google Shape;205;p15"/>
          <p:cNvSpPr txBox="1"/>
          <p:nvPr>
            <p:ph idx="8" type="ctrTitle"/>
          </p:nvPr>
        </p:nvSpPr>
        <p:spPr>
          <a:xfrm flipH="1">
            <a:off x="4811675" y="3258338"/>
            <a:ext cx="2163900" cy="240900"/>
          </a:xfrm>
          <a:prstGeom prst="rect">
            <a:avLst/>
          </a:prstGeom>
        </p:spPr>
        <p:txBody>
          <a:bodyPr anchorCtr="0" anchor="b" bIns="0" lIns="91425" spcFirstLastPara="1" rIns="91425" wrap="square" tIns="0">
            <a:noAutofit/>
          </a:bodyPr>
          <a:lstStyle>
            <a:lvl1pPr lvl="0" rtl="0" algn="r">
              <a:spcBef>
                <a:spcPts val="0"/>
              </a:spcBef>
              <a:spcAft>
                <a:spcPts val="0"/>
              </a:spcAft>
              <a:buSzPts val="3500"/>
              <a:buNone/>
              <a:defRPr sz="3500"/>
            </a:lvl1pPr>
            <a:lvl2pPr lvl="1" rtl="0" algn="r">
              <a:spcBef>
                <a:spcPts val="0"/>
              </a:spcBef>
              <a:spcAft>
                <a:spcPts val="0"/>
              </a:spcAft>
              <a:buClr>
                <a:srgbClr val="434343"/>
              </a:buClr>
              <a:buSzPts val="3500"/>
              <a:buNone/>
              <a:defRPr b="1" sz="3500">
                <a:solidFill>
                  <a:srgbClr val="434343"/>
                </a:solidFill>
              </a:defRPr>
            </a:lvl2pPr>
            <a:lvl3pPr lvl="2" rtl="0" algn="r">
              <a:spcBef>
                <a:spcPts val="0"/>
              </a:spcBef>
              <a:spcAft>
                <a:spcPts val="0"/>
              </a:spcAft>
              <a:buClr>
                <a:srgbClr val="434343"/>
              </a:buClr>
              <a:buSzPts val="3500"/>
              <a:buNone/>
              <a:defRPr b="1" sz="3500">
                <a:solidFill>
                  <a:srgbClr val="434343"/>
                </a:solidFill>
              </a:defRPr>
            </a:lvl3pPr>
            <a:lvl4pPr lvl="3" rtl="0" algn="r">
              <a:spcBef>
                <a:spcPts val="0"/>
              </a:spcBef>
              <a:spcAft>
                <a:spcPts val="0"/>
              </a:spcAft>
              <a:buClr>
                <a:srgbClr val="434343"/>
              </a:buClr>
              <a:buSzPts val="3500"/>
              <a:buNone/>
              <a:defRPr b="1" sz="3500">
                <a:solidFill>
                  <a:srgbClr val="434343"/>
                </a:solidFill>
              </a:defRPr>
            </a:lvl4pPr>
            <a:lvl5pPr lvl="4" rtl="0" algn="r">
              <a:spcBef>
                <a:spcPts val="0"/>
              </a:spcBef>
              <a:spcAft>
                <a:spcPts val="0"/>
              </a:spcAft>
              <a:buClr>
                <a:srgbClr val="434343"/>
              </a:buClr>
              <a:buSzPts val="3500"/>
              <a:buNone/>
              <a:defRPr b="1" sz="3500">
                <a:solidFill>
                  <a:srgbClr val="434343"/>
                </a:solidFill>
              </a:defRPr>
            </a:lvl5pPr>
            <a:lvl6pPr lvl="5" rtl="0" algn="r">
              <a:spcBef>
                <a:spcPts val="0"/>
              </a:spcBef>
              <a:spcAft>
                <a:spcPts val="0"/>
              </a:spcAft>
              <a:buClr>
                <a:srgbClr val="434343"/>
              </a:buClr>
              <a:buSzPts val="3500"/>
              <a:buNone/>
              <a:defRPr b="1" sz="3500">
                <a:solidFill>
                  <a:srgbClr val="434343"/>
                </a:solidFill>
              </a:defRPr>
            </a:lvl6pPr>
            <a:lvl7pPr lvl="6" rtl="0" algn="r">
              <a:spcBef>
                <a:spcPts val="0"/>
              </a:spcBef>
              <a:spcAft>
                <a:spcPts val="0"/>
              </a:spcAft>
              <a:buClr>
                <a:srgbClr val="434343"/>
              </a:buClr>
              <a:buSzPts val="3500"/>
              <a:buNone/>
              <a:defRPr b="1" sz="3500">
                <a:solidFill>
                  <a:srgbClr val="434343"/>
                </a:solidFill>
              </a:defRPr>
            </a:lvl7pPr>
            <a:lvl8pPr lvl="7" rtl="0" algn="r">
              <a:spcBef>
                <a:spcPts val="0"/>
              </a:spcBef>
              <a:spcAft>
                <a:spcPts val="0"/>
              </a:spcAft>
              <a:buClr>
                <a:srgbClr val="434343"/>
              </a:buClr>
              <a:buSzPts val="3500"/>
              <a:buNone/>
              <a:defRPr b="1" sz="3500">
                <a:solidFill>
                  <a:srgbClr val="434343"/>
                </a:solidFill>
              </a:defRPr>
            </a:lvl8pPr>
            <a:lvl9pPr lvl="8" rtl="0" algn="r">
              <a:spcBef>
                <a:spcPts val="0"/>
              </a:spcBef>
              <a:spcAft>
                <a:spcPts val="0"/>
              </a:spcAft>
              <a:buClr>
                <a:srgbClr val="434343"/>
              </a:buClr>
              <a:buSzPts val="3500"/>
              <a:buNone/>
              <a:defRPr b="1" sz="3500">
                <a:solidFill>
                  <a:srgbClr val="434343"/>
                </a:solidFill>
              </a:defRPr>
            </a:lvl9pPr>
          </a:lstStyle>
          <a:p/>
        </p:txBody>
      </p:sp>
      <p:sp>
        <p:nvSpPr>
          <p:cNvPr id="206" name="Google Shape;206;p15"/>
          <p:cNvSpPr txBox="1"/>
          <p:nvPr>
            <p:ph idx="9" type="subTitle"/>
          </p:nvPr>
        </p:nvSpPr>
        <p:spPr>
          <a:xfrm flipH="1">
            <a:off x="4811675" y="3573468"/>
            <a:ext cx="2163900" cy="426600"/>
          </a:xfrm>
          <a:prstGeom prst="rect">
            <a:avLst/>
          </a:prstGeom>
        </p:spPr>
        <p:txBody>
          <a:bodyPr anchorCtr="0" anchor="t" bIns="0" lIns="91425" spcFirstLastPara="1" rIns="91425" wrap="square" tIns="0">
            <a:noAutofit/>
          </a:bodyPr>
          <a:lstStyle>
            <a:lvl1pPr lvl="0"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p:cSld name="CUSTOM_6">
    <p:spTree>
      <p:nvGrpSpPr>
        <p:cNvPr id="207" name="Shape 207"/>
        <p:cNvGrpSpPr/>
        <p:nvPr/>
      </p:nvGrpSpPr>
      <p:grpSpPr>
        <a:xfrm>
          <a:off x="0" y="0"/>
          <a:ext cx="0" cy="0"/>
          <a:chOff x="0" y="0"/>
          <a:chExt cx="0" cy="0"/>
        </a:xfrm>
      </p:grpSpPr>
      <p:sp>
        <p:nvSpPr>
          <p:cNvPr id="208" name="Google Shape;208;p16"/>
          <p:cNvSpPr txBox="1"/>
          <p:nvPr>
            <p:ph type="ctrTitle"/>
          </p:nvPr>
        </p:nvSpPr>
        <p:spPr>
          <a:xfrm flipH="1">
            <a:off x="2266008" y="1775350"/>
            <a:ext cx="2163900" cy="356700"/>
          </a:xfrm>
          <a:prstGeom prst="rect">
            <a:avLst/>
          </a:prstGeom>
        </p:spPr>
        <p:txBody>
          <a:bodyPr anchorCtr="0" anchor="b" bIns="0" lIns="91425" spcFirstLastPara="1" rIns="91425" wrap="square" tIns="0">
            <a:noAutofit/>
          </a:bodyPr>
          <a:lstStyle>
            <a:lvl1pPr lvl="0" rtl="0">
              <a:spcBef>
                <a:spcPts val="0"/>
              </a:spcBef>
              <a:spcAft>
                <a:spcPts val="0"/>
              </a:spcAft>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09" name="Google Shape;209;p16"/>
          <p:cNvSpPr txBox="1"/>
          <p:nvPr>
            <p:ph idx="2" type="ctrTitle"/>
          </p:nvPr>
        </p:nvSpPr>
        <p:spPr>
          <a:xfrm flipH="1">
            <a:off x="4714188" y="1775427"/>
            <a:ext cx="2163900" cy="356700"/>
          </a:xfrm>
          <a:prstGeom prst="rect">
            <a:avLst/>
          </a:prstGeom>
        </p:spPr>
        <p:txBody>
          <a:bodyPr anchorCtr="0" anchor="b" bIns="0" lIns="91425" spcFirstLastPara="1" rIns="91425" wrap="square" tIns="0">
            <a:noAutofit/>
          </a:bodyPr>
          <a:lstStyle>
            <a:lvl1pPr lvl="0" rtl="0" algn="r">
              <a:spcBef>
                <a:spcPts val="0"/>
              </a:spcBef>
              <a:spcAft>
                <a:spcPts val="0"/>
              </a:spcAft>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10" name="Google Shape;210;p16"/>
          <p:cNvSpPr txBox="1"/>
          <p:nvPr>
            <p:ph idx="1" type="subTitle"/>
          </p:nvPr>
        </p:nvSpPr>
        <p:spPr>
          <a:xfrm flipH="1">
            <a:off x="4714175" y="2208199"/>
            <a:ext cx="2163900" cy="413100"/>
          </a:xfrm>
          <a:prstGeom prst="rect">
            <a:avLst/>
          </a:prstGeom>
        </p:spPr>
        <p:txBody>
          <a:bodyPr anchorCtr="0" anchor="t" bIns="91425" lIns="91425" spcFirstLastPara="1" rIns="91425" wrap="square" tIns="0">
            <a:noAutofit/>
          </a:bodyPr>
          <a:lstStyle>
            <a:lvl1pPr lvl="0" rtl="0" algn="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211" name="Google Shape;211;p16"/>
          <p:cNvSpPr txBox="1"/>
          <p:nvPr>
            <p:ph idx="3" type="ctrTitle"/>
          </p:nvPr>
        </p:nvSpPr>
        <p:spPr>
          <a:xfrm flipH="1">
            <a:off x="2266001" y="3155675"/>
            <a:ext cx="2163900" cy="356700"/>
          </a:xfrm>
          <a:prstGeom prst="rect">
            <a:avLst/>
          </a:prstGeom>
        </p:spPr>
        <p:txBody>
          <a:bodyPr anchorCtr="0" anchor="b" bIns="0" lIns="91425" spcFirstLastPara="1" rIns="91425" wrap="square" tIns="0">
            <a:noAutofit/>
          </a:bodyPr>
          <a:lstStyle>
            <a:lvl1pPr lvl="0" rtl="0">
              <a:spcBef>
                <a:spcPts val="0"/>
              </a:spcBef>
              <a:spcAft>
                <a:spcPts val="0"/>
              </a:spcAft>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12" name="Google Shape;212;p16"/>
          <p:cNvSpPr txBox="1"/>
          <p:nvPr>
            <p:ph idx="4" type="subTitle"/>
          </p:nvPr>
        </p:nvSpPr>
        <p:spPr>
          <a:xfrm flipH="1">
            <a:off x="2266000" y="3585925"/>
            <a:ext cx="2163900" cy="4131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213" name="Google Shape;213;p16"/>
          <p:cNvSpPr txBox="1"/>
          <p:nvPr>
            <p:ph idx="5" type="ctrTitle"/>
          </p:nvPr>
        </p:nvSpPr>
        <p:spPr>
          <a:xfrm flipH="1">
            <a:off x="4714200" y="3155754"/>
            <a:ext cx="2163900" cy="356700"/>
          </a:xfrm>
          <a:prstGeom prst="rect">
            <a:avLst/>
          </a:prstGeom>
        </p:spPr>
        <p:txBody>
          <a:bodyPr anchorCtr="0" anchor="b" bIns="0" lIns="91425" spcFirstLastPara="1" rIns="91425" wrap="square" tIns="0">
            <a:noAutofit/>
          </a:bodyPr>
          <a:lstStyle>
            <a:lvl1pPr lvl="0" rtl="0" algn="r">
              <a:spcBef>
                <a:spcPts val="0"/>
              </a:spcBef>
              <a:spcAft>
                <a:spcPts val="0"/>
              </a:spcAft>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14" name="Google Shape;214;p16"/>
          <p:cNvSpPr txBox="1"/>
          <p:nvPr>
            <p:ph idx="6" type="subTitle"/>
          </p:nvPr>
        </p:nvSpPr>
        <p:spPr>
          <a:xfrm flipH="1">
            <a:off x="4714175" y="3585925"/>
            <a:ext cx="2163900" cy="413100"/>
          </a:xfrm>
          <a:prstGeom prst="rect">
            <a:avLst/>
          </a:prstGeom>
        </p:spPr>
        <p:txBody>
          <a:bodyPr anchorCtr="0" anchor="t" bIns="91425" lIns="91425" spcFirstLastPara="1" rIns="91425" wrap="square" tIns="0">
            <a:noAutofit/>
          </a:bodyPr>
          <a:lstStyle>
            <a:lvl1pPr lvl="0" rtl="0" algn="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215" name="Google Shape;215;p16"/>
          <p:cNvSpPr txBox="1"/>
          <p:nvPr>
            <p:ph idx="7"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solidFill>
                  <a:schemeClr val="dk2"/>
                </a:solidFill>
              </a:defRPr>
            </a:lvl2pPr>
            <a:lvl3pPr lvl="2" rtl="0" algn="ctr">
              <a:spcBef>
                <a:spcPts val="0"/>
              </a:spcBef>
              <a:spcAft>
                <a:spcPts val="0"/>
              </a:spcAft>
              <a:buNone/>
              <a:defRPr sz="3000">
                <a:solidFill>
                  <a:schemeClr val="dk2"/>
                </a:solidFill>
              </a:defRPr>
            </a:lvl3pPr>
            <a:lvl4pPr lvl="3" rtl="0" algn="ctr">
              <a:spcBef>
                <a:spcPts val="0"/>
              </a:spcBef>
              <a:spcAft>
                <a:spcPts val="0"/>
              </a:spcAft>
              <a:buNone/>
              <a:defRPr sz="3000">
                <a:solidFill>
                  <a:schemeClr val="dk2"/>
                </a:solidFill>
              </a:defRPr>
            </a:lvl4pPr>
            <a:lvl5pPr lvl="4" rtl="0" algn="ctr">
              <a:spcBef>
                <a:spcPts val="0"/>
              </a:spcBef>
              <a:spcAft>
                <a:spcPts val="0"/>
              </a:spcAft>
              <a:buNone/>
              <a:defRPr sz="3000">
                <a:solidFill>
                  <a:schemeClr val="dk2"/>
                </a:solidFill>
              </a:defRPr>
            </a:lvl5pPr>
            <a:lvl6pPr lvl="5" rtl="0" algn="ctr">
              <a:spcBef>
                <a:spcPts val="0"/>
              </a:spcBef>
              <a:spcAft>
                <a:spcPts val="0"/>
              </a:spcAft>
              <a:buNone/>
              <a:defRPr sz="3000">
                <a:solidFill>
                  <a:schemeClr val="dk2"/>
                </a:solidFill>
              </a:defRPr>
            </a:lvl6pPr>
            <a:lvl7pPr lvl="6" rtl="0" algn="ctr">
              <a:spcBef>
                <a:spcPts val="0"/>
              </a:spcBef>
              <a:spcAft>
                <a:spcPts val="0"/>
              </a:spcAft>
              <a:buNone/>
              <a:defRPr sz="3000">
                <a:solidFill>
                  <a:schemeClr val="dk2"/>
                </a:solidFill>
              </a:defRPr>
            </a:lvl7pPr>
            <a:lvl8pPr lvl="7" rtl="0" algn="ctr">
              <a:spcBef>
                <a:spcPts val="0"/>
              </a:spcBef>
              <a:spcAft>
                <a:spcPts val="0"/>
              </a:spcAft>
              <a:buNone/>
              <a:defRPr sz="3000">
                <a:solidFill>
                  <a:schemeClr val="dk2"/>
                </a:solidFill>
              </a:defRPr>
            </a:lvl8pPr>
            <a:lvl9pPr lvl="8" rtl="0" algn="ctr">
              <a:spcBef>
                <a:spcPts val="0"/>
              </a:spcBef>
              <a:spcAft>
                <a:spcPts val="0"/>
              </a:spcAft>
              <a:buNone/>
              <a:defRPr sz="3000">
                <a:solidFill>
                  <a:schemeClr val="dk2"/>
                </a:solidFill>
              </a:defRPr>
            </a:lvl9pPr>
          </a:lstStyle>
          <a:p/>
        </p:txBody>
      </p:sp>
      <p:sp>
        <p:nvSpPr>
          <p:cNvPr id="216" name="Google Shape;216;p16"/>
          <p:cNvSpPr txBox="1"/>
          <p:nvPr>
            <p:ph idx="8" type="subTitle"/>
          </p:nvPr>
        </p:nvSpPr>
        <p:spPr>
          <a:xfrm flipH="1">
            <a:off x="2266008" y="2208197"/>
            <a:ext cx="2163900" cy="4131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1">
  <p:cSld name="CUSTOM_14">
    <p:spTree>
      <p:nvGrpSpPr>
        <p:cNvPr id="217" name="Shape 217"/>
        <p:cNvGrpSpPr/>
        <p:nvPr/>
      </p:nvGrpSpPr>
      <p:grpSpPr>
        <a:xfrm>
          <a:off x="0" y="0"/>
          <a:ext cx="0" cy="0"/>
          <a:chOff x="0" y="0"/>
          <a:chExt cx="0" cy="0"/>
        </a:xfrm>
      </p:grpSpPr>
      <p:sp>
        <p:nvSpPr>
          <p:cNvPr id="218" name="Google Shape;218;p17"/>
          <p:cNvSpPr/>
          <p:nvPr/>
        </p:nvSpPr>
        <p:spPr>
          <a:xfrm>
            <a:off x="6200875" y="1515825"/>
            <a:ext cx="2943127" cy="241405"/>
          </a:xfrm>
          <a:custGeom>
            <a:rect b="b" l="l" r="r" t="t"/>
            <a:pathLst>
              <a:path extrusionOk="0" h="5859" w="146079">
                <a:moveTo>
                  <a:pt x="1" y="1"/>
                </a:moveTo>
                <a:lnTo>
                  <a:pt x="1" y="5858"/>
                </a:lnTo>
                <a:lnTo>
                  <a:pt x="146079" y="5858"/>
                </a:lnTo>
                <a:lnTo>
                  <a:pt x="146079" y="1"/>
                </a:lnTo>
                <a:close/>
              </a:path>
            </a:pathLst>
          </a:custGeom>
          <a:solidFill>
            <a:srgbClr val="FFFFFF">
              <a:alpha val="18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7"/>
          <p:cNvSpPr txBox="1"/>
          <p:nvPr>
            <p:ph idx="1" type="body"/>
          </p:nvPr>
        </p:nvSpPr>
        <p:spPr>
          <a:xfrm>
            <a:off x="5438700" y="1973025"/>
            <a:ext cx="3124200" cy="2130900"/>
          </a:xfrm>
          <a:prstGeom prst="rect">
            <a:avLst/>
          </a:prstGeom>
        </p:spPr>
        <p:txBody>
          <a:bodyPr anchorCtr="0" anchor="t" bIns="91425" lIns="91425" spcFirstLastPara="1" rIns="91425" wrap="square" tIns="91425">
            <a:noAutofit/>
          </a:bodyPr>
          <a:lstStyle>
            <a:lvl1pPr indent="-330200" lvl="0" marL="457200" rtl="0" algn="r">
              <a:lnSpc>
                <a:spcPct val="100000"/>
              </a:lnSpc>
              <a:spcBef>
                <a:spcPts val="0"/>
              </a:spcBef>
              <a:spcAft>
                <a:spcPts val="0"/>
              </a:spcAft>
              <a:buSzPts val="1600"/>
              <a:buFont typeface="Raleway SemiBold"/>
              <a:buChar char="●"/>
              <a:defRPr sz="1600"/>
            </a:lvl1pPr>
            <a:lvl2pPr indent="-330200" lvl="1" marL="914400" rtl="0" algn="r">
              <a:spcBef>
                <a:spcPts val="0"/>
              </a:spcBef>
              <a:spcAft>
                <a:spcPts val="0"/>
              </a:spcAft>
              <a:buSzPts val="1600"/>
              <a:buFont typeface="Nunito Light"/>
              <a:buChar char="○"/>
              <a:defRPr sz="1600"/>
            </a:lvl2pPr>
            <a:lvl3pPr indent="-330200" lvl="2" marL="1371600" rtl="0" algn="r">
              <a:spcBef>
                <a:spcPts val="1600"/>
              </a:spcBef>
              <a:spcAft>
                <a:spcPts val="0"/>
              </a:spcAft>
              <a:buSzPts val="1600"/>
              <a:buFont typeface="Nunito Light"/>
              <a:buChar char="■"/>
              <a:defRPr sz="1600"/>
            </a:lvl3pPr>
            <a:lvl4pPr indent="-330200" lvl="3" marL="1828800" rtl="0" algn="r">
              <a:spcBef>
                <a:spcPts val="1600"/>
              </a:spcBef>
              <a:spcAft>
                <a:spcPts val="0"/>
              </a:spcAft>
              <a:buSzPts val="1600"/>
              <a:buFont typeface="Nunito Light"/>
              <a:buChar char="●"/>
              <a:defRPr sz="1600"/>
            </a:lvl4pPr>
            <a:lvl5pPr indent="-330200" lvl="4" marL="2286000" rtl="0" algn="r">
              <a:spcBef>
                <a:spcPts val="1600"/>
              </a:spcBef>
              <a:spcAft>
                <a:spcPts val="0"/>
              </a:spcAft>
              <a:buSzPts val="1600"/>
              <a:buFont typeface="Nunito Light"/>
              <a:buChar char="○"/>
              <a:defRPr sz="1600"/>
            </a:lvl5pPr>
            <a:lvl6pPr indent="-330200" lvl="5" marL="2743200" rtl="0" algn="r">
              <a:spcBef>
                <a:spcPts val="1600"/>
              </a:spcBef>
              <a:spcAft>
                <a:spcPts val="0"/>
              </a:spcAft>
              <a:buSzPts val="1600"/>
              <a:buFont typeface="Nunito Light"/>
              <a:buChar char="■"/>
              <a:defRPr sz="1600"/>
            </a:lvl6pPr>
            <a:lvl7pPr indent="-330200" lvl="6" marL="3200400" rtl="0" algn="r">
              <a:spcBef>
                <a:spcPts val="1600"/>
              </a:spcBef>
              <a:spcAft>
                <a:spcPts val="0"/>
              </a:spcAft>
              <a:buSzPts val="1600"/>
              <a:buFont typeface="Nunito Light"/>
              <a:buChar char="●"/>
              <a:defRPr sz="1600"/>
            </a:lvl7pPr>
            <a:lvl8pPr indent="-330200" lvl="7" marL="3657600" rtl="0" algn="r">
              <a:spcBef>
                <a:spcPts val="1600"/>
              </a:spcBef>
              <a:spcAft>
                <a:spcPts val="0"/>
              </a:spcAft>
              <a:buSzPts val="1600"/>
              <a:buFont typeface="Nunito Light"/>
              <a:buChar char="○"/>
              <a:defRPr sz="1600"/>
            </a:lvl8pPr>
            <a:lvl9pPr indent="-330200" lvl="8" marL="4114800" rtl="0" algn="r">
              <a:spcBef>
                <a:spcPts val="1600"/>
              </a:spcBef>
              <a:spcAft>
                <a:spcPts val="1600"/>
              </a:spcAft>
              <a:buSzPts val="1600"/>
              <a:buFont typeface="Nunito Light"/>
              <a:buChar char="■"/>
              <a:defRPr sz="1600"/>
            </a:lvl9pPr>
          </a:lstStyle>
          <a:p/>
        </p:txBody>
      </p:sp>
      <p:sp>
        <p:nvSpPr>
          <p:cNvPr id="220" name="Google Shape;220;p17"/>
          <p:cNvSpPr txBox="1"/>
          <p:nvPr>
            <p:ph type="title"/>
          </p:nvPr>
        </p:nvSpPr>
        <p:spPr>
          <a:xfrm>
            <a:off x="5438775" y="1168325"/>
            <a:ext cx="3124200" cy="6690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
        <p:nvSpPr>
          <p:cNvPr id="221" name="Google Shape;221;p17"/>
          <p:cNvSpPr/>
          <p:nvPr/>
        </p:nvSpPr>
        <p:spPr>
          <a:xfrm>
            <a:off x="8318280" y="5018272"/>
            <a:ext cx="825726" cy="125232"/>
          </a:xfrm>
          <a:custGeom>
            <a:rect b="b" l="l" r="r" t="t"/>
            <a:pathLst>
              <a:path extrusionOk="0" h="2335" w="15396">
                <a:moveTo>
                  <a:pt x="1" y="1"/>
                </a:moveTo>
                <a:lnTo>
                  <a:pt x="1" y="2335"/>
                </a:lnTo>
                <a:lnTo>
                  <a:pt x="15395" y="2335"/>
                </a:lnTo>
                <a:lnTo>
                  <a:pt x="1539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7"/>
          <p:cNvSpPr/>
          <p:nvPr/>
        </p:nvSpPr>
        <p:spPr>
          <a:xfrm>
            <a:off x="6473454" y="5018272"/>
            <a:ext cx="1685830" cy="125232"/>
          </a:xfrm>
          <a:custGeom>
            <a:rect b="b" l="l" r="r" t="t"/>
            <a:pathLst>
              <a:path extrusionOk="0" h="2335" w="31433">
                <a:moveTo>
                  <a:pt x="0" y="1"/>
                </a:moveTo>
                <a:lnTo>
                  <a:pt x="0" y="2335"/>
                </a:lnTo>
                <a:lnTo>
                  <a:pt x="31433" y="2335"/>
                </a:lnTo>
                <a:lnTo>
                  <a:pt x="3143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7"/>
          <p:cNvSpPr/>
          <p:nvPr/>
        </p:nvSpPr>
        <p:spPr>
          <a:xfrm>
            <a:off x="6031569" y="4810127"/>
            <a:ext cx="2520459" cy="125875"/>
          </a:xfrm>
          <a:custGeom>
            <a:rect b="b" l="l" r="r" t="t"/>
            <a:pathLst>
              <a:path extrusionOk="0" h="2347" w="46995">
                <a:moveTo>
                  <a:pt x="0" y="1"/>
                </a:moveTo>
                <a:lnTo>
                  <a:pt x="0" y="2346"/>
                </a:lnTo>
                <a:lnTo>
                  <a:pt x="46994" y="2346"/>
                </a:lnTo>
                <a:lnTo>
                  <a:pt x="4699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7"/>
          <p:cNvSpPr/>
          <p:nvPr/>
        </p:nvSpPr>
        <p:spPr>
          <a:xfrm>
            <a:off x="5564744" y="4810127"/>
            <a:ext cx="285486" cy="125875"/>
          </a:xfrm>
          <a:custGeom>
            <a:rect b="b" l="l" r="r" t="t"/>
            <a:pathLst>
              <a:path extrusionOk="0" h="2347" w="5323">
                <a:moveTo>
                  <a:pt x="1" y="1"/>
                </a:moveTo>
                <a:lnTo>
                  <a:pt x="1" y="2346"/>
                </a:lnTo>
                <a:lnTo>
                  <a:pt x="5323" y="2346"/>
                </a:lnTo>
                <a:lnTo>
                  <a:pt x="53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2">
  <p:cSld name="CUSTOM_4_1">
    <p:spTree>
      <p:nvGrpSpPr>
        <p:cNvPr id="225" name="Shape 225"/>
        <p:cNvGrpSpPr/>
        <p:nvPr/>
      </p:nvGrpSpPr>
      <p:grpSpPr>
        <a:xfrm>
          <a:off x="0" y="0"/>
          <a:ext cx="0" cy="0"/>
          <a:chOff x="0" y="0"/>
          <a:chExt cx="0" cy="0"/>
        </a:xfrm>
      </p:grpSpPr>
      <p:sp>
        <p:nvSpPr>
          <p:cNvPr id="226" name="Google Shape;226;p18"/>
          <p:cNvSpPr/>
          <p:nvPr/>
        </p:nvSpPr>
        <p:spPr>
          <a:xfrm flipH="1">
            <a:off x="-4"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8"/>
          <p:cNvSpPr/>
          <p:nvPr/>
        </p:nvSpPr>
        <p:spPr>
          <a:xfrm flipH="1">
            <a:off x="67151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8"/>
          <p:cNvSpPr/>
          <p:nvPr/>
        </p:nvSpPr>
        <p:spPr>
          <a:xfrm flipH="1">
            <a:off x="1229469"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8"/>
          <p:cNvSpPr/>
          <p:nvPr/>
        </p:nvSpPr>
        <p:spPr>
          <a:xfrm flipH="1">
            <a:off x="66"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8"/>
          <p:cNvSpPr/>
          <p:nvPr/>
        </p:nvSpPr>
        <p:spPr>
          <a:xfrm flipH="1">
            <a:off x="23" y="1500450"/>
            <a:ext cx="1038298" cy="356872"/>
          </a:xfrm>
          <a:custGeom>
            <a:rect b="b" l="l" r="r" t="t"/>
            <a:pathLst>
              <a:path extrusionOk="0" h="2775" w="2882">
                <a:moveTo>
                  <a:pt x="1" y="0"/>
                </a:moveTo>
                <a:lnTo>
                  <a:pt x="1" y="2774"/>
                </a:lnTo>
                <a:lnTo>
                  <a:pt x="2882" y="2774"/>
                </a:lnTo>
                <a:lnTo>
                  <a:pt x="288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8"/>
          <p:cNvSpPr/>
          <p:nvPr/>
        </p:nvSpPr>
        <p:spPr>
          <a:xfrm flipH="1">
            <a:off x="1299983"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8"/>
          <p:cNvSpPr/>
          <p:nvPr/>
        </p:nvSpPr>
        <p:spPr>
          <a:xfrm flipH="1">
            <a:off x="8105584" y="3268775"/>
            <a:ext cx="1038298" cy="355450"/>
          </a:xfrm>
          <a:custGeom>
            <a:rect b="b" l="l" r="r" t="t"/>
            <a:pathLst>
              <a:path extrusionOk="0" h="2764" w="2882">
                <a:moveTo>
                  <a:pt x="0" y="1"/>
                </a:moveTo>
                <a:lnTo>
                  <a:pt x="0" y="2763"/>
                </a:lnTo>
                <a:lnTo>
                  <a:pt x="2881" y="2763"/>
                </a:lnTo>
                <a:lnTo>
                  <a:pt x="288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8"/>
          <p:cNvSpPr/>
          <p:nvPr/>
        </p:nvSpPr>
        <p:spPr>
          <a:xfrm flipH="1">
            <a:off x="8039752"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8"/>
          <p:cNvSpPr/>
          <p:nvPr/>
        </p:nvSpPr>
        <p:spPr>
          <a:xfrm flipH="1">
            <a:off x="5478250" y="1500456"/>
            <a:ext cx="2365680" cy="356858"/>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8"/>
          <p:cNvSpPr/>
          <p:nvPr/>
        </p:nvSpPr>
        <p:spPr>
          <a:xfrm flipH="1">
            <a:off x="6896105" y="912525"/>
            <a:ext cx="2247799" cy="355301"/>
          </a:xfrm>
          <a:custGeom>
            <a:rect b="b" l="l" r="r" t="t"/>
            <a:pathLst>
              <a:path extrusionOk="0" h="2763" w="12348">
                <a:moveTo>
                  <a:pt x="1" y="0"/>
                </a:moveTo>
                <a:lnTo>
                  <a:pt x="1" y="2762"/>
                </a:lnTo>
                <a:lnTo>
                  <a:pt x="12348" y="2762"/>
                </a:lnTo>
                <a:lnTo>
                  <a:pt x="12348"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8"/>
          <p:cNvSpPr/>
          <p:nvPr/>
        </p:nvSpPr>
        <p:spPr>
          <a:xfrm>
            <a:off x="2094075" y="1123150"/>
            <a:ext cx="4955589" cy="4020450"/>
          </a:xfrm>
          <a:custGeom>
            <a:rect b="b" l="l" r="r" t="t"/>
            <a:pathLst>
              <a:path extrusionOk="0" h="92191" w="151663">
                <a:moveTo>
                  <a:pt x="0" y="0"/>
                </a:moveTo>
                <a:lnTo>
                  <a:pt x="0" y="92190"/>
                </a:lnTo>
                <a:lnTo>
                  <a:pt x="151662" y="92190"/>
                </a:lnTo>
                <a:lnTo>
                  <a:pt x="15166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8"/>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solidFill>
                  <a:schemeClr val="dk2"/>
                </a:solidFill>
              </a:defRPr>
            </a:lvl2pPr>
            <a:lvl3pPr lvl="2" rtl="0" algn="ctr">
              <a:spcBef>
                <a:spcPts val="0"/>
              </a:spcBef>
              <a:spcAft>
                <a:spcPts val="0"/>
              </a:spcAft>
              <a:buNone/>
              <a:defRPr sz="3000">
                <a:solidFill>
                  <a:schemeClr val="dk2"/>
                </a:solidFill>
              </a:defRPr>
            </a:lvl3pPr>
            <a:lvl4pPr lvl="3" rtl="0" algn="ctr">
              <a:spcBef>
                <a:spcPts val="0"/>
              </a:spcBef>
              <a:spcAft>
                <a:spcPts val="0"/>
              </a:spcAft>
              <a:buNone/>
              <a:defRPr sz="3000">
                <a:solidFill>
                  <a:schemeClr val="dk2"/>
                </a:solidFill>
              </a:defRPr>
            </a:lvl4pPr>
            <a:lvl5pPr lvl="4" rtl="0" algn="ctr">
              <a:spcBef>
                <a:spcPts val="0"/>
              </a:spcBef>
              <a:spcAft>
                <a:spcPts val="0"/>
              </a:spcAft>
              <a:buNone/>
              <a:defRPr sz="3000">
                <a:solidFill>
                  <a:schemeClr val="dk2"/>
                </a:solidFill>
              </a:defRPr>
            </a:lvl5pPr>
            <a:lvl6pPr lvl="5" rtl="0" algn="ctr">
              <a:spcBef>
                <a:spcPts val="0"/>
              </a:spcBef>
              <a:spcAft>
                <a:spcPts val="0"/>
              </a:spcAft>
              <a:buNone/>
              <a:defRPr sz="3000">
                <a:solidFill>
                  <a:schemeClr val="dk2"/>
                </a:solidFill>
              </a:defRPr>
            </a:lvl6pPr>
            <a:lvl7pPr lvl="6" rtl="0" algn="ctr">
              <a:spcBef>
                <a:spcPts val="0"/>
              </a:spcBef>
              <a:spcAft>
                <a:spcPts val="0"/>
              </a:spcAft>
              <a:buNone/>
              <a:defRPr sz="3000">
                <a:solidFill>
                  <a:schemeClr val="dk2"/>
                </a:solidFill>
              </a:defRPr>
            </a:lvl7pPr>
            <a:lvl8pPr lvl="7" rtl="0" algn="ctr">
              <a:spcBef>
                <a:spcPts val="0"/>
              </a:spcBef>
              <a:spcAft>
                <a:spcPts val="0"/>
              </a:spcAft>
              <a:buNone/>
              <a:defRPr sz="3000">
                <a:solidFill>
                  <a:schemeClr val="dk2"/>
                </a:solidFill>
              </a:defRPr>
            </a:lvl8pPr>
            <a:lvl9pPr lvl="8" rtl="0" algn="ctr">
              <a:spcBef>
                <a:spcPts val="0"/>
              </a:spcBef>
              <a:spcAft>
                <a:spcPts val="0"/>
              </a:spcAft>
              <a:buNone/>
              <a:defRPr sz="3000">
                <a:solidFill>
                  <a:schemeClr val="dk2"/>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3">
  <p:cSld name="CUSTOM_5">
    <p:spTree>
      <p:nvGrpSpPr>
        <p:cNvPr id="238" name="Shape 238"/>
        <p:cNvGrpSpPr/>
        <p:nvPr/>
      </p:nvGrpSpPr>
      <p:grpSpPr>
        <a:xfrm>
          <a:off x="0" y="0"/>
          <a:ext cx="0" cy="0"/>
          <a:chOff x="0" y="0"/>
          <a:chExt cx="0" cy="0"/>
        </a:xfrm>
      </p:grpSpPr>
      <p:sp>
        <p:nvSpPr>
          <p:cNvPr id="239" name="Google Shape;239;p19"/>
          <p:cNvSpPr/>
          <p:nvPr/>
        </p:nvSpPr>
        <p:spPr>
          <a:xfrm>
            <a:off x="1817725" y="0"/>
            <a:ext cx="7326300" cy="390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9"/>
          <p:cNvSpPr txBox="1"/>
          <p:nvPr>
            <p:ph idx="1" type="body"/>
          </p:nvPr>
        </p:nvSpPr>
        <p:spPr>
          <a:xfrm>
            <a:off x="4579525" y="2388200"/>
            <a:ext cx="3932700" cy="2130900"/>
          </a:xfrm>
          <a:prstGeom prst="rect">
            <a:avLst/>
          </a:prstGeom>
        </p:spPr>
        <p:txBody>
          <a:bodyPr anchorCtr="0" anchor="t" bIns="91425" lIns="91425" spcFirstLastPara="1" rIns="91425" wrap="square" tIns="91425">
            <a:noAutofit/>
          </a:bodyPr>
          <a:lstStyle>
            <a:lvl1pPr indent="-330200" lvl="0" marL="457200" rtl="0" algn="r">
              <a:lnSpc>
                <a:spcPct val="100000"/>
              </a:lnSpc>
              <a:spcBef>
                <a:spcPts val="0"/>
              </a:spcBef>
              <a:spcAft>
                <a:spcPts val="0"/>
              </a:spcAft>
              <a:buSzPts val="1600"/>
              <a:buChar char="●"/>
              <a:defRPr sz="1600"/>
            </a:lvl1pPr>
            <a:lvl2pPr indent="-330200" lvl="1" marL="914400" rtl="0">
              <a:spcBef>
                <a:spcPts val="0"/>
              </a:spcBef>
              <a:spcAft>
                <a:spcPts val="0"/>
              </a:spcAft>
              <a:buSzPts val="1600"/>
              <a:buChar char="○"/>
              <a:defRPr/>
            </a:lvl2pPr>
            <a:lvl3pPr indent="-323850" lvl="2" marL="1371600" rtl="0">
              <a:spcBef>
                <a:spcPts val="1600"/>
              </a:spcBef>
              <a:spcAft>
                <a:spcPts val="0"/>
              </a:spcAft>
              <a:buSzPts val="1500"/>
              <a:buChar char="■"/>
              <a:defRPr/>
            </a:lvl3pPr>
            <a:lvl4pPr indent="-323850" lvl="3" marL="1828800" rtl="0">
              <a:spcBef>
                <a:spcPts val="1600"/>
              </a:spcBef>
              <a:spcAft>
                <a:spcPts val="0"/>
              </a:spcAft>
              <a:buSzPts val="15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1150" lvl="6" marL="3200400" rtl="0">
              <a:spcBef>
                <a:spcPts val="1600"/>
              </a:spcBef>
              <a:spcAft>
                <a:spcPts val="0"/>
              </a:spcAft>
              <a:buSzPts val="1300"/>
              <a:buChar char="●"/>
              <a:defRPr/>
            </a:lvl7pPr>
            <a:lvl8pPr indent="-311150" lvl="7" marL="3657600" rtl="0">
              <a:spcBef>
                <a:spcPts val="1600"/>
              </a:spcBef>
              <a:spcAft>
                <a:spcPts val="0"/>
              </a:spcAft>
              <a:buSzPts val="1300"/>
              <a:buChar char="○"/>
              <a:defRPr/>
            </a:lvl8pPr>
            <a:lvl9pPr indent="-317500" lvl="8" marL="4114800" rtl="0">
              <a:spcBef>
                <a:spcPts val="1600"/>
              </a:spcBef>
              <a:spcAft>
                <a:spcPts val="1600"/>
              </a:spcAft>
              <a:buSzPts val="1400"/>
              <a:buChar char="■"/>
              <a:defRPr/>
            </a:lvl9pPr>
          </a:lstStyle>
          <a:p/>
        </p:txBody>
      </p:sp>
      <p:sp>
        <p:nvSpPr>
          <p:cNvPr id="241" name="Google Shape;241;p19"/>
          <p:cNvSpPr txBox="1"/>
          <p:nvPr>
            <p:ph type="title"/>
          </p:nvPr>
        </p:nvSpPr>
        <p:spPr>
          <a:xfrm>
            <a:off x="4579531" y="1714800"/>
            <a:ext cx="3963300" cy="6690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3000">
                <a:solidFill>
                  <a:schemeClr val="dk2"/>
                </a:solidFill>
              </a:defRPr>
            </a:lvl1pPr>
            <a:lvl2pPr lvl="1" rtl="0" algn="r">
              <a:spcBef>
                <a:spcPts val="0"/>
              </a:spcBef>
              <a:spcAft>
                <a:spcPts val="0"/>
              </a:spcAft>
              <a:buNone/>
              <a:defRPr sz="3000"/>
            </a:lvl2pPr>
            <a:lvl3pPr lvl="2" rtl="0" algn="r">
              <a:spcBef>
                <a:spcPts val="0"/>
              </a:spcBef>
              <a:spcAft>
                <a:spcPts val="0"/>
              </a:spcAft>
              <a:buNone/>
              <a:defRPr sz="3000"/>
            </a:lvl3pPr>
            <a:lvl4pPr lvl="3" rtl="0" algn="r">
              <a:spcBef>
                <a:spcPts val="0"/>
              </a:spcBef>
              <a:spcAft>
                <a:spcPts val="0"/>
              </a:spcAft>
              <a:buNone/>
              <a:defRPr sz="3000"/>
            </a:lvl4pPr>
            <a:lvl5pPr lvl="4" rtl="0" algn="r">
              <a:spcBef>
                <a:spcPts val="0"/>
              </a:spcBef>
              <a:spcAft>
                <a:spcPts val="0"/>
              </a:spcAft>
              <a:buNone/>
              <a:defRPr sz="3000"/>
            </a:lvl5pPr>
            <a:lvl6pPr lvl="5" rtl="0" algn="r">
              <a:spcBef>
                <a:spcPts val="0"/>
              </a:spcBef>
              <a:spcAft>
                <a:spcPts val="0"/>
              </a:spcAft>
              <a:buNone/>
              <a:defRPr sz="3000"/>
            </a:lvl6pPr>
            <a:lvl7pPr lvl="6" rtl="0" algn="r">
              <a:spcBef>
                <a:spcPts val="0"/>
              </a:spcBef>
              <a:spcAft>
                <a:spcPts val="0"/>
              </a:spcAft>
              <a:buNone/>
              <a:defRPr sz="3000"/>
            </a:lvl7pPr>
            <a:lvl8pPr lvl="7" rtl="0" algn="r">
              <a:spcBef>
                <a:spcPts val="0"/>
              </a:spcBef>
              <a:spcAft>
                <a:spcPts val="0"/>
              </a:spcAft>
              <a:buNone/>
              <a:defRPr sz="3000"/>
            </a:lvl8pPr>
            <a:lvl9pPr lvl="8" rtl="0" algn="r">
              <a:spcBef>
                <a:spcPts val="0"/>
              </a:spcBef>
              <a:spcAft>
                <a:spcPts val="0"/>
              </a:spcAft>
              <a:buNone/>
              <a:defRPr sz="3000"/>
            </a:lvl9pPr>
          </a:lstStyle>
          <a:p/>
        </p:txBody>
      </p:sp>
      <p:sp>
        <p:nvSpPr>
          <p:cNvPr id="242" name="Google Shape;242;p19"/>
          <p:cNvSpPr/>
          <p:nvPr/>
        </p:nvSpPr>
        <p:spPr>
          <a:xfrm>
            <a:off x="0" y="2156637"/>
            <a:ext cx="2107897" cy="128764"/>
          </a:xfrm>
          <a:custGeom>
            <a:rect b="b" l="l" r="r" t="t"/>
            <a:pathLst>
              <a:path extrusionOk="0" h="8298" w="135840">
                <a:moveTo>
                  <a:pt x="1" y="1"/>
                </a:moveTo>
                <a:lnTo>
                  <a:pt x="1" y="8298"/>
                </a:lnTo>
                <a:lnTo>
                  <a:pt x="135840" y="8298"/>
                </a:lnTo>
                <a:lnTo>
                  <a:pt x="1358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9"/>
          <p:cNvSpPr/>
          <p:nvPr/>
        </p:nvSpPr>
        <p:spPr>
          <a:xfrm>
            <a:off x="2107970" y="2156637"/>
            <a:ext cx="1115538" cy="128764"/>
          </a:xfrm>
          <a:custGeom>
            <a:rect b="b" l="l" r="r" t="t"/>
            <a:pathLst>
              <a:path extrusionOk="0" h="8298" w="71889">
                <a:moveTo>
                  <a:pt x="1" y="1"/>
                </a:moveTo>
                <a:lnTo>
                  <a:pt x="1" y="8298"/>
                </a:lnTo>
                <a:lnTo>
                  <a:pt x="71889" y="8298"/>
                </a:lnTo>
                <a:lnTo>
                  <a:pt x="718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9"/>
          <p:cNvSpPr/>
          <p:nvPr/>
        </p:nvSpPr>
        <p:spPr>
          <a:xfrm>
            <a:off x="430892" y="2369856"/>
            <a:ext cx="1645026" cy="128764"/>
          </a:xfrm>
          <a:custGeom>
            <a:rect b="b" l="l" r="r" t="t"/>
            <a:pathLst>
              <a:path extrusionOk="0" h="8298" w="106011">
                <a:moveTo>
                  <a:pt x="1" y="1"/>
                </a:moveTo>
                <a:lnTo>
                  <a:pt x="1" y="8297"/>
                </a:lnTo>
                <a:lnTo>
                  <a:pt x="106011" y="8297"/>
                </a:lnTo>
                <a:lnTo>
                  <a:pt x="1060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9"/>
          <p:cNvSpPr/>
          <p:nvPr/>
        </p:nvSpPr>
        <p:spPr>
          <a:xfrm>
            <a:off x="1597826" y="2369856"/>
            <a:ext cx="478141" cy="128764"/>
          </a:xfrm>
          <a:custGeom>
            <a:rect b="b" l="l" r="r" t="t"/>
            <a:pathLst>
              <a:path extrusionOk="0" h="8298" w="30813">
                <a:moveTo>
                  <a:pt x="0" y="1"/>
                </a:moveTo>
                <a:lnTo>
                  <a:pt x="0" y="8297"/>
                </a:lnTo>
                <a:lnTo>
                  <a:pt x="30813" y="8297"/>
                </a:lnTo>
                <a:lnTo>
                  <a:pt x="308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9"/>
          <p:cNvSpPr/>
          <p:nvPr/>
        </p:nvSpPr>
        <p:spPr>
          <a:xfrm>
            <a:off x="2665754" y="2369856"/>
            <a:ext cx="557777" cy="128764"/>
          </a:xfrm>
          <a:custGeom>
            <a:rect b="b" l="l" r="r" t="t"/>
            <a:pathLst>
              <a:path extrusionOk="0" h="8298" w="35945">
                <a:moveTo>
                  <a:pt x="1" y="1"/>
                </a:moveTo>
                <a:lnTo>
                  <a:pt x="1" y="8297"/>
                </a:lnTo>
                <a:lnTo>
                  <a:pt x="35945" y="8297"/>
                </a:lnTo>
                <a:lnTo>
                  <a:pt x="3594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9"/>
          <p:cNvSpPr/>
          <p:nvPr/>
        </p:nvSpPr>
        <p:spPr>
          <a:xfrm>
            <a:off x="0" y="3222713"/>
            <a:ext cx="1472750" cy="128392"/>
          </a:xfrm>
          <a:custGeom>
            <a:rect b="b" l="l" r="r" t="t"/>
            <a:pathLst>
              <a:path extrusionOk="0" h="8274" w="94909">
                <a:moveTo>
                  <a:pt x="1" y="1"/>
                </a:moveTo>
                <a:lnTo>
                  <a:pt x="1" y="8274"/>
                </a:lnTo>
                <a:lnTo>
                  <a:pt x="94908" y="8274"/>
                </a:lnTo>
                <a:lnTo>
                  <a:pt x="949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9"/>
          <p:cNvSpPr/>
          <p:nvPr/>
        </p:nvSpPr>
        <p:spPr>
          <a:xfrm>
            <a:off x="2202118" y="2369856"/>
            <a:ext cx="128764" cy="128764"/>
          </a:xfrm>
          <a:custGeom>
            <a:rect b="b" l="l" r="r" t="t"/>
            <a:pathLst>
              <a:path extrusionOk="0" h="8298" w="8298">
                <a:moveTo>
                  <a:pt x="0" y="1"/>
                </a:moveTo>
                <a:lnTo>
                  <a:pt x="0" y="8297"/>
                </a:lnTo>
                <a:lnTo>
                  <a:pt x="8297" y="8297"/>
                </a:lnTo>
                <a:lnTo>
                  <a:pt x="8297"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9"/>
          <p:cNvSpPr/>
          <p:nvPr/>
        </p:nvSpPr>
        <p:spPr>
          <a:xfrm>
            <a:off x="2406772" y="2369856"/>
            <a:ext cx="128764" cy="128764"/>
          </a:xfrm>
          <a:custGeom>
            <a:rect b="b" l="l" r="r" t="t"/>
            <a:pathLst>
              <a:path extrusionOk="0" h="8298" w="8298">
                <a:moveTo>
                  <a:pt x="1" y="1"/>
                </a:moveTo>
                <a:lnTo>
                  <a:pt x="1"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9"/>
          <p:cNvSpPr/>
          <p:nvPr/>
        </p:nvSpPr>
        <p:spPr>
          <a:xfrm>
            <a:off x="2061089" y="2796292"/>
            <a:ext cx="128764" cy="128749"/>
          </a:xfrm>
          <a:custGeom>
            <a:rect b="b" l="l" r="r" t="t"/>
            <a:pathLst>
              <a:path extrusionOk="0" h="8297" w="8298">
                <a:moveTo>
                  <a:pt x="0" y="0"/>
                </a:moveTo>
                <a:lnTo>
                  <a:pt x="0" y="8297"/>
                </a:lnTo>
                <a:lnTo>
                  <a:pt x="8297" y="8297"/>
                </a:lnTo>
                <a:lnTo>
                  <a:pt x="829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9"/>
          <p:cNvSpPr/>
          <p:nvPr/>
        </p:nvSpPr>
        <p:spPr>
          <a:xfrm>
            <a:off x="1856436" y="2796292"/>
            <a:ext cx="128376" cy="128749"/>
          </a:xfrm>
          <a:custGeom>
            <a:rect b="b" l="l" r="r" t="t"/>
            <a:pathLst>
              <a:path extrusionOk="0" h="8297" w="8273">
                <a:moveTo>
                  <a:pt x="0" y="0"/>
                </a:moveTo>
                <a:lnTo>
                  <a:pt x="0" y="8297"/>
                </a:lnTo>
                <a:lnTo>
                  <a:pt x="8273" y="8297"/>
                </a:lnTo>
                <a:lnTo>
                  <a:pt x="827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9"/>
          <p:cNvSpPr/>
          <p:nvPr/>
        </p:nvSpPr>
        <p:spPr>
          <a:xfrm>
            <a:off x="641505" y="2796292"/>
            <a:ext cx="128764" cy="128749"/>
          </a:xfrm>
          <a:custGeom>
            <a:rect b="b" l="l" r="r" t="t"/>
            <a:pathLst>
              <a:path extrusionOk="0" h="8297" w="8298">
                <a:moveTo>
                  <a:pt x="1" y="0"/>
                </a:moveTo>
                <a:lnTo>
                  <a:pt x="1"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9"/>
          <p:cNvSpPr/>
          <p:nvPr/>
        </p:nvSpPr>
        <p:spPr>
          <a:xfrm>
            <a:off x="3094800" y="2583074"/>
            <a:ext cx="128749" cy="128764"/>
          </a:xfrm>
          <a:custGeom>
            <a:rect b="b" l="l" r="r" t="t"/>
            <a:pathLst>
              <a:path extrusionOk="0" h="8298" w="8297">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9"/>
          <p:cNvSpPr/>
          <p:nvPr/>
        </p:nvSpPr>
        <p:spPr>
          <a:xfrm>
            <a:off x="191634" y="2369856"/>
            <a:ext cx="128764" cy="128764"/>
          </a:xfrm>
          <a:custGeom>
            <a:rect b="b" l="l" r="r" t="t"/>
            <a:pathLst>
              <a:path extrusionOk="0" h="8298" w="8298">
                <a:moveTo>
                  <a:pt x="1" y="1"/>
                </a:moveTo>
                <a:lnTo>
                  <a:pt x="1" y="8297"/>
                </a:lnTo>
                <a:lnTo>
                  <a:pt x="8297" y="8297"/>
                </a:lnTo>
                <a:lnTo>
                  <a:pt x="8297"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9"/>
          <p:cNvSpPr/>
          <p:nvPr/>
        </p:nvSpPr>
        <p:spPr>
          <a:xfrm>
            <a:off x="1339573" y="3009138"/>
            <a:ext cx="1644653" cy="128749"/>
          </a:xfrm>
          <a:custGeom>
            <a:rect b="b" l="l" r="r" t="t"/>
            <a:pathLst>
              <a:path extrusionOk="0" h="8297" w="105987">
                <a:moveTo>
                  <a:pt x="1" y="0"/>
                </a:moveTo>
                <a:lnTo>
                  <a:pt x="1" y="8297"/>
                </a:lnTo>
                <a:lnTo>
                  <a:pt x="105987" y="8297"/>
                </a:lnTo>
                <a:lnTo>
                  <a:pt x="10598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9"/>
          <p:cNvSpPr/>
          <p:nvPr/>
        </p:nvSpPr>
        <p:spPr>
          <a:xfrm>
            <a:off x="1339573" y="3009138"/>
            <a:ext cx="478156" cy="128749"/>
          </a:xfrm>
          <a:custGeom>
            <a:rect b="b" l="l" r="r" t="t"/>
            <a:pathLst>
              <a:path extrusionOk="0" h="8297" w="30814">
                <a:moveTo>
                  <a:pt x="1" y="0"/>
                </a:moveTo>
                <a:lnTo>
                  <a:pt x="1" y="8297"/>
                </a:lnTo>
                <a:lnTo>
                  <a:pt x="30813" y="8297"/>
                </a:lnTo>
                <a:lnTo>
                  <a:pt x="3081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9"/>
          <p:cNvSpPr/>
          <p:nvPr/>
        </p:nvSpPr>
        <p:spPr>
          <a:xfrm>
            <a:off x="0" y="3009510"/>
            <a:ext cx="749775" cy="128376"/>
          </a:xfrm>
          <a:custGeom>
            <a:rect b="b" l="l" r="r" t="t"/>
            <a:pathLst>
              <a:path extrusionOk="0" h="8273" w="48318">
                <a:moveTo>
                  <a:pt x="1" y="0"/>
                </a:moveTo>
                <a:lnTo>
                  <a:pt x="1" y="8273"/>
                </a:lnTo>
                <a:lnTo>
                  <a:pt x="48318" y="8273"/>
                </a:lnTo>
                <a:lnTo>
                  <a:pt x="4831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9"/>
          <p:cNvSpPr/>
          <p:nvPr/>
        </p:nvSpPr>
        <p:spPr>
          <a:xfrm>
            <a:off x="1084687" y="3009138"/>
            <a:ext cx="128764" cy="128749"/>
          </a:xfrm>
          <a:custGeom>
            <a:rect b="b" l="l" r="r" t="t"/>
            <a:pathLst>
              <a:path extrusionOk="0" h="8297" w="8298">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9"/>
          <p:cNvSpPr/>
          <p:nvPr/>
        </p:nvSpPr>
        <p:spPr>
          <a:xfrm>
            <a:off x="879662" y="3009138"/>
            <a:ext cx="128749" cy="128749"/>
          </a:xfrm>
          <a:custGeom>
            <a:rect b="b" l="l" r="r" t="t"/>
            <a:pathLst>
              <a:path extrusionOk="0" h="8297" w="8297">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9"/>
          <p:cNvSpPr/>
          <p:nvPr/>
        </p:nvSpPr>
        <p:spPr>
          <a:xfrm>
            <a:off x="533979" y="3435558"/>
            <a:ext cx="128749" cy="128764"/>
          </a:xfrm>
          <a:custGeom>
            <a:rect b="b" l="l" r="r" t="t"/>
            <a:pathLst>
              <a:path extrusionOk="0" h="8298" w="8297">
                <a:moveTo>
                  <a:pt x="0" y="1"/>
                </a:moveTo>
                <a:lnTo>
                  <a:pt x="0" y="8297"/>
                </a:lnTo>
                <a:lnTo>
                  <a:pt x="8297" y="8297"/>
                </a:lnTo>
                <a:lnTo>
                  <a:pt x="8297"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9"/>
          <p:cNvSpPr/>
          <p:nvPr/>
        </p:nvSpPr>
        <p:spPr>
          <a:xfrm>
            <a:off x="338622" y="3435558"/>
            <a:ext cx="128749" cy="128764"/>
          </a:xfrm>
          <a:custGeom>
            <a:rect b="b" l="l" r="r" t="t"/>
            <a:pathLst>
              <a:path extrusionOk="0" h="8298" w="8297">
                <a:moveTo>
                  <a:pt x="0" y="1"/>
                </a:moveTo>
                <a:lnTo>
                  <a:pt x="0" y="8297"/>
                </a:lnTo>
                <a:lnTo>
                  <a:pt x="8297" y="8297"/>
                </a:lnTo>
                <a:lnTo>
                  <a:pt x="829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9"/>
          <p:cNvSpPr/>
          <p:nvPr/>
        </p:nvSpPr>
        <p:spPr>
          <a:xfrm>
            <a:off x="142891" y="3435558"/>
            <a:ext cx="128764" cy="128764"/>
          </a:xfrm>
          <a:custGeom>
            <a:rect b="b" l="l" r="r" t="t"/>
            <a:pathLst>
              <a:path extrusionOk="0" h="8298" w="8298">
                <a:moveTo>
                  <a:pt x="0" y="1"/>
                </a:moveTo>
                <a:lnTo>
                  <a:pt x="0"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9"/>
          <p:cNvSpPr/>
          <p:nvPr/>
        </p:nvSpPr>
        <p:spPr>
          <a:xfrm>
            <a:off x="3094800" y="3009138"/>
            <a:ext cx="128749" cy="128749"/>
          </a:xfrm>
          <a:custGeom>
            <a:rect b="b" l="l" r="r" t="t"/>
            <a:pathLst>
              <a:path extrusionOk="0" h="8297" w="8297">
                <a:moveTo>
                  <a:pt x="0" y="0"/>
                </a:moveTo>
                <a:lnTo>
                  <a:pt x="0" y="8297"/>
                </a:lnTo>
                <a:lnTo>
                  <a:pt x="8297" y="8297"/>
                </a:lnTo>
                <a:lnTo>
                  <a:pt x="8297" y="0"/>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9"/>
          <p:cNvSpPr/>
          <p:nvPr/>
        </p:nvSpPr>
        <p:spPr>
          <a:xfrm>
            <a:off x="1676332" y="2583074"/>
            <a:ext cx="1314984" cy="128764"/>
          </a:xfrm>
          <a:custGeom>
            <a:rect b="b" l="l" r="r" t="t"/>
            <a:pathLst>
              <a:path extrusionOk="0" h="8298" w="84742">
                <a:moveTo>
                  <a:pt x="1" y="0"/>
                </a:moveTo>
                <a:lnTo>
                  <a:pt x="1" y="8297"/>
                </a:lnTo>
                <a:lnTo>
                  <a:pt x="84741" y="8297"/>
                </a:lnTo>
                <a:lnTo>
                  <a:pt x="8474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9"/>
          <p:cNvSpPr/>
          <p:nvPr/>
        </p:nvSpPr>
        <p:spPr>
          <a:xfrm>
            <a:off x="2267232" y="2796292"/>
            <a:ext cx="956281" cy="128749"/>
          </a:xfrm>
          <a:custGeom>
            <a:rect b="b" l="l" r="r" t="t"/>
            <a:pathLst>
              <a:path extrusionOk="0" h="8297" w="61626">
                <a:moveTo>
                  <a:pt x="1" y="0"/>
                </a:moveTo>
                <a:lnTo>
                  <a:pt x="1" y="8297"/>
                </a:lnTo>
                <a:lnTo>
                  <a:pt x="61626" y="8297"/>
                </a:lnTo>
                <a:lnTo>
                  <a:pt x="61626"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9"/>
          <p:cNvSpPr/>
          <p:nvPr/>
        </p:nvSpPr>
        <p:spPr>
          <a:xfrm>
            <a:off x="641505" y="2796292"/>
            <a:ext cx="896384" cy="128749"/>
          </a:xfrm>
          <a:custGeom>
            <a:rect b="b" l="l" r="r" t="t"/>
            <a:pathLst>
              <a:path extrusionOk="0" h="8297" w="57766">
                <a:moveTo>
                  <a:pt x="1" y="0"/>
                </a:moveTo>
                <a:lnTo>
                  <a:pt x="1" y="8297"/>
                </a:lnTo>
                <a:lnTo>
                  <a:pt x="57765" y="8297"/>
                </a:lnTo>
                <a:lnTo>
                  <a:pt x="57765" y="0"/>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9"/>
          <p:cNvSpPr/>
          <p:nvPr/>
        </p:nvSpPr>
        <p:spPr>
          <a:xfrm>
            <a:off x="0" y="2796292"/>
            <a:ext cx="449495" cy="128749"/>
          </a:xfrm>
          <a:custGeom>
            <a:rect b="b" l="l" r="r" t="t"/>
            <a:pathLst>
              <a:path extrusionOk="0" h="8297" w="28967">
                <a:moveTo>
                  <a:pt x="1" y="0"/>
                </a:moveTo>
                <a:lnTo>
                  <a:pt x="1" y="8297"/>
                </a:lnTo>
                <a:lnTo>
                  <a:pt x="28967" y="8297"/>
                </a:lnTo>
                <a:lnTo>
                  <a:pt x="2896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9"/>
          <p:cNvSpPr/>
          <p:nvPr/>
        </p:nvSpPr>
        <p:spPr>
          <a:xfrm>
            <a:off x="1676332" y="3222340"/>
            <a:ext cx="1547157" cy="128764"/>
          </a:xfrm>
          <a:custGeom>
            <a:rect b="b" l="l" r="r" t="t"/>
            <a:pathLst>
              <a:path extrusionOk="0" h="8298" w="99704">
                <a:moveTo>
                  <a:pt x="1" y="1"/>
                </a:moveTo>
                <a:lnTo>
                  <a:pt x="1" y="8298"/>
                </a:lnTo>
                <a:lnTo>
                  <a:pt x="99704" y="8298"/>
                </a:lnTo>
                <a:lnTo>
                  <a:pt x="99704"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9"/>
          <p:cNvSpPr/>
          <p:nvPr/>
        </p:nvSpPr>
        <p:spPr>
          <a:xfrm>
            <a:off x="2522506" y="3435558"/>
            <a:ext cx="701019" cy="128764"/>
          </a:xfrm>
          <a:custGeom>
            <a:rect b="b" l="l" r="r" t="t"/>
            <a:pathLst>
              <a:path extrusionOk="0" h="8298" w="45176">
                <a:moveTo>
                  <a:pt x="0" y="1"/>
                </a:moveTo>
                <a:lnTo>
                  <a:pt x="0" y="8297"/>
                </a:lnTo>
                <a:lnTo>
                  <a:pt x="45176" y="8297"/>
                </a:lnTo>
                <a:lnTo>
                  <a:pt x="4517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9"/>
          <p:cNvSpPr/>
          <p:nvPr/>
        </p:nvSpPr>
        <p:spPr>
          <a:xfrm>
            <a:off x="0" y="2583074"/>
            <a:ext cx="1277773" cy="128764"/>
          </a:xfrm>
          <a:custGeom>
            <a:rect b="b" l="l" r="r" t="t"/>
            <a:pathLst>
              <a:path extrusionOk="0" h="8298" w="82344">
                <a:moveTo>
                  <a:pt x="1" y="0"/>
                </a:moveTo>
                <a:lnTo>
                  <a:pt x="1" y="8297"/>
                </a:lnTo>
                <a:lnTo>
                  <a:pt x="82343" y="8297"/>
                </a:lnTo>
                <a:lnTo>
                  <a:pt x="8234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9"/>
          <p:cNvSpPr/>
          <p:nvPr/>
        </p:nvSpPr>
        <p:spPr>
          <a:xfrm>
            <a:off x="812313" y="3435558"/>
            <a:ext cx="1562783" cy="128764"/>
          </a:xfrm>
          <a:custGeom>
            <a:rect b="b" l="l" r="r" t="t"/>
            <a:pathLst>
              <a:path extrusionOk="0" h="8298" w="100711">
                <a:moveTo>
                  <a:pt x="0" y="1"/>
                </a:moveTo>
                <a:lnTo>
                  <a:pt x="0" y="8297"/>
                </a:lnTo>
                <a:lnTo>
                  <a:pt x="100710" y="8297"/>
                </a:lnTo>
                <a:lnTo>
                  <a:pt x="100710"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9"/>
          <p:cNvSpPr/>
          <p:nvPr/>
        </p:nvSpPr>
        <p:spPr>
          <a:xfrm>
            <a:off x="3223538" y="1474200"/>
            <a:ext cx="1086520" cy="2772465"/>
          </a:xfrm>
          <a:custGeom>
            <a:rect b="b" l="l" r="r" t="t"/>
            <a:pathLst>
              <a:path extrusionOk="0" h="178667" w="70019">
                <a:moveTo>
                  <a:pt x="1" y="1"/>
                </a:moveTo>
                <a:lnTo>
                  <a:pt x="1" y="22085"/>
                </a:lnTo>
                <a:lnTo>
                  <a:pt x="7434" y="22085"/>
                </a:lnTo>
                <a:cubicBezTo>
                  <a:pt x="22133" y="22637"/>
                  <a:pt x="29495" y="30574"/>
                  <a:pt x="29495" y="45848"/>
                </a:cubicBezTo>
                <a:lnTo>
                  <a:pt x="29495" y="60259"/>
                </a:lnTo>
                <a:cubicBezTo>
                  <a:pt x="29495" y="76397"/>
                  <a:pt x="35082" y="85941"/>
                  <a:pt x="46256" y="88914"/>
                </a:cubicBezTo>
                <a:lnTo>
                  <a:pt x="46256" y="89753"/>
                </a:lnTo>
                <a:cubicBezTo>
                  <a:pt x="35082" y="92727"/>
                  <a:pt x="29495" y="102270"/>
                  <a:pt x="29495" y="118408"/>
                </a:cubicBezTo>
                <a:lnTo>
                  <a:pt x="29495" y="132843"/>
                </a:lnTo>
                <a:cubicBezTo>
                  <a:pt x="29495" y="148405"/>
                  <a:pt x="22133" y="156390"/>
                  <a:pt x="7434" y="156822"/>
                </a:cubicBezTo>
                <a:lnTo>
                  <a:pt x="1" y="156822"/>
                </a:lnTo>
                <a:lnTo>
                  <a:pt x="1" y="178666"/>
                </a:lnTo>
                <a:lnTo>
                  <a:pt x="7434" y="178666"/>
                </a:lnTo>
                <a:cubicBezTo>
                  <a:pt x="21869" y="178379"/>
                  <a:pt x="33259" y="174038"/>
                  <a:pt x="41604" y="165622"/>
                </a:cubicBezTo>
                <a:cubicBezTo>
                  <a:pt x="49948" y="157205"/>
                  <a:pt x="54121" y="145072"/>
                  <a:pt x="54121" y="129222"/>
                </a:cubicBezTo>
                <a:lnTo>
                  <a:pt x="54121" y="115866"/>
                </a:lnTo>
                <a:cubicBezTo>
                  <a:pt x="54121" y="111046"/>
                  <a:pt x="55032" y="107234"/>
                  <a:pt x="56878" y="104404"/>
                </a:cubicBezTo>
                <a:cubicBezTo>
                  <a:pt x="58701" y="101575"/>
                  <a:pt x="61266" y="100160"/>
                  <a:pt x="64503" y="100160"/>
                </a:cubicBezTo>
                <a:lnTo>
                  <a:pt x="70019" y="100160"/>
                </a:lnTo>
                <a:lnTo>
                  <a:pt x="70019" y="78315"/>
                </a:lnTo>
                <a:lnTo>
                  <a:pt x="64503" y="78315"/>
                </a:lnTo>
                <a:cubicBezTo>
                  <a:pt x="61266" y="78315"/>
                  <a:pt x="58701" y="76901"/>
                  <a:pt x="56878" y="74071"/>
                </a:cubicBezTo>
                <a:cubicBezTo>
                  <a:pt x="55032" y="71242"/>
                  <a:pt x="54121" y="67405"/>
                  <a:pt x="54121" y="62609"/>
                </a:cubicBezTo>
                <a:lnTo>
                  <a:pt x="54121" y="49661"/>
                </a:lnTo>
                <a:cubicBezTo>
                  <a:pt x="54121" y="33667"/>
                  <a:pt x="49972" y="21510"/>
                  <a:pt x="41700" y="13165"/>
                </a:cubicBezTo>
                <a:cubicBezTo>
                  <a:pt x="33427" y="4821"/>
                  <a:pt x="22013" y="433"/>
                  <a:pt x="7434" y="1"/>
                </a:cubicBez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9"/>
          <p:cNvSpPr/>
          <p:nvPr/>
        </p:nvSpPr>
        <p:spPr>
          <a:xfrm>
            <a:off x="-12" y="4446900"/>
            <a:ext cx="1086600" cy="696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p:cSld name="CUSTOM_8">
    <p:spTree>
      <p:nvGrpSpPr>
        <p:cNvPr id="274" name="Shape 274"/>
        <p:cNvGrpSpPr/>
        <p:nvPr/>
      </p:nvGrpSpPr>
      <p:grpSpPr>
        <a:xfrm>
          <a:off x="0" y="0"/>
          <a:ext cx="0" cy="0"/>
          <a:chOff x="0" y="0"/>
          <a:chExt cx="0" cy="0"/>
        </a:xfrm>
      </p:grpSpPr>
      <p:sp>
        <p:nvSpPr>
          <p:cNvPr id="275" name="Google Shape;275;p20"/>
          <p:cNvSpPr/>
          <p:nvPr/>
        </p:nvSpPr>
        <p:spPr>
          <a:xfrm>
            <a:off x="5445850" y="1359975"/>
            <a:ext cx="3697248" cy="1208576"/>
          </a:xfrm>
          <a:custGeom>
            <a:rect b="b" l="l" r="r" t="t"/>
            <a:pathLst>
              <a:path extrusionOk="0" h="37768" w="115539">
                <a:moveTo>
                  <a:pt x="1" y="0"/>
                </a:moveTo>
                <a:lnTo>
                  <a:pt x="115539" y="0"/>
                </a:lnTo>
                <a:lnTo>
                  <a:pt x="115539" y="37767"/>
                </a:lnTo>
                <a:lnTo>
                  <a:pt x="1" y="37767"/>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0"/>
          <p:cNvSpPr/>
          <p:nvPr/>
        </p:nvSpPr>
        <p:spPr>
          <a:xfrm>
            <a:off x="-899" y="2568525"/>
            <a:ext cx="3697248" cy="1208544"/>
          </a:xfrm>
          <a:custGeom>
            <a:rect b="b" l="l" r="r" t="t"/>
            <a:pathLst>
              <a:path extrusionOk="0" h="37767" w="115539">
                <a:moveTo>
                  <a:pt x="0" y="0"/>
                </a:moveTo>
                <a:lnTo>
                  <a:pt x="115538" y="0"/>
                </a:lnTo>
                <a:lnTo>
                  <a:pt x="115538" y="37767"/>
                </a:lnTo>
                <a:lnTo>
                  <a:pt x="0" y="377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0"/>
          <p:cNvSpPr/>
          <p:nvPr/>
        </p:nvSpPr>
        <p:spPr>
          <a:xfrm>
            <a:off x="-905" y="-3217"/>
            <a:ext cx="3697248" cy="357024"/>
          </a:xfrm>
          <a:custGeom>
            <a:rect b="b" l="l" r="r" t="t"/>
            <a:pathLst>
              <a:path extrusionOk="0" h="11157" w="115539">
                <a:moveTo>
                  <a:pt x="0" y="0"/>
                </a:moveTo>
                <a:lnTo>
                  <a:pt x="115538" y="0"/>
                </a:lnTo>
                <a:lnTo>
                  <a:pt x="115538" y="11156"/>
                </a:lnTo>
                <a:lnTo>
                  <a:pt x="0" y="11156"/>
                </a:lnTo>
                <a:close/>
              </a:path>
            </a:pathLst>
          </a:custGeom>
          <a:solidFill>
            <a:srgbClr val="FFFFFF">
              <a:alpha val="18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0"/>
          <p:cNvSpPr/>
          <p:nvPr/>
        </p:nvSpPr>
        <p:spPr>
          <a:xfrm>
            <a:off x="-905" y="3584623"/>
            <a:ext cx="417216" cy="384864"/>
          </a:xfrm>
          <a:custGeom>
            <a:rect b="b" l="l" r="r" t="t"/>
            <a:pathLst>
              <a:path extrusionOk="0" h="12027" w="13038">
                <a:moveTo>
                  <a:pt x="0" y="1"/>
                </a:moveTo>
                <a:lnTo>
                  <a:pt x="13037" y="1"/>
                </a:lnTo>
                <a:lnTo>
                  <a:pt x="13037" y="12026"/>
                </a:lnTo>
                <a:lnTo>
                  <a:pt x="0" y="12026"/>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0"/>
          <p:cNvSpPr/>
          <p:nvPr/>
        </p:nvSpPr>
        <p:spPr>
          <a:xfrm>
            <a:off x="8017591" y="1161103"/>
            <a:ext cx="1125504" cy="384832"/>
          </a:xfrm>
          <a:custGeom>
            <a:rect b="b" l="l" r="r" t="t"/>
            <a:pathLst>
              <a:path extrusionOk="0" h="12026" w="35172">
                <a:moveTo>
                  <a:pt x="1" y="0"/>
                </a:moveTo>
                <a:lnTo>
                  <a:pt x="35172" y="0"/>
                </a:lnTo>
                <a:lnTo>
                  <a:pt x="35172" y="12026"/>
                </a:lnTo>
                <a:lnTo>
                  <a:pt x="1" y="12026"/>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0"/>
          <p:cNvSpPr txBox="1"/>
          <p:nvPr>
            <p:ph idx="1" type="subTitle"/>
          </p:nvPr>
        </p:nvSpPr>
        <p:spPr>
          <a:xfrm>
            <a:off x="5626675" y="1941426"/>
            <a:ext cx="2391600" cy="4662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500"/>
              <a:buNone/>
              <a:defRPr sz="1500">
                <a:solidFill>
                  <a:schemeClr val="dk1"/>
                </a:solidFill>
              </a:defRPr>
            </a:lvl2pPr>
            <a:lvl3pPr lvl="2" rtl="0">
              <a:lnSpc>
                <a:spcPct val="100000"/>
              </a:lnSpc>
              <a:spcBef>
                <a:spcPts val="0"/>
              </a:spcBef>
              <a:spcAft>
                <a:spcPts val="0"/>
              </a:spcAft>
              <a:buClr>
                <a:schemeClr val="dk1"/>
              </a:buClr>
              <a:buSzPts val="1500"/>
              <a:buNone/>
              <a:defRPr sz="1500">
                <a:solidFill>
                  <a:schemeClr val="dk1"/>
                </a:solidFill>
              </a:defRPr>
            </a:lvl3pPr>
            <a:lvl4pPr lvl="3" rtl="0">
              <a:lnSpc>
                <a:spcPct val="100000"/>
              </a:lnSpc>
              <a:spcBef>
                <a:spcPts val="0"/>
              </a:spcBef>
              <a:spcAft>
                <a:spcPts val="0"/>
              </a:spcAft>
              <a:buClr>
                <a:schemeClr val="dk1"/>
              </a:buClr>
              <a:buSzPts val="1500"/>
              <a:buNone/>
              <a:defRPr sz="1500">
                <a:solidFill>
                  <a:schemeClr val="dk1"/>
                </a:solidFill>
              </a:defRPr>
            </a:lvl4pPr>
            <a:lvl5pPr lvl="4" rtl="0">
              <a:lnSpc>
                <a:spcPct val="100000"/>
              </a:lnSpc>
              <a:spcBef>
                <a:spcPts val="0"/>
              </a:spcBef>
              <a:spcAft>
                <a:spcPts val="0"/>
              </a:spcAft>
              <a:buClr>
                <a:schemeClr val="dk1"/>
              </a:buClr>
              <a:buSzPts val="1500"/>
              <a:buNone/>
              <a:defRPr sz="1500">
                <a:solidFill>
                  <a:schemeClr val="dk1"/>
                </a:solidFill>
              </a:defRPr>
            </a:lvl5pPr>
            <a:lvl6pPr lvl="5" rtl="0">
              <a:lnSpc>
                <a:spcPct val="100000"/>
              </a:lnSpc>
              <a:spcBef>
                <a:spcPts val="0"/>
              </a:spcBef>
              <a:spcAft>
                <a:spcPts val="0"/>
              </a:spcAft>
              <a:buClr>
                <a:schemeClr val="dk1"/>
              </a:buClr>
              <a:buSzPts val="1500"/>
              <a:buNone/>
              <a:defRPr sz="1500">
                <a:solidFill>
                  <a:schemeClr val="dk1"/>
                </a:solidFill>
              </a:defRPr>
            </a:lvl6pPr>
            <a:lvl7pPr lvl="6" rtl="0">
              <a:lnSpc>
                <a:spcPct val="100000"/>
              </a:lnSpc>
              <a:spcBef>
                <a:spcPts val="0"/>
              </a:spcBef>
              <a:spcAft>
                <a:spcPts val="0"/>
              </a:spcAft>
              <a:buClr>
                <a:schemeClr val="dk1"/>
              </a:buClr>
              <a:buSzPts val="1500"/>
              <a:buNone/>
              <a:defRPr sz="1500">
                <a:solidFill>
                  <a:schemeClr val="dk1"/>
                </a:solidFill>
              </a:defRPr>
            </a:lvl7pPr>
            <a:lvl8pPr lvl="7" rtl="0">
              <a:lnSpc>
                <a:spcPct val="100000"/>
              </a:lnSpc>
              <a:spcBef>
                <a:spcPts val="0"/>
              </a:spcBef>
              <a:spcAft>
                <a:spcPts val="0"/>
              </a:spcAft>
              <a:buClr>
                <a:schemeClr val="dk1"/>
              </a:buClr>
              <a:buSzPts val="1500"/>
              <a:buNone/>
              <a:defRPr sz="1500">
                <a:solidFill>
                  <a:schemeClr val="dk1"/>
                </a:solidFill>
              </a:defRPr>
            </a:lvl8pPr>
            <a:lvl9pPr lvl="8" rtl="0">
              <a:lnSpc>
                <a:spcPct val="100000"/>
              </a:lnSpc>
              <a:spcBef>
                <a:spcPts val="0"/>
              </a:spcBef>
              <a:spcAft>
                <a:spcPts val="0"/>
              </a:spcAft>
              <a:buClr>
                <a:schemeClr val="dk1"/>
              </a:buClr>
              <a:buSzPts val="1500"/>
              <a:buNone/>
              <a:defRPr sz="1500">
                <a:solidFill>
                  <a:schemeClr val="dk1"/>
                </a:solidFill>
              </a:defRPr>
            </a:lvl9pPr>
          </a:lstStyle>
          <a:p/>
        </p:txBody>
      </p:sp>
      <p:sp>
        <p:nvSpPr>
          <p:cNvPr id="281" name="Google Shape;281;p20"/>
          <p:cNvSpPr txBox="1"/>
          <p:nvPr>
            <p:ph idx="2" type="subTitle"/>
          </p:nvPr>
        </p:nvSpPr>
        <p:spPr>
          <a:xfrm>
            <a:off x="1129300" y="3151101"/>
            <a:ext cx="2391600" cy="468300"/>
          </a:xfrm>
          <a:prstGeom prst="rect">
            <a:avLst/>
          </a:prstGeom>
        </p:spPr>
        <p:txBody>
          <a:bodyPr anchorCtr="0" anchor="t" bIns="91425" lIns="91425" spcFirstLastPara="1" rIns="91425" wrap="square" tIns="0">
            <a:noAutofit/>
          </a:bodyPr>
          <a:lstStyle>
            <a:lvl1pPr lvl="0" rtl="0" algn="r">
              <a:lnSpc>
                <a:spcPct val="100000"/>
              </a:lnSpc>
              <a:spcBef>
                <a:spcPts val="0"/>
              </a:spcBef>
              <a:spcAft>
                <a:spcPts val="0"/>
              </a:spcAft>
              <a:buSzPts val="1500"/>
              <a:buNone/>
              <a:defRPr sz="1400"/>
            </a:lvl1pPr>
            <a:lvl2pPr lvl="1" rtl="0" algn="r">
              <a:lnSpc>
                <a:spcPct val="100000"/>
              </a:lnSpc>
              <a:spcBef>
                <a:spcPts val="0"/>
              </a:spcBef>
              <a:spcAft>
                <a:spcPts val="0"/>
              </a:spcAft>
              <a:buSzPts val="1500"/>
              <a:buNone/>
              <a:defRPr sz="1500"/>
            </a:lvl2pPr>
            <a:lvl3pPr lvl="2" rtl="0" algn="r">
              <a:lnSpc>
                <a:spcPct val="100000"/>
              </a:lnSpc>
              <a:spcBef>
                <a:spcPts val="0"/>
              </a:spcBef>
              <a:spcAft>
                <a:spcPts val="0"/>
              </a:spcAft>
              <a:buSzPts val="1500"/>
              <a:buNone/>
              <a:defRPr sz="1500"/>
            </a:lvl3pPr>
            <a:lvl4pPr lvl="3" rtl="0" algn="r">
              <a:lnSpc>
                <a:spcPct val="100000"/>
              </a:lnSpc>
              <a:spcBef>
                <a:spcPts val="0"/>
              </a:spcBef>
              <a:spcAft>
                <a:spcPts val="0"/>
              </a:spcAft>
              <a:buSzPts val="1500"/>
              <a:buNone/>
              <a:defRPr sz="1500"/>
            </a:lvl4pPr>
            <a:lvl5pPr lvl="4" rtl="0" algn="r">
              <a:lnSpc>
                <a:spcPct val="100000"/>
              </a:lnSpc>
              <a:spcBef>
                <a:spcPts val="0"/>
              </a:spcBef>
              <a:spcAft>
                <a:spcPts val="0"/>
              </a:spcAft>
              <a:buSzPts val="1500"/>
              <a:buNone/>
              <a:defRPr sz="1500"/>
            </a:lvl5pPr>
            <a:lvl6pPr lvl="5" rtl="0" algn="r">
              <a:lnSpc>
                <a:spcPct val="100000"/>
              </a:lnSpc>
              <a:spcBef>
                <a:spcPts val="0"/>
              </a:spcBef>
              <a:spcAft>
                <a:spcPts val="0"/>
              </a:spcAft>
              <a:buSzPts val="1500"/>
              <a:buNone/>
              <a:defRPr sz="1500"/>
            </a:lvl6pPr>
            <a:lvl7pPr lvl="6" rtl="0" algn="r">
              <a:lnSpc>
                <a:spcPct val="100000"/>
              </a:lnSpc>
              <a:spcBef>
                <a:spcPts val="0"/>
              </a:spcBef>
              <a:spcAft>
                <a:spcPts val="0"/>
              </a:spcAft>
              <a:buSzPts val="1500"/>
              <a:buNone/>
              <a:defRPr sz="1500"/>
            </a:lvl7pPr>
            <a:lvl8pPr lvl="7" rtl="0" algn="r">
              <a:lnSpc>
                <a:spcPct val="100000"/>
              </a:lnSpc>
              <a:spcBef>
                <a:spcPts val="0"/>
              </a:spcBef>
              <a:spcAft>
                <a:spcPts val="0"/>
              </a:spcAft>
              <a:buSzPts val="1500"/>
              <a:buNone/>
              <a:defRPr sz="1500"/>
            </a:lvl8pPr>
            <a:lvl9pPr lvl="8" rtl="0" algn="r">
              <a:lnSpc>
                <a:spcPct val="100000"/>
              </a:lnSpc>
              <a:spcBef>
                <a:spcPts val="0"/>
              </a:spcBef>
              <a:spcAft>
                <a:spcPts val="0"/>
              </a:spcAft>
              <a:buSzPts val="1500"/>
              <a:buNone/>
              <a:defRPr sz="1500"/>
            </a:lvl9pPr>
          </a:lstStyle>
          <a:p/>
        </p:txBody>
      </p:sp>
      <p:sp>
        <p:nvSpPr>
          <p:cNvPr id="282" name="Google Shape;282;p20"/>
          <p:cNvSpPr txBox="1"/>
          <p:nvPr>
            <p:ph type="title"/>
          </p:nvPr>
        </p:nvSpPr>
        <p:spPr>
          <a:xfrm>
            <a:off x="1125100" y="2794025"/>
            <a:ext cx="2395800" cy="263400"/>
          </a:xfrm>
          <a:prstGeom prst="rect">
            <a:avLst/>
          </a:prstGeom>
        </p:spPr>
        <p:txBody>
          <a:bodyPr anchorCtr="0" anchor="ctr" bIns="0" lIns="91425" spcFirstLastPara="1" rIns="91425" wrap="square" tIns="0">
            <a:noAutofit/>
          </a:bodyPr>
          <a:lstStyle>
            <a:lvl1pPr lvl="0" rtl="0" algn="r">
              <a:lnSpc>
                <a:spcPct val="100000"/>
              </a:lnSpc>
              <a:spcBef>
                <a:spcPts val="0"/>
              </a:spcBef>
              <a:spcAft>
                <a:spcPts val="0"/>
              </a:spcAft>
              <a:buSzPts val="2200"/>
              <a:buNone/>
              <a:defRPr sz="2200"/>
            </a:lvl1pPr>
            <a:lvl2pPr lvl="1" rtl="0" algn="r">
              <a:lnSpc>
                <a:spcPct val="100000"/>
              </a:lnSpc>
              <a:spcBef>
                <a:spcPts val="0"/>
              </a:spcBef>
              <a:spcAft>
                <a:spcPts val="0"/>
              </a:spcAft>
              <a:buSzPts val="4800"/>
              <a:buNone/>
              <a:defRPr sz="4800"/>
            </a:lvl2pPr>
            <a:lvl3pPr lvl="2" rtl="0" algn="r">
              <a:lnSpc>
                <a:spcPct val="100000"/>
              </a:lnSpc>
              <a:spcBef>
                <a:spcPts val="0"/>
              </a:spcBef>
              <a:spcAft>
                <a:spcPts val="0"/>
              </a:spcAft>
              <a:buSzPts val="4800"/>
              <a:buNone/>
              <a:defRPr sz="4800"/>
            </a:lvl3pPr>
            <a:lvl4pPr lvl="3" rtl="0" algn="r">
              <a:lnSpc>
                <a:spcPct val="100000"/>
              </a:lnSpc>
              <a:spcBef>
                <a:spcPts val="0"/>
              </a:spcBef>
              <a:spcAft>
                <a:spcPts val="0"/>
              </a:spcAft>
              <a:buSzPts val="4800"/>
              <a:buNone/>
              <a:defRPr sz="4800"/>
            </a:lvl4pPr>
            <a:lvl5pPr lvl="4" rtl="0" algn="r">
              <a:lnSpc>
                <a:spcPct val="100000"/>
              </a:lnSpc>
              <a:spcBef>
                <a:spcPts val="0"/>
              </a:spcBef>
              <a:spcAft>
                <a:spcPts val="0"/>
              </a:spcAft>
              <a:buSzPts val="4800"/>
              <a:buNone/>
              <a:defRPr sz="4800"/>
            </a:lvl5pPr>
            <a:lvl6pPr lvl="5" rtl="0" algn="r">
              <a:lnSpc>
                <a:spcPct val="100000"/>
              </a:lnSpc>
              <a:spcBef>
                <a:spcPts val="0"/>
              </a:spcBef>
              <a:spcAft>
                <a:spcPts val="0"/>
              </a:spcAft>
              <a:buSzPts val="4800"/>
              <a:buNone/>
              <a:defRPr sz="4800"/>
            </a:lvl6pPr>
            <a:lvl7pPr lvl="6" rtl="0" algn="r">
              <a:lnSpc>
                <a:spcPct val="100000"/>
              </a:lnSpc>
              <a:spcBef>
                <a:spcPts val="0"/>
              </a:spcBef>
              <a:spcAft>
                <a:spcPts val="0"/>
              </a:spcAft>
              <a:buSzPts val="4800"/>
              <a:buNone/>
              <a:defRPr sz="4800"/>
            </a:lvl7pPr>
            <a:lvl8pPr lvl="7" rtl="0" algn="r">
              <a:lnSpc>
                <a:spcPct val="100000"/>
              </a:lnSpc>
              <a:spcBef>
                <a:spcPts val="0"/>
              </a:spcBef>
              <a:spcAft>
                <a:spcPts val="0"/>
              </a:spcAft>
              <a:buSzPts val="4800"/>
              <a:buNone/>
              <a:defRPr sz="4800"/>
            </a:lvl8pPr>
            <a:lvl9pPr lvl="8" rtl="0" algn="r">
              <a:lnSpc>
                <a:spcPct val="100000"/>
              </a:lnSpc>
              <a:spcBef>
                <a:spcPts val="0"/>
              </a:spcBef>
              <a:spcAft>
                <a:spcPts val="0"/>
              </a:spcAft>
              <a:buSzPts val="4800"/>
              <a:buNone/>
              <a:defRPr sz="4800"/>
            </a:lvl9pPr>
          </a:lstStyle>
          <a:p/>
        </p:txBody>
      </p:sp>
      <p:sp>
        <p:nvSpPr>
          <p:cNvPr id="283" name="Google Shape;283;p20"/>
          <p:cNvSpPr txBox="1"/>
          <p:nvPr>
            <p:ph idx="3" type="title"/>
          </p:nvPr>
        </p:nvSpPr>
        <p:spPr>
          <a:xfrm>
            <a:off x="5626675" y="1582550"/>
            <a:ext cx="2395800" cy="265200"/>
          </a:xfrm>
          <a:prstGeom prst="rect">
            <a:avLst/>
          </a:prstGeom>
        </p:spPr>
        <p:txBody>
          <a:bodyPr anchorCtr="0" anchor="ctr" bIns="0" lIns="91425" spcFirstLastPara="1" rIns="91425" wrap="square" tIns="0">
            <a:noAutofit/>
          </a:bodyPr>
          <a:lstStyle>
            <a:lvl1pPr lvl="0" rtl="0">
              <a:lnSpc>
                <a:spcPct val="100000"/>
              </a:lnSpc>
              <a:spcBef>
                <a:spcPts val="0"/>
              </a:spcBef>
              <a:spcAft>
                <a:spcPts val="0"/>
              </a:spcAft>
              <a:buClr>
                <a:schemeClr val="dk1"/>
              </a:buClr>
              <a:buSzPts val="2200"/>
              <a:buNone/>
              <a:defRPr sz="2200">
                <a:solidFill>
                  <a:schemeClr val="dk1"/>
                </a:solidFill>
              </a:defRPr>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3">
    <p:spTree>
      <p:nvGrpSpPr>
        <p:cNvPr id="51" name="Shape 51"/>
        <p:cNvGrpSpPr/>
        <p:nvPr/>
      </p:nvGrpSpPr>
      <p:grpSpPr>
        <a:xfrm>
          <a:off x="0" y="0"/>
          <a:ext cx="0" cy="0"/>
          <a:chOff x="0" y="0"/>
          <a:chExt cx="0" cy="0"/>
        </a:xfrm>
      </p:grpSpPr>
      <p:sp>
        <p:nvSpPr>
          <p:cNvPr id="52" name="Google Shape;52;p3"/>
          <p:cNvSpPr/>
          <p:nvPr/>
        </p:nvSpPr>
        <p:spPr>
          <a:xfrm>
            <a:off x="0" y="4357775"/>
            <a:ext cx="6633906" cy="785368"/>
          </a:xfrm>
          <a:custGeom>
            <a:rect b="b" l="l" r="r" t="t"/>
            <a:pathLst>
              <a:path extrusionOk="0" h="16396" w="17241">
                <a:moveTo>
                  <a:pt x="0" y="1"/>
                </a:moveTo>
                <a:lnTo>
                  <a:pt x="0" y="16396"/>
                </a:lnTo>
                <a:lnTo>
                  <a:pt x="17240" y="16396"/>
                </a:lnTo>
                <a:lnTo>
                  <a:pt x="172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a:off x="8355575" y="4357775"/>
            <a:ext cx="788431" cy="785368"/>
          </a:xfrm>
          <a:custGeom>
            <a:rect b="b" l="l" r="r" t="t"/>
            <a:pathLst>
              <a:path extrusionOk="0" h="16396" w="17241">
                <a:moveTo>
                  <a:pt x="0" y="1"/>
                </a:moveTo>
                <a:lnTo>
                  <a:pt x="0" y="16396"/>
                </a:lnTo>
                <a:lnTo>
                  <a:pt x="17240" y="16396"/>
                </a:lnTo>
                <a:lnTo>
                  <a:pt x="1724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a:off x="1923700" y="0"/>
            <a:ext cx="7220221" cy="2724140"/>
          </a:xfrm>
          <a:custGeom>
            <a:rect b="b" l="l" r="r" t="t"/>
            <a:pathLst>
              <a:path extrusionOk="0" h="24170" w="52686">
                <a:moveTo>
                  <a:pt x="1" y="0"/>
                </a:moveTo>
                <a:lnTo>
                  <a:pt x="1" y="24170"/>
                </a:lnTo>
                <a:lnTo>
                  <a:pt x="52686" y="24170"/>
                </a:lnTo>
                <a:lnTo>
                  <a:pt x="5268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txBox="1"/>
          <p:nvPr>
            <p:ph type="title"/>
          </p:nvPr>
        </p:nvSpPr>
        <p:spPr>
          <a:xfrm>
            <a:off x="2951850" y="700250"/>
            <a:ext cx="32403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4300">
                <a:solidFill>
                  <a:schemeClr val="dk1"/>
                </a:solidFill>
              </a:defRPr>
            </a:lvl1pPr>
            <a:lvl2pPr lvl="1" rtl="0" algn="ctr">
              <a:spcBef>
                <a:spcPts val="0"/>
              </a:spcBef>
              <a:spcAft>
                <a:spcPts val="0"/>
              </a:spcAft>
              <a:buNone/>
              <a:defRPr sz="3000">
                <a:solidFill>
                  <a:schemeClr val="dk1"/>
                </a:solidFill>
              </a:defRPr>
            </a:lvl2pPr>
            <a:lvl3pPr lvl="2" rtl="0" algn="ctr">
              <a:spcBef>
                <a:spcPts val="0"/>
              </a:spcBef>
              <a:spcAft>
                <a:spcPts val="0"/>
              </a:spcAft>
              <a:buNone/>
              <a:defRPr sz="3000">
                <a:solidFill>
                  <a:schemeClr val="dk1"/>
                </a:solidFill>
              </a:defRPr>
            </a:lvl3pPr>
            <a:lvl4pPr lvl="3" rtl="0" algn="ctr">
              <a:spcBef>
                <a:spcPts val="0"/>
              </a:spcBef>
              <a:spcAft>
                <a:spcPts val="0"/>
              </a:spcAft>
              <a:buNone/>
              <a:defRPr sz="3000">
                <a:solidFill>
                  <a:schemeClr val="dk1"/>
                </a:solidFill>
              </a:defRPr>
            </a:lvl4pPr>
            <a:lvl5pPr lvl="4" rtl="0" algn="ctr">
              <a:spcBef>
                <a:spcPts val="0"/>
              </a:spcBef>
              <a:spcAft>
                <a:spcPts val="0"/>
              </a:spcAft>
              <a:buNone/>
              <a:defRPr sz="3000">
                <a:solidFill>
                  <a:schemeClr val="dk1"/>
                </a:solidFill>
              </a:defRPr>
            </a:lvl5pPr>
            <a:lvl6pPr lvl="5" rtl="0" algn="ctr">
              <a:spcBef>
                <a:spcPts val="0"/>
              </a:spcBef>
              <a:spcAft>
                <a:spcPts val="0"/>
              </a:spcAft>
              <a:buNone/>
              <a:defRPr sz="3000">
                <a:solidFill>
                  <a:schemeClr val="dk1"/>
                </a:solidFill>
              </a:defRPr>
            </a:lvl6pPr>
            <a:lvl7pPr lvl="6" rtl="0" algn="ctr">
              <a:spcBef>
                <a:spcPts val="0"/>
              </a:spcBef>
              <a:spcAft>
                <a:spcPts val="0"/>
              </a:spcAft>
              <a:buNone/>
              <a:defRPr sz="3000">
                <a:solidFill>
                  <a:schemeClr val="dk1"/>
                </a:solidFill>
              </a:defRPr>
            </a:lvl7pPr>
            <a:lvl8pPr lvl="7" rtl="0" algn="ctr">
              <a:spcBef>
                <a:spcPts val="0"/>
              </a:spcBef>
              <a:spcAft>
                <a:spcPts val="0"/>
              </a:spcAft>
              <a:buNone/>
              <a:defRPr sz="3000">
                <a:solidFill>
                  <a:schemeClr val="dk1"/>
                </a:solidFill>
              </a:defRPr>
            </a:lvl8pPr>
            <a:lvl9pPr lvl="8" rtl="0" algn="ctr">
              <a:spcBef>
                <a:spcPts val="0"/>
              </a:spcBef>
              <a:spcAft>
                <a:spcPts val="0"/>
              </a:spcAft>
              <a:buNone/>
              <a:defRPr sz="3000">
                <a:solidFill>
                  <a:schemeClr val="dk1"/>
                </a:solidFill>
              </a:defRPr>
            </a:lvl9pPr>
          </a:lstStyle>
          <a:p/>
        </p:txBody>
      </p:sp>
      <p:sp>
        <p:nvSpPr>
          <p:cNvPr id="56" name="Google Shape;56;p3"/>
          <p:cNvSpPr txBox="1"/>
          <p:nvPr>
            <p:ph idx="1" type="subTitle"/>
          </p:nvPr>
        </p:nvSpPr>
        <p:spPr>
          <a:xfrm>
            <a:off x="2951850" y="1515875"/>
            <a:ext cx="3240300" cy="12084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Clr>
                <a:schemeClr val="dk1"/>
              </a:buClr>
              <a:buSzPts val="3000"/>
              <a:buNone/>
              <a:defRPr sz="1600">
                <a:solidFill>
                  <a:schemeClr val="dk1"/>
                </a:solidFill>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
        <p:nvSpPr>
          <p:cNvPr id="57" name="Google Shape;57;p3"/>
          <p:cNvSpPr txBox="1"/>
          <p:nvPr/>
        </p:nvSpPr>
        <p:spPr>
          <a:xfrm>
            <a:off x="2510100" y="3306950"/>
            <a:ext cx="4123800" cy="91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Anaheim"/>
                <a:ea typeface="Anaheim"/>
                <a:cs typeface="Anaheim"/>
                <a:sym typeface="Anaheim"/>
              </a:rPr>
              <a:t>CREDITS: This presentation template was created by Slidesgo, incluiding icons by Flaticon, and infographics &amp; images by Freepik.</a:t>
            </a:r>
            <a:endParaRPr>
              <a:solidFill>
                <a:schemeClr val="lt1"/>
              </a:solidFill>
              <a:latin typeface="Anaheim"/>
              <a:ea typeface="Anaheim"/>
              <a:cs typeface="Anaheim"/>
              <a:sym typeface="Anaheim"/>
            </a:endParaRPr>
          </a:p>
        </p:txBody>
      </p:sp>
      <p:sp>
        <p:nvSpPr>
          <p:cNvPr id="58" name="Google Shape;58;p3"/>
          <p:cNvSpPr/>
          <p:nvPr/>
        </p:nvSpPr>
        <p:spPr>
          <a:xfrm>
            <a:off x="7377200"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a:off x="3570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a:off x="6810278"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6896029"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a:off x="8105579" y="1500450"/>
            <a:ext cx="1038298" cy="356872"/>
          </a:xfrm>
          <a:custGeom>
            <a:rect b="b" l="l" r="r" t="t"/>
            <a:pathLst>
              <a:path extrusionOk="0" h="2775" w="2882">
                <a:moveTo>
                  <a:pt x="1" y="0"/>
                </a:moveTo>
                <a:lnTo>
                  <a:pt x="1" y="2774"/>
                </a:lnTo>
                <a:lnTo>
                  <a:pt x="2882" y="2774"/>
                </a:lnTo>
                <a:lnTo>
                  <a:pt x="2882" y="0"/>
                </a:lnTo>
                <a:close/>
              </a:path>
            </a:pathLst>
          </a:custGeom>
          <a:solidFill>
            <a:srgbClr val="FFFFFF">
              <a:alpha val="564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6739789"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a:off x="18" y="3268775"/>
            <a:ext cx="1038298" cy="355450"/>
          </a:xfrm>
          <a:custGeom>
            <a:rect b="b" l="l" r="r" t="t"/>
            <a:pathLst>
              <a:path extrusionOk="0" h="2764" w="2882">
                <a:moveTo>
                  <a:pt x="0" y="1"/>
                </a:moveTo>
                <a:lnTo>
                  <a:pt x="0" y="2763"/>
                </a:lnTo>
                <a:lnTo>
                  <a:pt x="2881" y="2763"/>
                </a:lnTo>
                <a:lnTo>
                  <a:pt x="2881" y="1"/>
                </a:lnTo>
                <a:close/>
              </a:path>
            </a:pathLst>
          </a:custGeom>
          <a:solidFill>
            <a:srgbClr val="FFFFFF">
              <a:alpha val="501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a:off x="10"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1299972" y="1500450"/>
            <a:ext cx="490621" cy="356872"/>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
  <p:cSld name="CUSTOM_10">
    <p:spTree>
      <p:nvGrpSpPr>
        <p:cNvPr id="284" name="Shape 284"/>
        <p:cNvGrpSpPr/>
        <p:nvPr/>
      </p:nvGrpSpPr>
      <p:grpSpPr>
        <a:xfrm>
          <a:off x="0" y="0"/>
          <a:ext cx="0" cy="0"/>
          <a:chOff x="0" y="0"/>
          <a:chExt cx="0" cy="0"/>
        </a:xfrm>
      </p:grpSpPr>
      <p:sp>
        <p:nvSpPr>
          <p:cNvPr id="285" name="Google Shape;285;p21"/>
          <p:cNvSpPr txBox="1"/>
          <p:nvPr>
            <p:ph idx="1" type="subTitle"/>
          </p:nvPr>
        </p:nvSpPr>
        <p:spPr>
          <a:xfrm flipH="1">
            <a:off x="720000" y="1132375"/>
            <a:ext cx="7704000" cy="3294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Font typeface="Roboto"/>
              <a:buAutoNum type="arabicPeriod"/>
              <a:defRPr sz="1200"/>
            </a:lvl1pPr>
            <a:lvl2pPr lvl="1" rtl="0" algn="ctr">
              <a:lnSpc>
                <a:spcPct val="100000"/>
              </a:lnSpc>
              <a:spcBef>
                <a:spcPts val="0"/>
              </a:spcBef>
              <a:spcAft>
                <a:spcPts val="0"/>
              </a:spcAft>
              <a:buSzPts val="1200"/>
              <a:buFont typeface="Roboto Condensed Light"/>
              <a:buAutoNum type="alphaLcPeriod"/>
              <a:defRPr sz="1200"/>
            </a:lvl2pPr>
            <a:lvl3pPr lvl="2" rtl="0" algn="ctr">
              <a:lnSpc>
                <a:spcPct val="100000"/>
              </a:lnSpc>
              <a:spcBef>
                <a:spcPts val="0"/>
              </a:spcBef>
              <a:spcAft>
                <a:spcPts val="0"/>
              </a:spcAft>
              <a:buSzPts val="1200"/>
              <a:buFont typeface="Roboto Condensed Light"/>
              <a:buAutoNum type="romanLcPeriod"/>
              <a:defRPr sz="1200"/>
            </a:lvl3pPr>
            <a:lvl4pPr lvl="3" rtl="0" algn="ctr">
              <a:lnSpc>
                <a:spcPct val="100000"/>
              </a:lnSpc>
              <a:spcBef>
                <a:spcPts val="0"/>
              </a:spcBef>
              <a:spcAft>
                <a:spcPts val="0"/>
              </a:spcAft>
              <a:buSzPts val="1200"/>
              <a:buFont typeface="Roboto Condensed Light"/>
              <a:buAutoNum type="arabicPeriod"/>
              <a:defRPr sz="1200"/>
            </a:lvl4pPr>
            <a:lvl5pPr lvl="4" rtl="0" algn="ctr">
              <a:lnSpc>
                <a:spcPct val="100000"/>
              </a:lnSpc>
              <a:spcBef>
                <a:spcPts val="0"/>
              </a:spcBef>
              <a:spcAft>
                <a:spcPts val="0"/>
              </a:spcAft>
              <a:buSzPts val="1200"/>
              <a:buFont typeface="Roboto Condensed Light"/>
              <a:buAutoNum type="alphaLcPeriod"/>
              <a:defRPr sz="1200"/>
            </a:lvl5pPr>
            <a:lvl6pPr lvl="5" rtl="0" algn="ctr">
              <a:lnSpc>
                <a:spcPct val="100000"/>
              </a:lnSpc>
              <a:spcBef>
                <a:spcPts val="0"/>
              </a:spcBef>
              <a:spcAft>
                <a:spcPts val="0"/>
              </a:spcAft>
              <a:buSzPts val="1200"/>
              <a:buFont typeface="Roboto Condensed Light"/>
              <a:buAutoNum type="romanLcPeriod"/>
              <a:defRPr sz="1200"/>
            </a:lvl6pPr>
            <a:lvl7pPr lvl="6" rtl="0" algn="ctr">
              <a:lnSpc>
                <a:spcPct val="100000"/>
              </a:lnSpc>
              <a:spcBef>
                <a:spcPts val="0"/>
              </a:spcBef>
              <a:spcAft>
                <a:spcPts val="0"/>
              </a:spcAft>
              <a:buSzPts val="1200"/>
              <a:buFont typeface="Roboto Condensed Light"/>
              <a:buAutoNum type="arabicPeriod"/>
              <a:defRPr sz="1200"/>
            </a:lvl7pPr>
            <a:lvl8pPr lvl="7" rtl="0" algn="ctr">
              <a:lnSpc>
                <a:spcPct val="100000"/>
              </a:lnSpc>
              <a:spcBef>
                <a:spcPts val="0"/>
              </a:spcBef>
              <a:spcAft>
                <a:spcPts val="0"/>
              </a:spcAft>
              <a:buSzPts val="1200"/>
              <a:buFont typeface="Roboto Condensed Light"/>
              <a:buAutoNum type="alphaLcPeriod"/>
              <a:defRPr sz="1200"/>
            </a:lvl8pPr>
            <a:lvl9pPr lvl="8" rtl="0" algn="ctr">
              <a:lnSpc>
                <a:spcPct val="100000"/>
              </a:lnSpc>
              <a:spcBef>
                <a:spcPts val="0"/>
              </a:spcBef>
              <a:spcAft>
                <a:spcPts val="0"/>
              </a:spcAft>
              <a:buSzPts val="1200"/>
              <a:buFont typeface="Roboto Condensed Light"/>
              <a:buAutoNum type="romanLcPeriod"/>
              <a:defRPr sz="1200"/>
            </a:lvl9pPr>
          </a:lstStyle>
          <a:p/>
        </p:txBody>
      </p:sp>
      <p:sp>
        <p:nvSpPr>
          <p:cNvPr id="286" name="Google Shape;286;p21"/>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1">
    <p:spTree>
      <p:nvGrpSpPr>
        <p:cNvPr id="287" name="Shape 287"/>
        <p:cNvGrpSpPr/>
        <p:nvPr/>
      </p:nvGrpSpPr>
      <p:grpSpPr>
        <a:xfrm>
          <a:off x="0" y="0"/>
          <a:ext cx="0" cy="0"/>
          <a:chOff x="0" y="0"/>
          <a:chExt cx="0" cy="0"/>
        </a:xfrm>
      </p:grpSpPr>
      <p:sp>
        <p:nvSpPr>
          <p:cNvPr id="288" name="Google Shape;288;p22"/>
          <p:cNvSpPr txBox="1"/>
          <p:nvPr>
            <p:ph idx="1" type="subTitle"/>
          </p:nvPr>
        </p:nvSpPr>
        <p:spPr>
          <a:xfrm>
            <a:off x="6416724" y="22831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9" name="Google Shape;289;p22"/>
          <p:cNvSpPr txBox="1"/>
          <p:nvPr>
            <p:ph type="title"/>
          </p:nvPr>
        </p:nvSpPr>
        <p:spPr>
          <a:xfrm>
            <a:off x="6385849" y="1753325"/>
            <a:ext cx="1957500" cy="5298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290" name="Google Shape;290;p22"/>
          <p:cNvSpPr txBox="1"/>
          <p:nvPr>
            <p:ph idx="2" type="subTitle"/>
          </p:nvPr>
        </p:nvSpPr>
        <p:spPr>
          <a:xfrm>
            <a:off x="835225" y="22831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1" name="Google Shape;291;p22"/>
          <p:cNvSpPr txBox="1"/>
          <p:nvPr>
            <p:ph idx="3" type="title"/>
          </p:nvPr>
        </p:nvSpPr>
        <p:spPr>
          <a:xfrm>
            <a:off x="804350" y="1753325"/>
            <a:ext cx="1957500" cy="5298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292" name="Google Shape;292;p22"/>
          <p:cNvSpPr txBox="1"/>
          <p:nvPr>
            <p:ph idx="4" type="subTitle"/>
          </p:nvPr>
        </p:nvSpPr>
        <p:spPr>
          <a:xfrm>
            <a:off x="3624150" y="22831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3" name="Google Shape;293;p22"/>
          <p:cNvSpPr txBox="1"/>
          <p:nvPr>
            <p:ph idx="5" type="title"/>
          </p:nvPr>
        </p:nvSpPr>
        <p:spPr>
          <a:xfrm>
            <a:off x="3593246" y="1753325"/>
            <a:ext cx="1957500" cy="529800"/>
          </a:xfrm>
          <a:prstGeom prst="rect">
            <a:avLst/>
          </a:prstGeom>
          <a:solidFill>
            <a:schemeClr val="lt2"/>
          </a:solidFill>
        </p:spPr>
        <p:txBody>
          <a:bodyPr anchorCtr="0" anchor="b" bIns="91425" lIns="91425" spcFirstLastPara="1" rIns="91425" wrap="square" tIns="91425">
            <a:noAutofit/>
          </a:bodyPr>
          <a:lstStyle>
            <a:lvl1pPr lvl="0" rtl="0" algn="ctr">
              <a:spcBef>
                <a:spcPts val="0"/>
              </a:spcBef>
              <a:spcAft>
                <a:spcPts val="0"/>
              </a:spcAft>
              <a:buClr>
                <a:schemeClr val="lt1"/>
              </a:buClr>
              <a:buSzPts val="2200"/>
              <a:buNone/>
              <a:defRPr sz="2200">
                <a:solidFill>
                  <a:schemeClr val="lt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294" name="Google Shape;294;p22"/>
          <p:cNvSpPr txBox="1"/>
          <p:nvPr>
            <p:ph idx="6" type="subTitle"/>
          </p:nvPr>
        </p:nvSpPr>
        <p:spPr>
          <a:xfrm>
            <a:off x="6416724" y="38264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5" name="Google Shape;295;p22"/>
          <p:cNvSpPr txBox="1"/>
          <p:nvPr>
            <p:ph idx="7" type="title"/>
          </p:nvPr>
        </p:nvSpPr>
        <p:spPr>
          <a:xfrm>
            <a:off x="6385824" y="3296625"/>
            <a:ext cx="1957500" cy="529800"/>
          </a:xfrm>
          <a:prstGeom prst="rect">
            <a:avLst/>
          </a:prstGeom>
          <a:solidFill>
            <a:schemeClr val="lt2"/>
          </a:solidFill>
        </p:spPr>
        <p:txBody>
          <a:bodyPr anchorCtr="0" anchor="b" bIns="91425" lIns="91425" spcFirstLastPara="1" rIns="91425" wrap="square" tIns="91425">
            <a:noAutofit/>
          </a:bodyPr>
          <a:lstStyle>
            <a:lvl1pPr lvl="0" rtl="0" algn="ctr">
              <a:spcBef>
                <a:spcPts val="0"/>
              </a:spcBef>
              <a:spcAft>
                <a:spcPts val="0"/>
              </a:spcAft>
              <a:buSzPts val="2200"/>
              <a:buNone/>
              <a:defRPr sz="2200"/>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296" name="Google Shape;296;p22"/>
          <p:cNvSpPr txBox="1"/>
          <p:nvPr>
            <p:ph idx="8" type="subTitle"/>
          </p:nvPr>
        </p:nvSpPr>
        <p:spPr>
          <a:xfrm>
            <a:off x="835225" y="38264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7" name="Google Shape;297;p22"/>
          <p:cNvSpPr txBox="1"/>
          <p:nvPr>
            <p:ph idx="9" type="title"/>
          </p:nvPr>
        </p:nvSpPr>
        <p:spPr>
          <a:xfrm>
            <a:off x="804325" y="3296625"/>
            <a:ext cx="1957500" cy="529800"/>
          </a:xfrm>
          <a:prstGeom prst="rect">
            <a:avLst/>
          </a:prstGeom>
          <a:solidFill>
            <a:schemeClr val="lt2"/>
          </a:solidFill>
        </p:spPr>
        <p:txBody>
          <a:bodyPr anchorCtr="0" anchor="b" bIns="91425" lIns="91425" spcFirstLastPara="1" rIns="91425" wrap="square" tIns="91425">
            <a:noAutofit/>
          </a:bodyPr>
          <a:lstStyle>
            <a:lvl1pPr lvl="0" rtl="0" algn="ctr">
              <a:spcBef>
                <a:spcPts val="0"/>
              </a:spcBef>
              <a:spcAft>
                <a:spcPts val="0"/>
              </a:spcAft>
              <a:buClr>
                <a:schemeClr val="lt1"/>
              </a:buClr>
              <a:buSzPts val="2200"/>
              <a:buNone/>
              <a:defRPr sz="2200">
                <a:solidFill>
                  <a:schemeClr val="lt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298" name="Google Shape;298;p22"/>
          <p:cNvSpPr txBox="1"/>
          <p:nvPr>
            <p:ph idx="13" type="subTitle"/>
          </p:nvPr>
        </p:nvSpPr>
        <p:spPr>
          <a:xfrm>
            <a:off x="3624150" y="38264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9" name="Google Shape;299;p22"/>
          <p:cNvSpPr txBox="1"/>
          <p:nvPr>
            <p:ph idx="14" type="title"/>
          </p:nvPr>
        </p:nvSpPr>
        <p:spPr>
          <a:xfrm>
            <a:off x="3593246" y="3296625"/>
            <a:ext cx="1957500" cy="5298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300" name="Google Shape;300;p22"/>
          <p:cNvSpPr txBox="1"/>
          <p:nvPr>
            <p:ph idx="15" type="title"/>
          </p:nvPr>
        </p:nvSpPr>
        <p:spPr>
          <a:xfrm>
            <a:off x="1278000" y="3420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301" name="Google Shape;301;p22"/>
          <p:cNvSpPr/>
          <p:nvPr/>
        </p:nvSpPr>
        <p:spPr>
          <a:xfrm flipH="1">
            <a:off x="-40" y="1952289"/>
            <a:ext cx="7790203" cy="131872"/>
          </a:xfrm>
          <a:custGeom>
            <a:rect b="b" l="l" r="r" t="t"/>
            <a:pathLst>
              <a:path extrusionOk="0" h="4121" w="42303">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2"/>
          <p:cNvSpPr/>
          <p:nvPr/>
        </p:nvSpPr>
        <p:spPr>
          <a:xfrm flipH="1">
            <a:off x="933395" y="3495600"/>
            <a:ext cx="8210589" cy="131851"/>
          </a:xfrm>
          <a:custGeom>
            <a:rect b="b" l="l" r="r" t="t"/>
            <a:pathLst>
              <a:path extrusionOk="0" h="4121" w="42303">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Percentages">
  <p:cSld name="CUSTOM_12">
    <p:spTree>
      <p:nvGrpSpPr>
        <p:cNvPr id="303" name="Shape 303"/>
        <p:cNvGrpSpPr/>
        <p:nvPr/>
      </p:nvGrpSpPr>
      <p:grpSpPr>
        <a:xfrm>
          <a:off x="0" y="0"/>
          <a:ext cx="0" cy="0"/>
          <a:chOff x="0" y="0"/>
          <a:chExt cx="0" cy="0"/>
        </a:xfrm>
      </p:grpSpPr>
      <p:sp>
        <p:nvSpPr>
          <p:cNvPr id="304" name="Google Shape;304;p23"/>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305" name="Google Shape;305;p23"/>
          <p:cNvSpPr txBox="1"/>
          <p:nvPr>
            <p:ph hasCustomPrompt="1" idx="2" type="title"/>
          </p:nvPr>
        </p:nvSpPr>
        <p:spPr>
          <a:xfrm>
            <a:off x="2201811" y="2233575"/>
            <a:ext cx="1609800" cy="581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200"/>
              <a:buNone/>
              <a:defRPr sz="2200"/>
            </a:lvl1pPr>
            <a:lvl2pPr lvl="1" rtl="0" algn="ctr">
              <a:spcBef>
                <a:spcPts val="0"/>
              </a:spcBef>
              <a:spcAft>
                <a:spcPts val="0"/>
              </a:spcAft>
              <a:buSzPts val="12500"/>
              <a:buFont typeface="Overpass Mono"/>
              <a:buNone/>
              <a:defRPr b="1" sz="12500">
                <a:latin typeface="Overpass Mono"/>
                <a:ea typeface="Overpass Mono"/>
                <a:cs typeface="Overpass Mono"/>
                <a:sym typeface="Overpass Mono"/>
              </a:defRPr>
            </a:lvl2pPr>
            <a:lvl3pPr lvl="2" rtl="0" algn="ctr">
              <a:spcBef>
                <a:spcPts val="0"/>
              </a:spcBef>
              <a:spcAft>
                <a:spcPts val="0"/>
              </a:spcAft>
              <a:buSzPts val="12500"/>
              <a:buFont typeface="Overpass Mono"/>
              <a:buNone/>
              <a:defRPr b="1" sz="12500">
                <a:latin typeface="Overpass Mono"/>
                <a:ea typeface="Overpass Mono"/>
                <a:cs typeface="Overpass Mono"/>
                <a:sym typeface="Overpass Mono"/>
              </a:defRPr>
            </a:lvl3pPr>
            <a:lvl4pPr lvl="3" rtl="0" algn="ctr">
              <a:spcBef>
                <a:spcPts val="0"/>
              </a:spcBef>
              <a:spcAft>
                <a:spcPts val="0"/>
              </a:spcAft>
              <a:buSzPts val="12500"/>
              <a:buFont typeface="Overpass Mono"/>
              <a:buNone/>
              <a:defRPr b="1" sz="12500">
                <a:latin typeface="Overpass Mono"/>
                <a:ea typeface="Overpass Mono"/>
                <a:cs typeface="Overpass Mono"/>
                <a:sym typeface="Overpass Mono"/>
              </a:defRPr>
            </a:lvl4pPr>
            <a:lvl5pPr lvl="4" rtl="0" algn="ctr">
              <a:spcBef>
                <a:spcPts val="0"/>
              </a:spcBef>
              <a:spcAft>
                <a:spcPts val="0"/>
              </a:spcAft>
              <a:buSzPts val="12500"/>
              <a:buFont typeface="Overpass Mono"/>
              <a:buNone/>
              <a:defRPr b="1" sz="12500">
                <a:latin typeface="Overpass Mono"/>
                <a:ea typeface="Overpass Mono"/>
                <a:cs typeface="Overpass Mono"/>
                <a:sym typeface="Overpass Mono"/>
              </a:defRPr>
            </a:lvl5pPr>
            <a:lvl6pPr lvl="5" rtl="0" algn="ctr">
              <a:spcBef>
                <a:spcPts val="0"/>
              </a:spcBef>
              <a:spcAft>
                <a:spcPts val="0"/>
              </a:spcAft>
              <a:buSzPts val="12500"/>
              <a:buFont typeface="Overpass Mono"/>
              <a:buNone/>
              <a:defRPr b="1" sz="12500">
                <a:latin typeface="Overpass Mono"/>
                <a:ea typeface="Overpass Mono"/>
                <a:cs typeface="Overpass Mono"/>
                <a:sym typeface="Overpass Mono"/>
              </a:defRPr>
            </a:lvl6pPr>
            <a:lvl7pPr lvl="6" rtl="0" algn="ctr">
              <a:spcBef>
                <a:spcPts val="0"/>
              </a:spcBef>
              <a:spcAft>
                <a:spcPts val="0"/>
              </a:spcAft>
              <a:buSzPts val="12500"/>
              <a:buFont typeface="Overpass Mono"/>
              <a:buNone/>
              <a:defRPr b="1" sz="12500">
                <a:latin typeface="Overpass Mono"/>
                <a:ea typeface="Overpass Mono"/>
                <a:cs typeface="Overpass Mono"/>
                <a:sym typeface="Overpass Mono"/>
              </a:defRPr>
            </a:lvl7pPr>
            <a:lvl8pPr lvl="7" rtl="0" algn="ctr">
              <a:spcBef>
                <a:spcPts val="0"/>
              </a:spcBef>
              <a:spcAft>
                <a:spcPts val="0"/>
              </a:spcAft>
              <a:buSzPts val="12500"/>
              <a:buFont typeface="Overpass Mono"/>
              <a:buNone/>
              <a:defRPr b="1" sz="12500">
                <a:latin typeface="Overpass Mono"/>
                <a:ea typeface="Overpass Mono"/>
                <a:cs typeface="Overpass Mono"/>
                <a:sym typeface="Overpass Mono"/>
              </a:defRPr>
            </a:lvl8pPr>
            <a:lvl9pPr lvl="8" rtl="0" algn="ctr">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
        <p:nvSpPr>
          <p:cNvPr id="306" name="Google Shape;306;p23"/>
          <p:cNvSpPr txBox="1"/>
          <p:nvPr>
            <p:ph hasCustomPrompt="1" idx="3" type="title"/>
          </p:nvPr>
        </p:nvSpPr>
        <p:spPr>
          <a:xfrm>
            <a:off x="5332488" y="2233575"/>
            <a:ext cx="1609800" cy="581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200"/>
              <a:buNone/>
              <a:defRPr sz="2200"/>
            </a:lvl1pPr>
            <a:lvl2pPr lvl="1" rtl="0" algn="ctr">
              <a:spcBef>
                <a:spcPts val="0"/>
              </a:spcBef>
              <a:spcAft>
                <a:spcPts val="0"/>
              </a:spcAft>
              <a:buSzPts val="12500"/>
              <a:buFont typeface="Overpass Mono"/>
              <a:buNone/>
              <a:defRPr b="1" sz="12500">
                <a:latin typeface="Overpass Mono"/>
                <a:ea typeface="Overpass Mono"/>
                <a:cs typeface="Overpass Mono"/>
                <a:sym typeface="Overpass Mono"/>
              </a:defRPr>
            </a:lvl2pPr>
            <a:lvl3pPr lvl="2" rtl="0" algn="ctr">
              <a:spcBef>
                <a:spcPts val="0"/>
              </a:spcBef>
              <a:spcAft>
                <a:spcPts val="0"/>
              </a:spcAft>
              <a:buSzPts val="12500"/>
              <a:buFont typeface="Overpass Mono"/>
              <a:buNone/>
              <a:defRPr b="1" sz="12500">
                <a:latin typeface="Overpass Mono"/>
                <a:ea typeface="Overpass Mono"/>
                <a:cs typeface="Overpass Mono"/>
                <a:sym typeface="Overpass Mono"/>
              </a:defRPr>
            </a:lvl3pPr>
            <a:lvl4pPr lvl="3" rtl="0" algn="ctr">
              <a:spcBef>
                <a:spcPts val="0"/>
              </a:spcBef>
              <a:spcAft>
                <a:spcPts val="0"/>
              </a:spcAft>
              <a:buSzPts val="12500"/>
              <a:buFont typeface="Overpass Mono"/>
              <a:buNone/>
              <a:defRPr b="1" sz="12500">
                <a:latin typeface="Overpass Mono"/>
                <a:ea typeface="Overpass Mono"/>
                <a:cs typeface="Overpass Mono"/>
                <a:sym typeface="Overpass Mono"/>
              </a:defRPr>
            </a:lvl4pPr>
            <a:lvl5pPr lvl="4" rtl="0" algn="ctr">
              <a:spcBef>
                <a:spcPts val="0"/>
              </a:spcBef>
              <a:spcAft>
                <a:spcPts val="0"/>
              </a:spcAft>
              <a:buSzPts val="12500"/>
              <a:buFont typeface="Overpass Mono"/>
              <a:buNone/>
              <a:defRPr b="1" sz="12500">
                <a:latin typeface="Overpass Mono"/>
                <a:ea typeface="Overpass Mono"/>
                <a:cs typeface="Overpass Mono"/>
                <a:sym typeface="Overpass Mono"/>
              </a:defRPr>
            </a:lvl5pPr>
            <a:lvl6pPr lvl="5" rtl="0" algn="ctr">
              <a:spcBef>
                <a:spcPts val="0"/>
              </a:spcBef>
              <a:spcAft>
                <a:spcPts val="0"/>
              </a:spcAft>
              <a:buSzPts val="12500"/>
              <a:buFont typeface="Overpass Mono"/>
              <a:buNone/>
              <a:defRPr b="1" sz="12500">
                <a:latin typeface="Overpass Mono"/>
                <a:ea typeface="Overpass Mono"/>
                <a:cs typeface="Overpass Mono"/>
                <a:sym typeface="Overpass Mono"/>
              </a:defRPr>
            </a:lvl6pPr>
            <a:lvl7pPr lvl="6" rtl="0" algn="ctr">
              <a:spcBef>
                <a:spcPts val="0"/>
              </a:spcBef>
              <a:spcAft>
                <a:spcPts val="0"/>
              </a:spcAft>
              <a:buSzPts val="12500"/>
              <a:buFont typeface="Overpass Mono"/>
              <a:buNone/>
              <a:defRPr b="1" sz="12500">
                <a:latin typeface="Overpass Mono"/>
                <a:ea typeface="Overpass Mono"/>
                <a:cs typeface="Overpass Mono"/>
                <a:sym typeface="Overpass Mono"/>
              </a:defRPr>
            </a:lvl7pPr>
            <a:lvl8pPr lvl="7" rtl="0" algn="ctr">
              <a:spcBef>
                <a:spcPts val="0"/>
              </a:spcBef>
              <a:spcAft>
                <a:spcPts val="0"/>
              </a:spcAft>
              <a:buSzPts val="12500"/>
              <a:buFont typeface="Overpass Mono"/>
              <a:buNone/>
              <a:defRPr b="1" sz="12500">
                <a:latin typeface="Overpass Mono"/>
                <a:ea typeface="Overpass Mono"/>
                <a:cs typeface="Overpass Mono"/>
                <a:sym typeface="Overpass Mono"/>
              </a:defRPr>
            </a:lvl8pPr>
            <a:lvl9pPr lvl="8" rtl="0" algn="ctr">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
        <p:nvSpPr>
          <p:cNvPr id="307" name="Google Shape;307;p23"/>
          <p:cNvSpPr/>
          <p:nvPr/>
        </p:nvSpPr>
        <p:spPr>
          <a:xfrm flipH="1">
            <a:off x="-11" y="0"/>
            <a:ext cx="1371614" cy="356851"/>
          </a:xfrm>
          <a:custGeom>
            <a:rect b="b" l="l" r="r" t="t"/>
            <a:pathLst>
              <a:path extrusionOk="0" h="2775" w="16884">
                <a:moveTo>
                  <a:pt x="0" y="1"/>
                </a:moveTo>
                <a:lnTo>
                  <a:pt x="0" y="2775"/>
                </a:lnTo>
                <a:lnTo>
                  <a:pt x="16883" y="2775"/>
                </a:lnTo>
                <a:lnTo>
                  <a:pt x="1688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3"/>
          <p:cNvSpPr/>
          <p:nvPr/>
        </p:nvSpPr>
        <p:spPr>
          <a:xfrm>
            <a:off x="8355575" y="4357775"/>
            <a:ext cx="788431" cy="785368"/>
          </a:xfrm>
          <a:custGeom>
            <a:rect b="b" l="l" r="r" t="t"/>
            <a:pathLst>
              <a:path extrusionOk="0" h="16396" w="17241">
                <a:moveTo>
                  <a:pt x="0" y="1"/>
                </a:moveTo>
                <a:lnTo>
                  <a:pt x="0" y="16396"/>
                </a:lnTo>
                <a:lnTo>
                  <a:pt x="17240" y="16396"/>
                </a:lnTo>
                <a:lnTo>
                  <a:pt x="17240"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3"/>
          <p:cNvSpPr/>
          <p:nvPr/>
        </p:nvSpPr>
        <p:spPr>
          <a:xfrm flipH="1">
            <a:off x="7353292" y="4786292"/>
            <a:ext cx="1371614" cy="356851"/>
          </a:xfrm>
          <a:custGeom>
            <a:rect b="b" l="l" r="r" t="t"/>
            <a:pathLst>
              <a:path extrusionOk="0" h="2775" w="16884">
                <a:moveTo>
                  <a:pt x="0" y="1"/>
                </a:moveTo>
                <a:lnTo>
                  <a:pt x="0" y="2775"/>
                </a:lnTo>
                <a:lnTo>
                  <a:pt x="16883" y="2775"/>
                </a:lnTo>
                <a:lnTo>
                  <a:pt x="168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ll numbers">
  <p:cSld name="CUSTOM_15">
    <p:spTree>
      <p:nvGrpSpPr>
        <p:cNvPr id="310" name="Shape 310"/>
        <p:cNvGrpSpPr/>
        <p:nvPr/>
      </p:nvGrpSpPr>
      <p:grpSpPr>
        <a:xfrm>
          <a:off x="0" y="0"/>
          <a:ext cx="0" cy="0"/>
          <a:chOff x="0" y="0"/>
          <a:chExt cx="0" cy="0"/>
        </a:xfrm>
      </p:grpSpPr>
      <p:sp>
        <p:nvSpPr>
          <p:cNvPr id="311" name="Google Shape;311;p24"/>
          <p:cNvSpPr txBox="1"/>
          <p:nvPr>
            <p:ph idx="1" type="subTitle"/>
          </p:nvPr>
        </p:nvSpPr>
        <p:spPr>
          <a:xfrm>
            <a:off x="3423600" y="1473000"/>
            <a:ext cx="2296500" cy="457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2" name="Google Shape;312;p24"/>
          <p:cNvSpPr txBox="1"/>
          <p:nvPr>
            <p:ph hasCustomPrompt="1" type="title"/>
          </p:nvPr>
        </p:nvSpPr>
        <p:spPr>
          <a:xfrm>
            <a:off x="3423750" y="934700"/>
            <a:ext cx="2296500" cy="4572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SzPts val="2500"/>
              <a:buFont typeface="Barlow"/>
              <a:buNone/>
              <a:defRPr b="1" sz="2500">
                <a:latin typeface="Barlow"/>
                <a:ea typeface="Barlow"/>
                <a:cs typeface="Barlow"/>
                <a:sym typeface="Barlow"/>
              </a:defRPr>
            </a:lvl2pPr>
            <a:lvl3pPr lvl="2" rtl="0" algn="ctr">
              <a:spcBef>
                <a:spcPts val="0"/>
              </a:spcBef>
              <a:spcAft>
                <a:spcPts val="0"/>
              </a:spcAft>
              <a:buSzPts val="2500"/>
              <a:buFont typeface="Barlow"/>
              <a:buNone/>
              <a:defRPr b="1" sz="2500">
                <a:latin typeface="Barlow"/>
                <a:ea typeface="Barlow"/>
                <a:cs typeface="Barlow"/>
                <a:sym typeface="Barlow"/>
              </a:defRPr>
            </a:lvl3pPr>
            <a:lvl4pPr lvl="3" rtl="0" algn="ctr">
              <a:spcBef>
                <a:spcPts val="0"/>
              </a:spcBef>
              <a:spcAft>
                <a:spcPts val="0"/>
              </a:spcAft>
              <a:buSzPts val="2500"/>
              <a:buFont typeface="Barlow"/>
              <a:buNone/>
              <a:defRPr b="1" sz="2500">
                <a:latin typeface="Barlow"/>
                <a:ea typeface="Barlow"/>
                <a:cs typeface="Barlow"/>
                <a:sym typeface="Barlow"/>
              </a:defRPr>
            </a:lvl4pPr>
            <a:lvl5pPr lvl="4" rtl="0" algn="ctr">
              <a:spcBef>
                <a:spcPts val="0"/>
              </a:spcBef>
              <a:spcAft>
                <a:spcPts val="0"/>
              </a:spcAft>
              <a:buSzPts val="2500"/>
              <a:buFont typeface="Barlow"/>
              <a:buNone/>
              <a:defRPr b="1" sz="2500">
                <a:latin typeface="Barlow"/>
                <a:ea typeface="Barlow"/>
                <a:cs typeface="Barlow"/>
                <a:sym typeface="Barlow"/>
              </a:defRPr>
            </a:lvl5pPr>
            <a:lvl6pPr lvl="5" rtl="0" algn="ctr">
              <a:spcBef>
                <a:spcPts val="0"/>
              </a:spcBef>
              <a:spcAft>
                <a:spcPts val="0"/>
              </a:spcAft>
              <a:buSzPts val="2500"/>
              <a:buFont typeface="Barlow"/>
              <a:buNone/>
              <a:defRPr b="1" sz="2500">
                <a:latin typeface="Barlow"/>
                <a:ea typeface="Barlow"/>
                <a:cs typeface="Barlow"/>
                <a:sym typeface="Barlow"/>
              </a:defRPr>
            </a:lvl6pPr>
            <a:lvl7pPr lvl="6" rtl="0" algn="ctr">
              <a:spcBef>
                <a:spcPts val="0"/>
              </a:spcBef>
              <a:spcAft>
                <a:spcPts val="0"/>
              </a:spcAft>
              <a:buSzPts val="2500"/>
              <a:buFont typeface="Barlow"/>
              <a:buNone/>
              <a:defRPr b="1" sz="2500">
                <a:latin typeface="Barlow"/>
                <a:ea typeface="Barlow"/>
                <a:cs typeface="Barlow"/>
                <a:sym typeface="Barlow"/>
              </a:defRPr>
            </a:lvl7pPr>
            <a:lvl8pPr lvl="7" rtl="0" algn="ctr">
              <a:spcBef>
                <a:spcPts val="0"/>
              </a:spcBef>
              <a:spcAft>
                <a:spcPts val="0"/>
              </a:spcAft>
              <a:buSzPts val="2500"/>
              <a:buFont typeface="Barlow"/>
              <a:buNone/>
              <a:defRPr b="1" sz="2500">
                <a:latin typeface="Barlow"/>
                <a:ea typeface="Barlow"/>
                <a:cs typeface="Barlow"/>
                <a:sym typeface="Barlow"/>
              </a:defRPr>
            </a:lvl8pPr>
            <a:lvl9pPr lvl="8" rtl="0" algn="ctr">
              <a:spcBef>
                <a:spcPts val="0"/>
              </a:spcBef>
              <a:spcAft>
                <a:spcPts val="0"/>
              </a:spcAft>
              <a:buSzPts val="2500"/>
              <a:buFont typeface="Barlow"/>
              <a:buNone/>
              <a:defRPr b="1" sz="2500">
                <a:latin typeface="Barlow"/>
                <a:ea typeface="Barlow"/>
                <a:cs typeface="Barlow"/>
                <a:sym typeface="Barlow"/>
              </a:defRPr>
            </a:lvl9pPr>
          </a:lstStyle>
          <a:p>
            <a:r>
              <a:t>xx%</a:t>
            </a:r>
          </a:p>
        </p:txBody>
      </p:sp>
      <p:sp>
        <p:nvSpPr>
          <p:cNvPr id="313" name="Google Shape;313;p24"/>
          <p:cNvSpPr txBox="1"/>
          <p:nvPr>
            <p:ph idx="2" type="subTitle"/>
          </p:nvPr>
        </p:nvSpPr>
        <p:spPr>
          <a:xfrm>
            <a:off x="3423600" y="2688513"/>
            <a:ext cx="2296500" cy="457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4" name="Google Shape;314;p24"/>
          <p:cNvSpPr txBox="1"/>
          <p:nvPr>
            <p:ph hasCustomPrompt="1" idx="3" type="title"/>
          </p:nvPr>
        </p:nvSpPr>
        <p:spPr>
          <a:xfrm>
            <a:off x="3423750" y="2150202"/>
            <a:ext cx="2296500" cy="4572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2200"/>
              <a:buNone/>
              <a:defRPr sz="2200">
                <a:solidFill>
                  <a:schemeClr val="lt1"/>
                </a:solidFill>
              </a:defRPr>
            </a:lvl1pPr>
            <a:lvl2pPr lvl="1" rtl="0" algn="ctr">
              <a:spcBef>
                <a:spcPts val="0"/>
              </a:spcBef>
              <a:spcAft>
                <a:spcPts val="0"/>
              </a:spcAft>
              <a:buSzPts val="2500"/>
              <a:buFont typeface="Barlow"/>
              <a:buNone/>
              <a:defRPr b="1" sz="2500">
                <a:latin typeface="Barlow"/>
                <a:ea typeface="Barlow"/>
                <a:cs typeface="Barlow"/>
                <a:sym typeface="Barlow"/>
              </a:defRPr>
            </a:lvl2pPr>
            <a:lvl3pPr lvl="2" rtl="0" algn="ctr">
              <a:spcBef>
                <a:spcPts val="0"/>
              </a:spcBef>
              <a:spcAft>
                <a:spcPts val="0"/>
              </a:spcAft>
              <a:buSzPts val="2500"/>
              <a:buFont typeface="Barlow"/>
              <a:buNone/>
              <a:defRPr b="1" sz="2500">
                <a:latin typeface="Barlow"/>
                <a:ea typeface="Barlow"/>
                <a:cs typeface="Barlow"/>
                <a:sym typeface="Barlow"/>
              </a:defRPr>
            </a:lvl3pPr>
            <a:lvl4pPr lvl="3" rtl="0" algn="ctr">
              <a:spcBef>
                <a:spcPts val="0"/>
              </a:spcBef>
              <a:spcAft>
                <a:spcPts val="0"/>
              </a:spcAft>
              <a:buSzPts val="2500"/>
              <a:buFont typeface="Barlow"/>
              <a:buNone/>
              <a:defRPr b="1" sz="2500">
                <a:latin typeface="Barlow"/>
                <a:ea typeface="Barlow"/>
                <a:cs typeface="Barlow"/>
                <a:sym typeface="Barlow"/>
              </a:defRPr>
            </a:lvl4pPr>
            <a:lvl5pPr lvl="4" rtl="0" algn="ctr">
              <a:spcBef>
                <a:spcPts val="0"/>
              </a:spcBef>
              <a:spcAft>
                <a:spcPts val="0"/>
              </a:spcAft>
              <a:buSzPts val="2500"/>
              <a:buFont typeface="Barlow"/>
              <a:buNone/>
              <a:defRPr b="1" sz="2500">
                <a:latin typeface="Barlow"/>
                <a:ea typeface="Barlow"/>
                <a:cs typeface="Barlow"/>
                <a:sym typeface="Barlow"/>
              </a:defRPr>
            </a:lvl5pPr>
            <a:lvl6pPr lvl="5" rtl="0" algn="ctr">
              <a:spcBef>
                <a:spcPts val="0"/>
              </a:spcBef>
              <a:spcAft>
                <a:spcPts val="0"/>
              </a:spcAft>
              <a:buSzPts val="2500"/>
              <a:buFont typeface="Barlow"/>
              <a:buNone/>
              <a:defRPr b="1" sz="2500">
                <a:latin typeface="Barlow"/>
                <a:ea typeface="Barlow"/>
                <a:cs typeface="Barlow"/>
                <a:sym typeface="Barlow"/>
              </a:defRPr>
            </a:lvl6pPr>
            <a:lvl7pPr lvl="6" rtl="0" algn="ctr">
              <a:spcBef>
                <a:spcPts val="0"/>
              </a:spcBef>
              <a:spcAft>
                <a:spcPts val="0"/>
              </a:spcAft>
              <a:buSzPts val="2500"/>
              <a:buFont typeface="Barlow"/>
              <a:buNone/>
              <a:defRPr b="1" sz="2500">
                <a:latin typeface="Barlow"/>
                <a:ea typeface="Barlow"/>
                <a:cs typeface="Barlow"/>
                <a:sym typeface="Barlow"/>
              </a:defRPr>
            </a:lvl7pPr>
            <a:lvl8pPr lvl="7" rtl="0" algn="ctr">
              <a:spcBef>
                <a:spcPts val="0"/>
              </a:spcBef>
              <a:spcAft>
                <a:spcPts val="0"/>
              </a:spcAft>
              <a:buSzPts val="2500"/>
              <a:buFont typeface="Barlow"/>
              <a:buNone/>
              <a:defRPr b="1" sz="2500">
                <a:latin typeface="Barlow"/>
                <a:ea typeface="Barlow"/>
                <a:cs typeface="Barlow"/>
                <a:sym typeface="Barlow"/>
              </a:defRPr>
            </a:lvl8pPr>
            <a:lvl9pPr lvl="8" rtl="0" algn="ctr">
              <a:spcBef>
                <a:spcPts val="0"/>
              </a:spcBef>
              <a:spcAft>
                <a:spcPts val="0"/>
              </a:spcAft>
              <a:buSzPts val="2500"/>
              <a:buFont typeface="Barlow"/>
              <a:buNone/>
              <a:defRPr b="1" sz="2500">
                <a:latin typeface="Barlow"/>
                <a:ea typeface="Barlow"/>
                <a:cs typeface="Barlow"/>
                <a:sym typeface="Barlow"/>
              </a:defRPr>
            </a:lvl9pPr>
          </a:lstStyle>
          <a:p>
            <a:r>
              <a:t>xx%</a:t>
            </a:r>
          </a:p>
        </p:txBody>
      </p:sp>
      <p:sp>
        <p:nvSpPr>
          <p:cNvPr id="315" name="Google Shape;315;p24"/>
          <p:cNvSpPr txBox="1"/>
          <p:nvPr>
            <p:ph idx="4" type="subTitle"/>
          </p:nvPr>
        </p:nvSpPr>
        <p:spPr>
          <a:xfrm>
            <a:off x="3423750" y="3904025"/>
            <a:ext cx="2296500" cy="457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6" name="Google Shape;316;p24"/>
          <p:cNvSpPr txBox="1"/>
          <p:nvPr>
            <p:ph hasCustomPrompt="1" idx="5" type="title"/>
          </p:nvPr>
        </p:nvSpPr>
        <p:spPr>
          <a:xfrm>
            <a:off x="3423750" y="3365703"/>
            <a:ext cx="2296500" cy="4572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SzPts val="2500"/>
              <a:buFont typeface="Barlow"/>
              <a:buNone/>
              <a:defRPr b="1" sz="2500">
                <a:latin typeface="Barlow"/>
                <a:ea typeface="Barlow"/>
                <a:cs typeface="Barlow"/>
                <a:sym typeface="Barlow"/>
              </a:defRPr>
            </a:lvl2pPr>
            <a:lvl3pPr lvl="2" rtl="0" algn="ctr">
              <a:spcBef>
                <a:spcPts val="0"/>
              </a:spcBef>
              <a:spcAft>
                <a:spcPts val="0"/>
              </a:spcAft>
              <a:buSzPts val="2500"/>
              <a:buFont typeface="Barlow"/>
              <a:buNone/>
              <a:defRPr b="1" sz="2500">
                <a:latin typeface="Barlow"/>
                <a:ea typeface="Barlow"/>
                <a:cs typeface="Barlow"/>
                <a:sym typeface="Barlow"/>
              </a:defRPr>
            </a:lvl3pPr>
            <a:lvl4pPr lvl="3" rtl="0" algn="ctr">
              <a:spcBef>
                <a:spcPts val="0"/>
              </a:spcBef>
              <a:spcAft>
                <a:spcPts val="0"/>
              </a:spcAft>
              <a:buSzPts val="2500"/>
              <a:buFont typeface="Barlow"/>
              <a:buNone/>
              <a:defRPr b="1" sz="2500">
                <a:latin typeface="Barlow"/>
                <a:ea typeface="Barlow"/>
                <a:cs typeface="Barlow"/>
                <a:sym typeface="Barlow"/>
              </a:defRPr>
            </a:lvl4pPr>
            <a:lvl5pPr lvl="4" rtl="0" algn="ctr">
              <a:spcBef>
                <a:spcPts val="0"/>
              </a:spcBef>
              <a:spcAft>
                <a:spcPts val="0"/>
              </a:spcAft>
              <a:buSzPts val="2500"/>
              <a:buFont typeface="Barlow"/>
              <a:buNone/>
              <a:defRPr b="1" sz="2500">
                <a:latin typeface="Barlow"/>
                <a:ea typeface="Barlow"/>
                <a:cs typeface="Barlow"/>
                <a:sym typeface="Barlow"/>
              </a:defRPr>
            </a:lvl5pPr>
            <a:lvl6pPr lvl="5" rtl="0" algn="ctr">
              <a:spcBef>
                <a:spcPts val="0"/>
              </a:spcBef>
              <a:spcAft>
                <a:spcPts val="0"/>
              </a:spcAft>
              <a:buSzPts val="2500"/>
              <a:buFont typeface="Barlow"/>
              <a:buNone/>
              <a:defRPr b="1" sz="2500">
                <a:latin typeface="Barlow"/>
                <a:ea typeface="Barlow"/>
                <a:cs typeface="Barlow"/>
                <a:sym typeface="Barlow"/>
              </a:defRPr>
            </a:lvl6pPr>
            <a:lvl7pPr lvl="6" rtl="0" algn="ctr">
              <a:spcBef>
                <a:spcPts val="0"/>
              </a:spcBef>
              <a:spcAft>
                <a:spcPts val="0"/>
              </a:spcAft>
              <a:buSzPts val="2500"/>
              <a:buFont typeface="Barlow"/>
              <a:buNone/>
              <a:defRPr b="1" sz="2500">
                <a:latin typeface="Barlow"/>
                <a:ea typeface="Barlow"/>
                <a:cs typeface="Barlow"/>
                <a:sym typeface="Barlow"/>
              </a:defRPr>
            </a:lvl7pPr>
            <a:lvl8pPr lvl="7" rtl="0" algn="ctr">
              <a:spcBef>
                <a:spcPts val="0"/>
              </a:spcBef>
              <a:spcAft>
                <a:spcPts val="0"/>
              </a:spcAft>
              <a:buSzPts val="2500"/>
              <a:buFont typeface="Barlow"/>
              <a:buNone/>
              <a:defRPr b="1" sz="2500">
                <a:latin typeface="Barlow"/>
                <a:ea typeface="Barlow"/>
                <a:cs typeface="Barlow"/>
                <a:sym typeface="Barlow"/>
              </a:defRPr>
            </a:lvl8pPr>
            <a:lvl9pPr lvl="8" rtl="0" algn="ctr">
              <a:spcBef>
                <a:spcPts val="0"/>
              </a:spcBef>
              <a:spcAft>
                <a:spcPts val="0"/>
              </a:spcAft>
              <a:buSzPts val="2500"/>
              <a:buFont typeface="Barlow"/>
              <a:buNone/>
              <a:defRPr b="1" sz="2500">
                <a:latin typeface="Barlow"/>
                <a:ea typeface="Barlow"/>
                <a:cs typeface="Barlow"/>
                <a:sym typeface="Barlow"/>
              </a:defRPr>
            </a:lvl9pPr>
          </a:lstStyle>
          <a:p>
            <a:r>
              <a:t>xx%</a:t>
            </a:r>
          </a:p>
        </p:txBody>
      </p:sp>
      <p:sp>
        <p:nvSpPr>
          <p:cNvPr id="317" name="Google Shape;317;p24"/>
          <p:cNvSpPr/>
          <p:nvPr/>
        </p:nvSpPr>
        <p:spPr>
          <a:xfrm>
            <a:off x="7377200"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4"/>
          <p:cNvSpPr/>
          <p:nvPr/>
        </p:nvSpPr>
        <p:spPr>
          <a:xfrm>
            <a:off x="3570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4"/>
          <p:cNvSpPr/>
          <p:nvPr/>
        </p:nvSpPr>
        <p:spPr>
          <a:xfrm>
            <a:off x="6810278"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4"/>
          <p:cNvSpPr/>
          <p:nvPr/>
        </p:nvSpPr>
        <p:spPr>
          <a:xfrm>
            <a:off x="6896029"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4"/>
          <p:cNvSpPr/>
          <p:nvPr/>
        </p:nvSpPr>
        <p:spPr>
          <a:xfrm>
            <a:off x="8105579" y="1500450"/>
            <a:ext cx="1038298" cy="356872"/>
          </a:xfrm>
          <a:custGeom>
            <a:rect b="b" l="l" r="r" t="t"/>
            <a:pathLst>
              <a:path extrusionOk="0" h="2775" w="2882">
                <a:moveTo>
                  <a:pt x="1" y="0"/>
                </a:moveTo>
                <a:lnTo>
                  <a:pt x="1" y="2774"/>
                </a:lnTo>
                <a:lnTo>
                  <a:pt x="2882" y="2774"/>
                </a:lnTo>
                <a:lnTo>
                  <a:pt x="2882" y="0"/>
                </a:lnTo>
                <a:close/>
              </a:path>
            </a:pathLst>
          </a:custGeom>
          <a:solidFill>
            <a:srgbClr val="FFFFFF">
              <a:alpha val="564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4"/>
          <p:cNvSpPr/>
          <p:nvPr/>
        </p:nvSpPr>
        <p:spPr>
          <a:xfrm>
            <a:off x="6739789"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4"/>
          <p:cNvSpPr/>
          <p:nvPr/>
        </p:nvSpPr>
        <p:spPr>
          <a:xfrm>
            <a:off x="18" y="3268775"/>
            <a:ext cx="1038298" cy="355450"/>
          </a:xfrm>
          <a:custGeom>
            <a:rect b="b" l="l" r="r" t="t"/>
            <a:pathLst>
              <a:path extrusionOk="0" h="2764" w="2882">
                <a:moveTo>
                  <a:pt x="0" y="1"/>
                </a:moveTo>
                <a:lnTo>
                  <a:pt x="0" y="2763"/>
                </a:lnTo>
                <a:lnTo>
                  <a:pt x="2881" y="2763"/>
                </a:lnTo>
                <a:lnTo>
                  <a:pt x="2881" y="1"/>
                </a:lnTo>
                <a:close/>
              </a:path>
            </a:pathLst>
          </a:custGeom>
          <a:solidFill>
            <a:srgbClr val="FFFFFF">
              <a:alpha val="501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4"/>
          <p:cNvSpPr/>
          <p:nvPr/>
        </p:nvSpPr>
        <p:spPr>
          <a:xfrm>
            <a:off x="10"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4"/>
          <p:cNvSpPr/>
          <p:nvPr/>
        </p:nvSpPr>
        <p:spPr>
          <a:xfrm>
            <a:off x="1299972" y="1500450"/>
            <a:ext cx="490621" cy="356872"/>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7" name="Shape 67"/>
        <p:cNvGrpSpPr/>
        <p:nvPr/>
      </p:nvGrpSpPr>
      <p:grpSpPr>
        <a:xfrm>
          <a:off x="0" y="0"/>
          <a:ext cx="0" cy="0"/>
          <a:chOff x="0" y="0"/>
          <a:chExt cx="0" cy="0"/>
        </a:xfrm>
      </p:grpSpPr>
      <p:sp>
        <p:nvSpPr>
          <p:cNvPr id="68" name="Google Shape;68;p4"/>
          <p:cNvSpPr/>
          <p:nvPr/>
        </p:nvSpPr>
        <p:spPr>
          <a:xfrm>
            <a:off x="0" y="3268775"/>
            <a:ext cx="667651" cy="355450"/>
          </a:xfrm>
          <a:custGeom>
            <a:rect b="b" l="l" r="r" t="t"/>
            <a:pathLst>
              <a:path extrusionOk="0" h="2764" w="2882">
                <a:moveTo>
                  <a:pt x="0" y="1"/>
                </a:moveTo>
                <a:lnTo>
                  <a:pt x="0" y="2763"/>
                </a:lnTo>
                <a:lnTo>
                  <a:pt x="2881" y="2763"/>
                </a:lnTo>
                <a:lnTo>
                  <a:pt x="288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p:nvPr/>
        </p:nvSpPr>
        <p:spPr>
          <a:xfrm>
            <a:off x="7960123" y="323033"/>
            <a:ext cx="1183740" cy="355315"/>
          </a:xfrm>
          <a:custGeom>
            <a:rect b="b" l="l" r="r" t="t"/>
            <a:pathLst>
              <a:path extrusionOk="0" h="2763" w="9205">
                <a:moveTo>
                  <a:pt x="1" y="0"/>
                </a:moveTo>
                <a:lnTo>
                  <a:pt x="1" y="2762"/>
                </a:lnTo>
                <a:lnTo>
                  <a:pt x="9204" y="2762"/>
                </a:lnTo>
                <a:lnTo>
                  <a:pt x="920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4"/>
          <p:cNvSpPr/>
          <p:nvPr/>
        </p:nvSpPr>
        <p:spPr>
          <a:xfrm>
            <a:off x="7173125" y="912516"/>
            <a:ext cx="1970757" cy="355315"/>
          </a:xfrm>
          <a:custGeom>
            <a:rect b="b" l="l" r="r" t="t"/>
            <a:pathLst>
              <a:path extrusionOk="0" h="2763" w="15325">
                <a:moveTo>
                  <a:pt x="1" y="0"/>
                </a:moveTo>
                <a:lnTo>
                  <a:pt x="1" y="2762"/>
                </a:lnTo>
                <a:lnTo>
                  <a:pt x="15324" y="2762"/>
                </a:lnTo>
                <a:lnTo>
                  <a:pt x="15324"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4"/>
          <p:cNvSpPr/>
          <p:nvPr/>
        </p:nvSpPr>
        <p:spPr>
          <a:xfrm>
            <a:off x="7173125" y="2089940"/>
            <a:ext cx="1970757" cy="356858"/>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a:off x="0" y="2089940"/>
            <a:ext cx="552969" cy="356858"/>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4"/>
          <p:cNvSpPr/>
          <p:nvPr/>
        </p:nvSpPr>
        <p:spPr>
          <a:xfrm>
            <a:off x="8773245" y="1500456"/>
            <a:ext cx="370618" cy="356858"/>
          </a:xfrm>
          <a:custGeom>
            <a:rect b="b" l="l" r="r" t="t"/>
            <a:pathLst>
              <a:path extrusionOk="0" h="2775" w="2882">
                <a:moveTo>
                  <a:pt x="1" y="0"/>
                </a:moveTo>
                <a:lnTo>
                  <a:pt x="1" y="2774"/>
                </a:lnTo>
                <a:lnTo>
                  <a:pt x="2882" y="2774"/>
                </a:lnTo>
                <a:lnTo>
                  <a:pt x="288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4"/>
          <p:cNvSpPr/>
          <p:nvPr/>
        </p:nvSpPr>
        <p:spPr>
          <a:xfrm>
            <a:off x="8039723" y="3268778"/>
            <a:ext cx="1104138" cy="355443"/>
          </a:xfrm>
          <a:custGeom>
            <a:rect b="b" l="l" r="r" t="t"/>
            <a:pathLst>
              <a:path extrusionOk="0" h="2764" w="8586">
                <a:moveTo>
                  <a:pt x="1" y="1"/>
                </a:moveTo>
                <a:lnTo>
                  <a:pt x="1" y="2763"/>
                </a:lnTo>
                <a:lnTo>
                  <a:pt x="8585" y="2763"/>
                </a:lnTo>
                <a:lnTo>
                  <a:pt x="858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
          <p:cNvSpPr/>
          <p:nvPr/>
        </p:nvSpPr>
        <p:spPr>
          <a:xfrm>
            <a:off x="7555951" y="3858262"/>
            <a:ext cx="1587922" cy="355315"/>
          </a:xfrm>
          <a:custGeom>
            <a:rect b="b" l="l" r="r" t="t"/>
            <a:pathLst>
              <a:path extrusionOk="0" h="2763" w="12348">
                <a:moveTo>
                  <a:pt x="0" y="1"/>
                </a:moveTo>
                <a:lnTo>
                  <a:pt x="0" y="2763"/>
                </a:lnTo>
                <a:lnTo>
                  <a:pt x="12347" y="2763"/>
                </a:lnTo>
                <a:lnTo>
                  <a:pt x="123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4"/>
          <p:cNvSpPr/>
          <p:nvPr/>
        </p:nvSpPr>
        <p:spPr>
          <a:xfrm>
            <a:off x="0" y="4446202"/>
            <a:ext cx="1183740" cy="356858"/>
          </a:xfrm>
          <a:custGeom>
            <a:rect b="b" l="l" r="r" t="t"/>
            <a:pathLst>
              <a:path extrusionOk="0" h="2775" w="9205">
                <a:moveTo>
                  <a:pt x="1" y="1"/>
                </a:moveTo>
                <a:lnTo>
                  <a:pt x="1" y="2775"/>
                </a:lnTo>
                <a:lnTo>
                  <a:pt x="9204" y="2775"/>
                </a:lnTo>
                <a:lnTo>
                  <a:pt x="920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
          <p:cNvSpPr/>
          <p:nvPr/>
        </p:nvSpPr>
        <p:spPr>
          <a:xfrm>
            <a:off x="0" y="3858262"/>
            <a:ext cx="1970757" cy="355315"/>
          </a:xfrm>
          <a:custGeom>
            <a:rect b="b" l="l" r="r" t="t"/>
            <a:pathLst>
              <a:path extrusionOk="0" h="2763" w="15325">
                <a:moveTo>
                  <a:pt x="1" y="1"/>
                </a:moveTo>
                <a:lnTo>
                  <a:pt x="1" y="2763"/>
                </a:lnTo>
                <a:lnTo>
                  <a:pt x="15324" y="2763"/>
                </a:lnTo>
                <a:lnTo>
                  <a:pt x="1532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4"/>
          <p:cNvSpPr/>
          <p:nvPr/>
        </p:nvSpPr>
        <p:spPr>
          <a:xfrm>
            <a:off x="2325759" y="3858262"/>
            <a:ext cx="866747" cy="355315"/>
          </a:xfrm>
          <a:custGeom>
            <a:rect b="b" l="l" r="r" t="t"/>
            <a:pathLst>
              <a:path extrusionOk="0" h="2763" w="6740">
                <a:moveTo>
                  <a:pt x="1" y="1"/>
                </a:moveTo>
                <a:lnTo>
                  <a:pt x="1" y="2763"/>
                </a:lnTo>
                <a:lnTo>
                  <a:pt x="6739" y="2763"/>
                </a:lnTo>
                <a:lnTo>
                  <a:pt x="6739"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4"/>
          <p:cNvSpPr/>
          <p:nvPr/>
        </p:nvSpPr>
        <p:spPr>
          <a:xfrm>
            <a:off x="0" y="2679300"/>
            <a:ext cx="1485912" cy="355450"/>
          </a:xfrm>
          <a:custGeom>
            <a:rect b="b" l="l" r="r" t="t"/>
            <a:pathLst>
              <a:path extrusionOk="0" h="2764" w="15325">
                <a:moveTo>
                  <a:pt x="1" y="1"/>
                </a:moveTo>
                <a:lnTo>
                  <a:pt x="1" y="2763"/>
                </a:lnTo>
                <a:lnTo>
                  <a:pt x="15324" y="2763"/>
                </a:lnTo>
                <a:lnTo>
                  <a:pt x="15324" y="1"/>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4"/>
          <p:cNvSpPr/>
          <p:nvPr/>
        </p:nvSpPr>
        <p:spPr>
          <a:xfrm>
            <a:off x="896262" y="3268778"/>
            <a:ext cx="370618" cy="355443"/>
          </a:xfrm>
          <a:custGeom>
            <a:rect b="b" l="l" r="r" t="t"/>
            <a:pathLst>
              <a:path extrusionOk="0" h="2764" w="2882">
                <a:moveTo>
                  <a:pt x="0" y="1"/>
                </a:moveTo>
                <a:lnTo>
                  <a:pt x="0" y="2763"/>
                </a:lnTo>
                <a:lnTo>
                  <a:pt x="2881" y="2763"/>
                </a:lnTo>
                <a:lnTo>
                  <a:pt x="288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4"/>
          <p:cNvSpPr/>
          <p:nvPr/>
        </p:nvSpPr>
        <p:spPr>
          <a:xfrm>
            <a:off x="0" y="1500456"/>
            <a:ext cx="1104138" cy="356858"/>
          </a:xfrm>
          <a:custGeom>
            <a:rect b="b" l="l" r="r" t="t"/>
            <a:pathLst>
              <a:path extrusionOk="0" h="2775" w="8586">
                <a:moveTo>
                  <a:pt x="1" y="0"/>
                </a:moveTo>
                <a:lnTo>
                  <a:pt x="1" y="2774"/>
                </a:lnTo>
                <a:lnTo>
                  <a:pt x="8585" y="2774"/>
                </a:lnTo>
                <a:lnTo>
                  <a:pt x="858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4"/>
          <p:cNvSpPr/>
          <p:nvPr/>
        </p:nvSpPr>
        <p:spPr>
          <a:xfrm>
            <a:off x="359324" y="912525"/>
            <a:ext cx="1228595" cy="355301"/>
          </a:xfrm>
          <a:custGeom>
            <a:rect b="b" l="l" r="r" t="t"/>
            <a:pathLst>
              <a:path extrusionOk="0" h="2763" w="12348">
                <a:moveTo>
                  <a:pt x="1" y="0"/>
                </a:moveTo>
                <a:lnTo>
                  <a:pt x="1" y="2762"/>
                </a:lnTo>
                <a:lnTo>
                  <a:pt x="12348" y="2762"/>
                </a:lnTo>
                <a:lnTo>
                  <a:pt x="1234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4"/>
          <p:cNvSpPr/>
          <p:nvPr/>
        </p:nvSpPr>
        <p:spPr>
          <a:xfrm>
            <a:off x="5395565" y="323033"/>
            <a:ext cx="2171240" cy="355315"/>
          </a:xfrm>
          <a:custGeom>
            <a:rect b="b" l="l" r="r" t="t"/>
            <a:pathLst>
              <a:path extrusionOk="0" h="2763" w="16884">
                <a:moveTo>
                  <a:pt x="1" y="0"/>
                </a:moveTo>
                <a:lnTo>
                  <a:pt x="1" y="2762"/>
                </a:lnTo>
                <a:lnTo>
                  <a:pt x="16884" y="2762"/>
                </a:lnTo>
                <a:lnTo>
                  <a:pt x="168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4"/>
          <p:cNvSpPr/>
          <p:nvPr/>
        </p:nvSpPr>
        <p:spPr>
          <a:xfrm>
            <a:off x="5729396" y="3858262"/>
            <a:ext cx="1600139" cy="355315"/>
          </a:xfrm>
          <a:custGeom>
            <a:rect b="b" l="l" r="r" t="t"/>
            <a:pathLst>
              <a:path extrusionOk="0" h="2763" w="12443">
                <a:moveTo>
                  <a:pt x="0" y="1"/>
                </a:moveTo>
                <a:lnTo>
                  <a:pt x="0" y="2763"/>
                </a:lnTo>
                <a:lnTo>
                  <a:pt x="12442" y="2763"/>
                </a:lnTo>
                <a:lnTo>
                  <a:pt x="124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4"/>
          <p:cNvSpPr/>
          <p:nvPr/>
        </p:nvSpPr>
        <p:spPr>
          <a:xfrm>
            <a:off x="1577072" y="4446200"/>
            <a:ext cx="3118770" cy="356851"/>
          </a:xfrm>
          <a:custGeom>
            <a:rect b="b" l="l" r="r" t="t"/>
            <a:pathLst>
              <a:path extrusionOk="0" h="2775" w="16884">
                <a:moveTo>
                  <a:pt x="0" y="1"/>
                </a:moveTo>
                <a:lnTo>
                  <a:pt x="0" y="2775"/>
                </a:lnTo>
                <a:lnTo>
                  <a:pt x="16883" y="2775"/>
                </a:lnTo>
                <a:lnTo>
                  <a:pt x="168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4"/>
          <p:cNvSpPr txBox="1"/>
          <p:nvPr>
            <p:ph type="title"/>
          </p:nvPr>
        </p:nvSpPr>
        <p:spPr>
          <a:xfrm>
            <a:off x="454800" y="2714625"/>
            <a:ext cx="8425200" cy="447900"/>
          </a:xfrm>
          <a:prstGeom prst="rect">
            <a:avLst/>
          </a:prstGeom>
        </p:spPr>
        <p:txBody>
          <a:bodyPr anchorCtr="0" anchor="ctr" bIns="0" lIns="91425" spcFirstLastPara="1" rIns="91425" wrap="square" tIns="0">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87" name="Google Shape;87;p4"/>
          <p:cNvSpPr txBox="1"/>
          <p:nvPr>
            <p:ph hasCustomPrompt="1" idx="2" type="title"/>
          </p:nvPr>
        </p:nvSpPr>
        <p:spPr>
          <a:xfrm>
            <a:off x="454800" y="2150850"/>
            <a:ext cx="8425200" cy="489600"/>
          </a:xfrm>
          <a:prstGeom prst="rect">
            <a:avLst/>
          </a:prstGeom>
        </p:spPr>
        <p:txBody>
          <a:bodyPr anchorCtr="0" anchor="b" bIns="0" lIns="91425" spcFirstLastPara="1" rIns="91425" wrap="square" tIns="0">
            <a:noAutofit/>
          </a:bodyPr>
          <a:lstStyle>
            <a:lvl1pPr lvl="0" rtl="0" algn="ctr">
              <a:spcBef>
                <a:spcPts val="0"/>
              </a:spcBef>
              <a:spcAft>
                <a:spcPts val="0"/>
              </a:spcAft>
              <a:buClr>
                <a:schemeClr val="dk2"/>
              </a:buClr>
              <a:buSzPts val="8000"/>
              <a:buNone/>
              <a:defRPr sz="8000">
                <a:solidFill>
                  <a:schemeClr val="dk2"/>
                </a:solidFill>
              </a:defRPr>
            </a:lvl1pPr>
            <a:lvl2pPr lvl="1" rtl="0" algn="ctr">
              <a:spcBef>
                <a:spcPts val="0"/>
              </a:spcBef>
              <a:spcAft>
                <a:spcPts val="0"/>
              </a:spcAft>
              <a:buSzPts val="12500"/>
              <a:buFont typeface="Overpass Mono"/>
              <a:buNone/>
              <a:defRPr b="1" sz="12500">
                <a:latin typeface="Overpass Mono"/>
                <a:ea typeface="Overpass Mono"/>
                <a:cs typeface="Overpass Mono"/>
                <a:sym typeface="Overpass Mono"/>
              </a:defRPr>
            </a:lvl2pPr>
            <a:lvl3pPr lvl="2" rtl="0" algn="ctr">
              <a:spcBef>
                <a:spcPts val="0"/>
              </a:spcBef>
              <a:spcAft>
                <a:spcPts val="0"/>
              </a:spcAft>
              <a:buSzPts val="12500"/>
              <a:buFont typeface="Overpass Mono"/>
              <a:buNone/>
              <a:defRPr b="1" sz="12500">
                <a:latin typeface="Overpass Mono"/>
                <a:ea typeface="Overpass Mono"/>
                <a:cs typeface="Overpass Mono"/>
                <a:sym typeface="Overpass Mono"/>
              </a:defRPr>
            </a:lvl3pPr>
            <a:lvl4pPr lvl="3" rtl="0" algn="ctr">
              <a:spcBef>
                <a:spcPts val="0"/>
              </a:spcBef>
              <a:spcAft>
                <a:spcPts val="0"/>
              </a:spcAft>
              <a:buSzPts val="12500"/>
              <a:buFont typeface="Overpass Mono"/>
              <a:buNone/>
              <a:defRPr b="1" sz="12500">
                <a:latin typeface="Overpass Mono"/>
                <a:ea typeface="Overpass Mono"/>
                <a:cs typeface="Overpass Mono"/>
                <a:sym typeface="Overpass Mono"/>
              </a:defRPr>
            </a:lvl4pPr>
            <a:lvl5pPr lvl="4" rtl="0" algn="ctr">
              <a:spcBef>
                <a:spcPts val="0"/>
              </a:spcBef>
              <a:spcAft>
                <a:spcPts val="0"/>
              </a:spcAft>
              <a:buSzPts val="12500"/>
              <a:buFont typeface="Overpass Mono"/>
              <a:buNone/>
              <a:defRPr b="1" sz="12500">
                <a:latin typeface="Overpass Mono"/>
                <a:ea typeface="Overpass Mono"/>
                <a:cs typeface="Overpass Mono"/>
                <a:sym typeface="Overpass Mono"/>
              </a:defRPr>
            </a:lvl5pPr>
            <a:lvl6pPr lvl="5" rtl="0" algn="ctr">
              <a:spcBef>
                <a:spcPts val="0"/>
              </a:spcBef>
              <a:spcAft>
                <a:spcPts val="0"/>
              </a:spcAft>
              <a:buSzPts val="12500"/>
              <a:buFont typeface="Overpass Mono"/>
              <a:buNone/>
              <a:defRPr b="1" sz="12500">
                <a:latin typeface="Overpass Mono"/>
                <a:ea typeface="Overpass Mono"/>
                <a:cs typeface="Overpass Mono"/>
                <a:sym typeface="Overpass Mono"/>
              </a:defRPr>
            </a:lvl6pPr>
            <a:lvl7pPr lvl="6" rtl="0" algn="ctr">
              <a:spcBef>
                <a:spcPts val="0"/>
              </a:spcBef>
              <a:spcAft>
                <a:spcPts val="0"/>
              </a:spcAft>
              <a:buSzPts val="12500"/>
              <a:buFont typeface="Overpass Mono"/>
              <a:buNone/>
              <a:defRPr b="1" sz="12500">
                <a:latin typeface="Overpass Mono"/>
                <a:ea typeface="Overpass Mono"/>
                <a:cs typeface="Overpass Mono"/>
                <a:sym typeface="Overpass Mono"/>
              </a:defRPr>
            </a:lvl7pPr>
            <a:lvl8pPr lvl="7" rtl="0" algn="ctr">
              <a:spcBef>
                <a:spcPts val="0"/>
              </a:spcBef>
              <a:spcAft>
                <a:spcPts val="0"/>
              </a:spcAft>
              <a:buSzPts val="12500"/>
              <a:buFont typeface="Overpass Mono"/>
              <a:buNone/>
              <a:defRPr b="1" sz="12500">
                <a:latin typeface="Overpass Mono"/>
                <a:ea typeface="Overpass Mono"/>
                <a:cs typeface="Overpass Mono"/>
                <a:sym typeface="Overpass Mono"/>
              </a:defRPr>
            </a:lvl8pPr>
            <a:lvl9pPr lvl="8" rtl="0" algn="ctr">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8" name="Shape 88"/>
        <p:cNvGrpSpPr/>
        <p:nvPr/>
      </p:nvGrpSpPr>
      <p:grpSpPr>
        <a:xfrm>
          <a:off x="0" y="0"/>
          <a:ext cx="0" cy="0"/>
          <a:chOff x="0" y="0"/>
          <a:chExt cx="0" cy="0"/>
        </a:xfrm>
      </p:grpSpPr>
      <p:sp>
        <p:nvSpPr>
          <p:cNvPr id="89" name="Google Shape;89;p5"/>
          <p:cNvSpPr/>
          <p:nvPr/>
        </p:nvSpPr>
        <p:spPr>
          <a:xfrm>
            <a:off x="0" y="1515825"/>
            <a:ext cx="2943127" cy="241405"/>
          </a:xfrm>
          <a:custGeom>
            <a:rect b="b" l="l" r="r" t="t"/>
            <a:pathLst>
              <a:path extrusionOk="0" h="5859" w="146079">
                <a:moveTo>
                  <a:pt x="1" y="1"/>
                </a:moveTo>
                <a:lnTo>
                  <a:pt x="1" y="5858"/>
                </a:lnTo>
                <a:lnTo>
                  <a:pt x="146079" y="5858"/>
                </a:lnTo>
                <a:lnTo>
                  <a:pt x="1460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
          <p:cNvSpPr txBox="1"/>
          <p:nvPr>
            <p:ph idx="1" type="body"/>
          </p:nvPr>
        </p:nvSpPr>
        <p:spPr>
          <a:xfrm>
            <a:off x="609499" y="1973025"/>
            <a:ext cx="3512700" cy="2130900"/>
          </a:xfrm>
          <a:prstGeom prst="rect">
            <a:avLst/>
          </a:prstGeom>
        </p:spPr>
        <p:txBody>
          <a:bodyPr anchorCtr="0" anchor="t" bIns="91425" lIns="91425" spcFirstLastPara="1" rIns="91425" wrap="square" tIns="91425">
            <a:noAutofit/>
          </a:bodyPr>
          <a:lstStyle>
            <a:lvl1pPr indent="-330200" lvl="0" marL="457200" rtl="0">
              <a:lnSpc>
                <a:spcPct val="100000"/>
              </a:lnSpc>
              <a:spcBef>
                <a:spcPts val="0"/>
              </a:spcBef>
              <a:spcAft>
                <a:spcPts val="0"/>
              </a:spcAft>
              <a:buSzPts val="1600"/>
              <a:buFont typeface="Raleway SemiBold"/>
              <a:buChar char="●"/>
              <a:defRPr sz="1600"/>
            </a:lvl1pPr>
            <a:lvl2pPr indent="-330200" lvl="1" marL="914400" rtl="0">
              <a:spcBef>
                <a:spcPts val="0"/>
              </a:spcBef>
              <a:spcAft>
                <a:spcPts val="0"/>
              </a:spcAft>
              <a:buSzPts val="1600"/>
              <a:buFont typeface="Nunito Light"/>
              <a:buChar char="○"/>
              <a:defRPr sz="1600"/>
            </a:lvl2pPr>
            <a:lvl3pPr indent="-330200" lvl="2" marL="1371600" rtl="0">
              <a:spcBef>
                <a:spcPts val="1600"/>
              </a:spcBef>
              <a:spcAft>
                <a:spcPts val="0"/>
              </a:spcAft>
              <a:buSzPts val="1600"/>
              <a:buFont typeface="Nunito Light"/>
              <a:buChar char="■"/>
              <a:defRPr sz="1600"/>
            </a:lvl3pPr>
            <a:lvl4pPr indent="-330200" lvl="3" marL="1828800" rtl="0">
              <a:spcBef>
                <a:spcPts val="1600"/>
              </a:spcBef>
              <a:spcAft>
                <a:spcPts val="0"/>
              </a:spcAft>
              <a:buSzPts val="1600"/>
              <a:buFont typeface="Nunito Light"/>
              <a:buChar char="●"/>
              <a:defRPr sz="1600"/>
            </a:lvl4pPr>
            <a:lvl5pPr indent="-330200" lvl="4" marL="2286000" rtl="0">
              <a:spcBef>
                <a:spcPts val="1600"/>
              </a:spcBef>
              <a:spcAft>
                <a:spcPts val="0"/>
              </a:spcAft>
              <a:buSzPts val="1600"/>
              <a:buFont typeface="Nunito Light"/>
              <a:buChar char="○"/>
              <a:defRPr sz="1600"/>
            </a:lvl5pPr>
            <a:lvl6pPr indent="-330200" lvl="5" marL="2743200" rtl="0">
              <a:spcBef>
                <a:spcPts val="1600"/>
              </a:spcBef>
              <a:spcAft>
                <a:spcPts val="0"/>
              </a:spcAft>
              <a:buSzPts val="1600"/>
              <a:buFont typeface="Nunito Light"/>
              <a:buChar char="■"/>
              <a:defRPr sz="1600"/>
            </a:lvl6pPr>
            <a:lvl7pPr indent="-330200" lvl="6" marL="3200400" rtl="0">
              <a:spcBef>
                <a:spcPts val="1600"/>
              </a:spcBef>
              <a:spcAft>
                <a:spcPts val="0"/>
              </a:spcAft>
              <a:buSzPts val="1600"/>
              <a:buFont typeface="Nunito Light"/>
              <a:buChar char="●"/>
              <a:defRPr sz="1600"/>
            </a:lvl7pPr>
            <a:lvl8pPr indent="-330200" lvl="7" marL="3657600" rtl="0">
              <a:spcBef>
                <a:spcPts val="1600"/>
              </a:spcBef>
              <a:spcAft>
                <a:spcPts val="0"/>
              </a:spcAft>
              <a:buSzPts val="1600"/>
              <a:buFont typeface="Nunito Light"/>
              <a:buChar char="○"/>
              <a:defRPr sz="1600"/>
            </a:lvl8pPr>
            <a:lvl9pPr indent="-330200" lvl="8" marL="4114800" rtl="0">
              <a:spcBef>
                <a:spcPts val="1600"/>
              </a:spcBef>
              <a:spcAft>
                <a:spcPts val="1600"/>
              </a:spcAft>
              <a:buSzPts val="1600"/>
              <a:buFont typeface="Nunito Light"/>
              <a:buChar char="■"/>
              <a:defRPr sz="1600"/>
            </a:lvl9pPr>
          </a:lstStyle>
          <a:p/>
        </p:txBody>
      </p:sp>
      <p:sp>
        <p:nvSpPr>
          <p:cNvPr id="91" name="Google Shape;91;p5"/>
          <p:cNvSpPr txBox="1"/>
          <p:nvPr>
            <p:ph type="title"/>
          </p:nvPr>
        </p:nvSpPr>
        <p:spPr>
          <a:xfrm>
            <a:off x="560825" y="1168325"/>
            <a:ext cx="3561300" cy="6690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2" name="Shape 92"/>
        <p:cNvGrpSpPr/>
        <p:nvPr/>
      </p:nvGrpSpPr>
      <p:grpSpPr>
        <a:xfrm>
          <a:off x="0" y="0"/>
          <a:ext cx="0" cy="0"/>
          <a:chOff x="0" y="0"/>
          <a:chExt cx="0" cy="0"/>
        </a:xfrm>
      </p:grpSpPr>
      <p:sp>
        <p:nvSpPr>
          <p:cNvPr id="93" name="Google Shape;93;p6"/>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94" name="Google Shape;94;p6"/>
          <p:cNvSpPr txBox="1"/>
          <p:nvPr>
            <p:ph idx="1" type="subTitle"/>
          </p:nvPr>
        </p:nvSpPr>
        <p:spPr>
          <a:xfrm>
            <a:off x="2773575" y="3109000"/>
            <a:ext cx="2226600" cy="84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p:txBody>
      </p:sp>
      <p:sp>
        <p:nvSpPr>
          <p:cNvPr id="95" name="Google Shape;95;p6"/>
          <p:cNvSpPr txBox="1"/>
          <p:nvPr>
            <p:ph idx="2" type="title"/>
          </p:nvPr>
        </p:nvSpPr>
        <p:spPr>
          <a:xfrm>
            <a:off x="2646050" y="2523698"/>
            <a:ext cx="2481300" cy="5244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p:txBody>
      </p:sp>
      <p:sp>
        <p:nvSpPr>
          <p:cNvPr id="96" name="Google Shape;96;p6"/>
          <p:cNvSpPr txBox="1"/>
          <p:nvPr>
            <p:ph idx="3" type="subTitle"/>
          </p:nvPr>
        </p:nvSpPr>
        <p:spPr>
          <a:xfrm>
            <a:off x="6070225" y="3109000"/>
            <a:ext cx="2226600" cy="84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p:txBody>
      </p:sp>
      <p:sp>
        <p:nvSpPr>
          <p:cNvPr id="97" name="Google Shape;97;p6"/>
          <p:cNvSpPr txBox="1"/>
          <p:nvPr>
            <p:ph idx="4" type="title"/>
          </p:nvPr>
        </p:nvSpPr>
        <p:spPr>
          <a:xfrm>
            <a:off x="5942650" y="2523676"/>
            <a:ext cx="2481300" cy="524400"/>
          </a:xfrm>
          <a:prstGeom prst="rect">
            <a:avLst/>
          </a:prstGeom>
          <a:solidFill>
            <a:schemeClr val="lt2"/>
          </a:solidFill>
        </p:spPr>
        <p:txBody>
          <a:bodyPr anchorCtr="0" anchor="b" bIns="91425" lIns="91425" spcFirstLastPara="1" rIns="91425" wrap="square" tIns="91425">
            <a:noAutofit/>
          </a:bodyPr>
          <a:lstStyle>
            <a:lvl1pPr lvl="0" rtl="0" algn="ctr">
              <a:spcBef>
                <a:spcPts val="0"/>
              </a:spcBef>
              <a:spcAft>
                <a:spcPts val="0"/>
              </a:spcAft>
              <a:buClr>
                <a:schemeClr val="lt1"/>
              </a:buClr>
              <a:buSzPts val="2200"/>
              <a:buNone/>
              <a:defRPr sz="2200">
                <a:solidFill>
                  <a:schemeClr val="lt1"/>
                </a:solidFill>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p:txBody>
      </p:sp>
      <p:sp>
        <p:nvSpPr>
          <p:cNvPr id="98" name="Google Shape;98;p6"/>
          <p:cNvSpPr/>
          <p:nvPr/>
        </p:nvSpPr>
        <p:spPr>
          <a:xfrm flipH="1">
            <a:off x="7772389" y="0"/>
            <a:ext cx="1371614" cy="356851"/>
          </a:xfrm>
          <a:custGeom>
            <a:rect b="b" l="l" r="r" t="t"/>
            <a:pathLst>
              <a:path extrusionOk="0" h="2775" w="16884">
                <a:moveTo>
                  <a:pt x="0" y="1"/>
                </a:moveTo>
                <a:lnTo>
                  <a:pt x="0" y="2775"/>
                </a:lnTo>
                <a:lnTo>
                  <a:pt x="16883" y="2775"/>
                </a:lnTo>
                <a:lnTo>
                  <a:pt x="16883"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sp>
        <p:nvSpPr>
          <p:cNvPr id="100" name="Google Shape;100;p7"/>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1" name="Shape 101"/>
        <p:cNvGrpSpPr/>
        <p:nvPr/>
      </p:nvGrpSpPr>
      <p:grpSpPr>
        <a:xfrm>
          <a:off x="0" y="0"/>
          <a:ext cx="0" cy="0"/>
          <a:chOff x="0" y="0"/>
          <a:chExt cx="0" cy="0"/>
        </a:xfrm>
      </p:grpSpPr>
      <p:sp>
        <p:nvSpPr>
          <p:cNvPr id="102" name="Google Shape;102;p8"/>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103" name="Google Shape;103;p8"/>
          <p:cNvSpPr txBox="1"/>
          <p:nvPr>
            <p:ph idx="1" type="subTitle"/>
          </p:nvPr>
        </p:nvSpPr>
        <p:spPr>
          <a:xfrm flipH="1">
            <a:off x="1456725" y="1617100"/>
            <a:ext cx="1960800" cy="103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6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04" name="Google Shape;104;p8"/>
          <p:cNvSpPr/>
          <p:nvPr/>
        </p:nvSpPr>
        <p:spPr>
          <a:xfrm>
            <a:off x="0" y="2689849"/>
            <a:ext cx="2770896" cy="1033530"/>
          </a:xfrm>
          <a:custGeom>
            <a:rect b="b" l="l" r="r" t="t"/>
            <a:pathLst>
              <a:path extrusionOk="0" h="5847" w="106491">
                <a:moveTo>
                  <a:pt x="1" y="0"/>
                </a:moveTo>
                <a:lnTo>
                  <a:pt x="1" y="5846"/>
                </a:lnTo>
                <a:lnTo>
                  <a:pt x="106490" y="5846"/>
                </a:lnTo>
                <a:lnTo>
                  <a:pt x="106490"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8"/>
          <p:cNvSpPr/>
          <p:nvPr/>
        </p:nvSpPr>
        <p:spPr>
          <a:xfrm>
            <a:off x="0" y="0"/>
            <a:ext cx="1278158" cy="442823"/>
          </a:xfrm>
          <a:custGeom>
            <a:rect b="b" l="l" r="r" t="t"/>
            <a:pathLst>
              <a:path extrusionOk="0" h="5847" w="106491">
                <a:moveTo>
                  <a:pt x="1" y="0"/>
                </a:moveTo>
                <a:lnTo>
                  <a:pt x="1" y="5846"/>
                </a:lnTo>
                <a:lnTo>
                  <a:pt x="106490" y="5846"/>
                </a:lnTo>
                <a:lnTo>
                  <a:pt x="10649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dea principal">
  <p:cSld name="MAIN_POINT_1">
    <p:bg>
      <p:bgPr>
        <a:solidFill>
          <a:schemeClr val="dk1"/>
        </a:solidFill>
      </p:bgPr>
    </p:bg>
    <p:spTree>
      <p:nvGrpSpPr>
        <p:cNvPr id="106" name="Shape 106"/>
        <p:cNvGrpSpPr/>
        <p:nvPr/>
      </p:nvGrpSpPr>
      <p:grpSpPr>
        <a:xfrm>
          <a:off x="0" y="0"/>
          <a:ext cx="0" cy="0"/>
          <a:chOff x="0" y="0"/>
          <a:chExt cx="0" cy="0"/>
        </a:xfrm>
      </p:grpSpPr>
      <p:sp>
        <p:nvSpPr>
          <p:cNvPr id="107" name="Google Shape;107;p9"/>
          <p:cNvSpPr/>
          <p:nvPr/>
        </p:nvSpPr>
        <p:spPr>
          <a:xfrm flipH="1">
            <a:off x="27" y="323033"/>
            <a:ext cx="1183740" cy="355315"/>
          </a:xfrm>
          <a:custGeom>
            <a:rect b="b" l="l" r="r" t="t"/>
            <a:pathLst>
              <a:path extrusionOk="0" h="2763" w="9205">
                <a:moveTo>
                  <a:pt x="1" y="0"/>
                </a:moveTo>
                <a:lnTo>
                  <a:pt x="1" y="2762"/>
                </a:lnTo>
                <a:lnTo>
                  <a:pt x="9204" y="2762"/>
                </a:lnTo>
                <a:lnTo>
                  <a:pt x="9204"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9"/>
          <p:cNvSpPr/>
          <p:nvPr/>
        </p:nvSpPr>
        <p:spPr>
          <a:xfrm flipH="1">
            <a:off x="3" y="912525"/>
            <a:ext cx="3076570" cy="355301"/>
          </a:xfrm>
          <a:custGeom>
            <a:rect b="b" l="l" r="r" t="t"/>
            <a:pathLst>
              <a:path extrusionOk="0" h="2763" w="15325">
                <a:moveTo>
                  <a:pt x="1" y="0"/>
                </a:moveTo>
                <a:lnTo>
                  <a:pt x="1" y="2762"/>
                </a:lnTo>
                <a:lnTo>
                  <a:pt x="15324" y="2762"/>
                </a:lnTo>
                <a:lnTo>
                  <a:pt x="15324"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9"/>
          <p:cNvSpPr/>
          <p:nvPr/>
        </p:nvSpPr>
        <p:spPr>
          <a:xfrm flipH="1">
            <a:off x="-4"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9"/>
          <p:cNvSpPr/>
          <p:nvPr/>
        </p:nvSpPr>
        <p:spPr>
          <a:xfrm flipH="1">
            <a:off x="67151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9"/>
          <p:cNvSpPr/>
          <p:nvPr/>
        </p:nvSpPr>
        <p:spPr>
          <a:xfrm flipH="1">
            <a:off x="1229469"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9"/>
          <p:cNvSpPr/>
          <p:nvPr/>
        </p:nvSpPr>
        <p:spPr>
          <a:xfrm flipH="1">
            <a:off x="66"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9"/>
          <p:cNvSpPr/>
          <p:nvPr/>
        </p:nvSpPr>
        <p:spPr>
          <a:xfrm flipH="1">
            <a:off x="23" y="1500450"/>
            <a:ext cx="1038298" cy="356872"/>
          </a:xfrm>
          <a:custGeom>
            <a:rect b="b" l="l" r="r" t="t"/>
            <a:pathLst>
              <a:path extrusionOk="0" h="2775" w="2882">
                <a:moveTo>
                  <a:pt x="1" y="0"/>
                </a:moveTo>
                <a:lnTo>
                  <a:pt x="1" y="2774"/>
                </a:lnTo>
                <a:lnTo>
                  <a:pt x="2882" y="2774"/>
                </a:lnTo>
                <a:lnTo>
                  <a:pt x="288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9"/>
          <p:cNvSpPr/>
          <p:nvPr/>
        </p:nvSpPr>
        <p:spPr>
          <a:xfrm flipH="1">
            <a:off x="29" y="3268778"/>
            <a:ext cx="1104138" cy="355443"/>
          </a:xfrm>
          <a:custGeom>
            <a:rect b="b" l="l" r="r" t="t"/>
            <a:pathLst>
              <a:path extrusionOk="0" h="2764" w="8586">
                <a:moveTo>
                  <a:pt x="1" y="1"/>
                </a:moveTo>
                <a:lnTo>
                  <a:pt x="1" y="2763"/>
                </a:lnTo>
                <a:lnTo>
                  <a:pt x="8585" y="2763"/>
                </a:lnTo>
                <a:lnTo>
                  <a:pt x="8585" y="1"/>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9"/>
          <p:cNvSpPr/>
          <p:nvPr/>
        </p:nvSpPr>
        <p:spPr>
          <a:xfrm flipH="1">
            <a:off x="1299941" y="3268775"/>
            <a:ext cx="490759"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9"/>
          <p:cNvSpPr/>
          <p:nvPr/>
        </p:nvSpPr>
        <p:spPr>
          <a:xfrm flipH="1">
            <a:off x="13" y="3858250"/>
            <a:ext cx="1457311" cy="355322"/>
          </a:xfrm>
          <a:custGeom>
            <a:rect b="b" l="l" r="r" t="t"/>
            <a:pathLst>
              <a:path extrusionOk="0" h="2763" w="12348">
                <a:moveTo>
                  <a:pt x="0" y="1"/>
                </a:moveTo>
                <a:lnTo>
                  <a:pt x="0" y="2763"/>
                </a:lnTo>
                <a:lnTo>
                  <a:pt x="12347" y="2763"/>
                </a:lnTo>
                <a:lnTo>
                  <a:pt x="123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9"/>
          <p:cNvSpPr/>
          <p:nvPr/>
        </p:nvSpPr>
        <p:spPr>
          <a:xfrm flipH="1">
            <a:off x="7377202" y="3858250"/>
            <a:ext cx="1766704" cy="355322"/>
          </a:xfrm>
          <a:custGeom>
            <a:rect b="b" l="l" r="r" t="t"/>
            <a:pathLst>
              <a:path extrusionOk="0" h="2763" w="15325">
                <a:moveTo>
                  <a:pt x="1" y="1"/>
                </a:moveTo>
                <a:lnTo>
                  <a:pt x="1" y="2763"/>
                </a:lnTo>
                <a:lnTo>
                  <a:pt x="15324" y="2763"/>
                </a:lnTo>
                <a:lnTo>
                  <a:pt x="1532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9"/>
          <p:cNvSpPr/>
          <p:nvPr/>
        </p:nvSpPr>
        <p:spPr>
          <a:xfrm flipH="1">
            <a:off x="7488607" y="2679300"/>
            <a:ext cx="1655292" cy="355450"/>
          </a:xfrm>
          <a:custGeom>
            <a:rect b="b" l="l" r="r" t="t"/>
            <a:pathLst>
              <a:path extrusionOk="0" h="2764" w="15325">
                <a:moveTo>
                  <a:pt x="1" y="1"/>
                </a:moveTo>
                <a:lnTo>
                  <a:pt x="1" y="2763"/>
                </a:lnTo>
                <a:lnTo>
                  <a:pt x="15324" y="2763"/>
                </a:lnTo>
                <a:lnTo>
                  <a:pt x="15324" y="1"/>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9"/>
          <p:cNvSpPr/>
          <p:nvPr/>
        </p:nvSpPr>
        <p:spPr>
          <a:xfrm flipH="1">
            <a:off x="8105584" y="3268775"/>
            <a:ext cx="1038298" cy="355450"/>
          </a:xfrm>
          <a:custGeom>
            <a:rect b="b" l="l" r="r" t="t"/>
            <a:pathLst>
              <a:path extrusionOk="0" h="2764" w="2882">
                <a:moveTo>
                  <a:pt x="0" y="1"/>
                </a:moveTo>
                <a:lnTo>
                  <a:pt x="0" y="2763"/>
                </a:lnTo>
                <a:lnTo>
                  <a:pt x="2881" y="2763"/>
                </a:lnTo>
                <a:lnTo>
                  <a:pt x="288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9"/>
          <p:cNvSpPr/>
          <p:nvPr/>
        </p:nvSpPr>
        <p:spPr>
          <a:xfrm flipH="1">
            <a:off x="8039752"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9"/>
          <p:cNvSpPr/>
          <p:nvPr/>
        </p:nvSpPr>
        <p:spPr>
          <a:xfrm flipH="1">
            <a:off x="5478250" y="1500456"/>
            <a:ext cx="2365680" cy="356858"/>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9"/>
          <p:cNvSpPr/>
          <p:nvPr/>
        </p:nvSpPr>
        <p:spPr>
          <a:xfrm flipH="1">
            <a:off x="6896105" y="912525"/>
            <a:ext cx="2247799" cy="355301"/>
          </a:xfrm>
          <a:custGeom>
            <a:rect b="b" l="l" r="r" t="t"/>
            <a:pathLst>
              <a:path extrusionOk="0" h="2763" w="12348">
                <a:moveTo>
                  <a:pt x="1" y="0"/>
                </a:moveTo>
                <a:lnTo>
                  <a:pt x="1" y="2762"/>
                </a:lnTo>
                <a:lnTo>
                  <a:pt x="12348" y="2762"/>
                </a:lnTo>
                <a:lnTo>
                  <a:pt x="12348"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9"/>
          <p:cNvSpPr/>
          <p:nvPr/>
        </p:nvSpPr>
        <p:spPr>
          <a:xfrm flipH="1">
            <a:off x="3895732" y="323025"/>
            <a:ext cx="4819643" cy="355322"/>
          </a:xfrm>
          <a:custGeom>
            <a:rect b="b" l="l" r="r" t="t"/>
            <a:pathLst>
              <a:path extrusionOk="0" h="2763" w="18087">
                <a:moveTo>
                  <a:pt x="1" y="0"/>
                </a:moveTo>
                <a:lnTo>
                  <a:pt x="1" y="2762"/>
                </a:lnTo>
                <a:lnTo>
                  <a:pt x="18087" y="2762"/>
                </a:lnTo>
                <a:lnTo>
                  <a:pt x="1808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9"/>
          <p:cNvSpPr/>
          <p:nvPr/>
        </p:nvSpPr>
        <p:spPr>
          <a:xfrm flipH="1">
            <a:off x="2611243" y="4446200"/>
            <a:ext cx="6532757" cy="356851"/>
          </a:xfrm>
          <a:custGeom>
            <a:rect b="b" l="l" r="r" t="t"/>
            <a:pathLst>
              <a:path extrusionOk="0" h="2775" w="16884">
                <a:moveTo>
                  <a:pt x="0" y="1"/>
                </a:moveTo>
                <a:lnTo>
                  <a:pt x="0" y="2775"/>
                </a:lnTo>
                <a:lnTo>
                  <a:pt x="16883" y="2775"/>
                </a:lnTo>
                <a:lnTo>
                  <a:pt x="1688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9"/>
          <p:cNvSpPr/>
          <p:nvPr/>
        </p:nvSpPr>
        <p:spPr>
          <a:xfrm>
            <a:off x="2094068" y="1123143"/>
            <a:ext cx="4955589" cy="3012341"/>
          </a:xfrm>
          <a:custGeom>
            <a:rect b="b" l="l" r="r" t="t"/>
            <a:pathLst>
              <a:path extrusionOk="0" h="92191" w="151663">
                <a:moveTo>
                  <a:pt x="0" y="0"/>
                </a:moveTo>
                <a:lnTo>
                  <a:pt x="0" y="92190"/>
                </a:lnTo>
                <a:lnTo>
                  <a:pt x="151662" y="92190"/>
                </a:lnTo>
                <a:lnTo>
                  <a:pt x="15166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9"/>
          <p:cNvSpPr/>
          <p:nvPr/>
        </p:nvSpPr>
        <p:spPr>
          <a:xfrm>
            <a:off x="4277738" y="1545725"/>
            <a:ext cx="191018" cy="298421"/>
          </a:xfrm>
          <a:custGeom>
            <a:rect b="b" l="l" r="r" t="t"/>
            <a:pathLst>
              <a:path extrusionOk="0" h="9133" w="5846">
                <a:moveTo>
                  <a:pt x="4560" y="1"/>
                </a:moveTo>
                <a:lnTo>
                  <a:pt x="0" y="4573"/>
                </a:lnTo>
                <a:lnTo>
                  <a:pt x="4560" y="9133"/>
                </a:lnTo>
                <a:lnTo>
                  <a:pt x="5846" y="7847"/>
                </a:lnTo>
                <a:lnTo>
                  <a:pt x="2572" y="4573"/>
                </a:lnTo>
                <a:lnTo>
                  <a:pt x="5846" y="1287"/>
                </a:lnTo>
                <a:lnTo>
                  <a:pt x="45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9"/>
          <p:cNvSpPr/>
          <p:nvPr/>
        </p:nvSpPr>
        <p:spPr>
          <a:xfrm>
            <a:off x="4674543" y="1545725"/>
            <a:ext cx="191443" cy="298421"/>
          </a:xfrm>
          <a:custGeom>
            <a:rect b="b" l="l" r="r" t="t"/>
            <a:pathLst>
              <a:path extrusionOk="0" h="9133" w="5859">
                <a:moveTo>
                  <a:pt x="1286" y="1"/>
                </a:moveTo>
                <a:lnTo>
                  <a:pt x="0" y="1287"/>
                </a:lnTo>
                <a:lnTo>
                  <a:pt x="3287" y="4573"/>
                </a:lnTo>
                <a:lnTo>
                  <a:pt x="0" y="7847"/>
                </a:lnTo>
                <a:lnTo>
                  <a:pt x="1286" y="9133"/>
                </a:lnTo>
                <a:lnTo>
                  <a:pt x="5858" y="4573"/>
                </a:lnTo>
                <a:lnTo>
                  <a:pt x="12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9"/>
          <p:cNvSpPr/>
          <p:nvPr/>
        </p:nvSpPr>
        <p:spPr>
          <a:xfrm>
            <a:off x="4508031" y="1516154"/>
            <a:ext cx="127236" cy="357955"/>
          </a:xfrm>
          <a:custGeom>
            <a:rect b="b" l="l" r="r" t="t"/>
            <a:pathLst>
              <a:path extrusionOk="0" h="10955" w="3894">
                <a:moveTo>
                  <a:pt x="2108" y="1"/>
                </a:moveTo>
                <a:lnTo>
                  <a:pt x="1" y="10597"/>
                </a:lnTo>
                <a:lnTo>
                  <a:pt x="1786" y="10955"/>
                </a:lnTo>
                <a:lnTo>
                  <a:pt x="3894" y="358"/>
                </a:lnTo>
                <a:lnTo>
                  <a:pt x="21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9"/>
          <p:cNvSpPr/>
          <p:nvPr/>
        </p:nvSpPr>
        <p:spPr>
          <a:xfrm flipH="1">
            <a:off x="1647812" y="3858250"/>
            <a:ext cx="1766688" cy="355322"/>
          </a:xfrm>
          <a:custGeom>
            <a:rect b="b" l="l" r="r" t="t"/>
            <a:pathLst>
              <a:path extrusionOk="0" h="2763" w="12443">
                <a:moveTo>
                  <a:pt x="0" y="1"/>
                </a:moveTo>
                <a:lnTo>
                  <a:pt x="0" y="2763"/>
                </a:lnTo>
                <a:lnTo>
                  <a:pt x="12442" y="2763"/>
                </a:lnTo>
                <a:lnTo>
                  <a:pt x="124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flipH="1">
            <a:off x="6667517" y="3268775"/>
            <a:ext cx="1246883" cy="355450"/>
          </a:xfrm>
          <a:custGeom>
            <a:rect b="b" l="l" r="r" t="t"/>
            <a:pathLst>
              <a:path extrusionOk="0" h="2764" w="18027">
                <a:moveTo>
                  <a:pt x="1" y="1"/>
                </a:moveTo>
                <a:lnTo>
                  <a:pt x="1" y="2763"/>
                </a:lnTo>
                <a:lnTo>
                  <a:pt x="18027" y="2763"/>
                </a:lnTo>
                <a:lnTo>
                  <a:pt x="1802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9"/>
          <p:cNvSpPr/>
          <p:nvPr/>
        </p:nvSpPr>
        <p:spPr>
          <a:xfrm flipH="1">
            <a:off x="5729417" y="912525"/>
            <a:ext cx="985703" cy="355301"/>
          </a:xfrm>
          <a:custGeom>
            <a:rect b="b" l="l" r="r" t="t"/>
            <a:pathLst>
              <a:path extrusionOk="0" h="2763" w="12443">
                <a:moveTo>
                  <a:pt x="1" y="0"/>
                </a:moveTo>
                <a:lnTo>
                  <a:pt x="1" y="2762"/>
                </a:lnTo>
                <a:lnTo>
                  <a:pt x="12443" y="2762"/>
                </a:lnTo>
                <a:lnTo>
                  <a:pt x="1244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9"/>
          <p:cNvSpPr txBox="1"/>
          <p:nvPr>
            <p:ph idx="1" type="subTitle"/>
          </p:nvPr>
        </p:nvSpPr>
        <p:spPr>
          <a:xfrm flipH="1">
            <a:off x="2521800" y="2340324"/>
            <a:ext cx="4100400" cy="808500"/>
          </a:xfrm>
          <a:prstGeom prst="rect">
            <a:avLst/>
          </a:prstGeom>
        </p:spPr>
        <p:txBody>
          <a:bodyPr anchorCtr="0" anchor="ctr" bIns="0" lIns="91425" spcFirstLastPara="1" rIns="91425" wrap="square" tIns="0">
            <a:noAutofit/>
          </a:bodyPr>
          <a:lstStyle>
            <a:lvl1pPr lvl="0" rtl="0" algn="ctr">
              <a:lnSpc>
                <a:spcPct val="100000"/>
              </a:lnSpc>
              <a:spcBef>
                <a:spcPts val="0"/>
              </a:spcBef>
              <a:spcAft>
                <a:spcPts val="0"/>
              </a:spcAft>
              <a:buClr>
                <a:schemeClr val="dk1"/>
              </a:buClr>
              <a:buSzPts val="1800"/>
              <a:buFont typeface="Overpass Mono"/>
              <a:buNone/>
              <a:defRPr b="1" sz="1600">
                <a:solidFill>
                  <a:schemeClr val="dk1"/>
                </a:solidFill>
                <a:latin typeface="Overpass Mono"/>
                <a:ea typeface="Overpass Mono"/>
                <a:cs typeface="Overpass Mono"/>
                <a:sym typeface="Overpass Mono"/>
              </a:defRPr>
            </a:lvl1pPr>
            <a:lvl2pPr lvl="1" rtl="0" algn="r">
              <a:lnSpc>
                <a:spcPct val="100000"/>
              </a:lnSpc>
              <a:spcBef>
                <a:spcPts val="0"/>
              </a:spcBef>
              <a:spcAft>
                <a:spcPts val="0"/>
              </a:spcAft>
              <a:buClr>
                <a:schemeClr val="dk1"/>
              </a:buClr>
              <a:buSzPts val="1400"/>
              <a:buNone/>
              <a:defRPr>
                <a:solidFill>
                  <a:schemeClr val="dk1"/>
                </a:solidFill>
              </a:defRPr>
            </a:lvl2pPr>
            <a:lvl3pPr lvl="2" rtl="0" algn="r">
              <a:lnSpc>
                <a:spcPct val="100000"/>
              </a:lnSpc>
              <a:spcBef>
                <a:spcPts val="0"/>
              </a:spcBef>
              <a:spcAft>
                <a:spcPts val="0"/>
              </a:spcAft>
              <a:buClr>
                <a:schemeClr val="dk1"/>
              </a:buClr>
              <a:buSzPts val="1400"/>
              <a:buNone/>
              <a:defRPr>
                <a:solidFill>
                  <a:schemeClr val="dk1"/>
                </a:solidFill>
              </a:defRPr>
            </a:lvl3pPr>
            <a:lvl4pPr lvl="3" rtl="0" algn="r">
              <a:lnSpc>
                <a:spcPct val="100000"/>
              </a:lnSpc>
              <a:spcBef>
                <a:spcPts val="0"/>
              </a:spcBef>
              <a:spcAft>
                <a:spcPts val="0"/>
              </a:spcAft>
              <a:buClr>
                <a:schemeClr val="dk1"/>
              </a:buClr>
              <a:buSzPts val="1400"/>
              <a:buNone/>
              <a:defRPr>
                <a:solidFill>
                  <a:schemeClr val="dk1"/>
                </a:solidFill>
              </a:defRPr>
            </a:lvl4pPr>
            <a:lvl5pPr lvl="4" rtl="0" algn="r">
              <a:lnSpc>
                <a:spcPct val="100000"/>
              </a:lnSpc>
              <a:spcBef>
                <a:spcPts val="0"/>
              </a:spcBef>
              <a:spcAft>
                <a:spcPts val="0"/>
              </a:spcAft>
              <a:buClr>
                <a:schemeClr val="dk1"/>
              </a:buClr>
              <a:buSzPts val="1400"/>
              <a:buNone/>
              <a:defRPr>
                <a:solidFill>
                  <a:schemeClr val="dk1"/>
                </a:solidFill>
              </a:defRPr>
            </a:lvl5pPr>
            <a:lvl6pPr lvl="5" rtl="0" algn="r">
              <a:lnSpc>
                <a:spcPct val="100000"/>
              </a:lnSpc>
              <a:spcBef>
                <a:spcPts val="0"/>
              </a:spcBef>
              <a:spcAft>
                <a:spcPts val="0"/>
              </a:spcAft>
              <a:buClr>
                <a:schemeClr val="dk1"/>
              </a:buClr>
              <a:buSzPts val="1400"/>
              <a:buNone/>
              <a:defRPr>
                <a:solidFill>
                  <a:schemeClr val="dk1"/>
                </a:solidFill>
              </a:defRPr>
            </a:lvl6pPr>
            <a:lvl7pPr lvl="6" rtl="0" algn="r">
              <a:lnSpc>
                <a:spcPct val="100000"/>
              </a:lnSpc>
              <a:spcBef>
                <a:spcPts val="0"/>
              </a:spcBef>
              <a:spcAft>
                <a:spcPts val="0"/>
              </a:spcAft>
              <a:buClr>
                <a:schemeClr val="dk1"/>
              </a:buClr>
              <a:buSzPts val="1400"/>
              <a:buNone/>
              <a:defRPr>
                <a:solidFill>
                  <a:schemeClr val="dk1"/>
                </a:solidFill>
              </a:defRPr>
            </a:lvl7pPr>
            <a:lvl8pPr lvl="7" rtl="0" algn="r">
              <a:lnSpc>
                <a:spcPct val="100000"/>
              </a:lnSpc>
              <a:spcBef>
                <a:spcPts val="0"/>
              </a:spcBef>
              <a:spcAft>
                <a:spcPts val="0"/>
              </a:spcAft>
              <a:buClr>
                <a:schemeClr val="dk1"/>
              </a:buClr>
              <a:buSzPts val="1400"/>
              <a:buNone/>
              <a:defRPr>
                <a:solidFill>
                  <a:schemeClr val="dk1"/>
                </a:solidFill>
              </a:defRPr>
            </a:lvl8pPr>
            <a:lvl9pPr lvl="8" rtl="0" algn="r">
              <a:lnSpc>
                <a:spcPct val="100000"/>
              </a:lnSpc>
              <a:spcBef>
                <a:spcPts val="0"/>
              </a:spcBef>
              <a:spcAft>
                <a:spcPts val="0"/>
              </a:spcAft>
              <a:buClr>
                <a:schemeClr val="dk1"/>
              </a:buClr>
              <a:buSzPts val="1400"/>
              <a:buNone/>
              <a:defRPr>
                <a:solidFill>
                  <a:schemeClr val="dk1"/>
                </a:solidFill>
              </a:defRPr>
            </a:lvl9pPr>
          </a:lstStyle>
          <a:p/>
        </p:txBody>
      </p:sp>
      <p:sp>
        <p:nvSpPr>
          <p:cNvPr id="133" name="Google Shape;133;p9"/>
          <p:cNvSpPr txBox="1"/>
          <p:nvPr>
            <p:ph type="title"/>
          </p:nvPr>
        </p:nvSpPr>
        <p:spPr>
          <a:xfrm>
            <a:off x="2521800" y="3221225"/>
            <a:ext cx="4100400" cy="402900"/>
          </a:xfrm>
          <a:prstGeom prst="rect">
            <a:avLst/>
          </a:prstGeom>
        </p:spPr>
        <p:txBody>
          <a:bodyPr anchorCtr="0" anchor="t" bIns="91425" lIns="91425" spcFirstLastPara="1" rIns="91425" wrap="square" tIns="0">
            <a:noAutofit/>
          </a:bodyPr>
          <a:lstStyle>
            <a:lvl1pPr lvl="0" rtl="0" algn="ctr">
              <a:spcBef>
                <a:spcPts val="0"/>
              </a:spcBef>
              <a:spcAft>
                <a:spcPts val="0"/>
              </a:spcAft>
              <a:buNone/>
              <a:defRPr b="0" sz="2200">
                <a:solidFill>
                  <a:schemeClr val="dk1"/>
                </a:solidFill>
                <a:latin typeface="Anaheim"/>
                <a:ea typeface="Anaheim"/>
                <a:cs typeface="Anaheim"/>
                <a:sym typeface="Anaheim"/>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4" name="Shape 134"/>
        <p:cNvGrpSpPr/>
        <p:nvPr/>
      </p:nvGrpSpPr>
      <p:grpSpPr>
        <a:xfrm>
          <a:off x="0" y="0"/>
          <a:ext cx="0" cy="0"/>
          <a:chOff x="0" y="0"/>
          <a:chExt cx="0" cy="0"/>
        </a:xfrm>
      </p:grpSpPr>
      <p:sp>
        <p:nvSpPr>
          <p:cNvPr id="135" name="Google Shape;135;p10"/>
          <p:cNvSpPr txBox="1"/>
          <p:nvPr>
            <p:ph idx="1" type="subTitle"/>
          </p:nvPr>
        </p:nvSpPr>
        <p:spPr>
          <a:xfrm flipH="1">
            <a:off x="5247750" y="2169550"/>
            <a:ext cx="2467500" cy="1455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6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36" name="Google Shape;136;p10"/>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137" name="Google Shape;137;p10"/>
          <p:cNvSpPr/>
          <p:nvPr/>
        </p:nvSpPr>
        <p:spPr>
          <a:xfrm>
            <a:off x="6419025" y="1575200"/>
            <a:ext cx="2725105" cy="240896"/>
          </a:xfrm>
          <a:custGeom>
            <a:rect b="b" l="l" r="r" t="t"/>
            <a:pathLst>
              <a:path extrusionOk="0" h="5847" w="106491">
                <a:moveTo>
                  <a:pt x="1" y="0"/>
                </a:moveTo>
                <a:lnTo>
                  <a:pt x="1" y="5846"/>
                </a:lnTo>
                <a:lnTo>
                  <a:pt x="106490" y="5846"/>
                </a:lnTo>
                <a:lnTo>
                  <a:pt x="10649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a:off x="0" y="4700673"/>
            <a:ext cx="1675636" cy="442823"/>
          </a:xfrm>
          <a:custGeom>
            <a:rect b="b" l="l" r="r" t="t"/>
            <a:pathLst>
              <a:path extrusionOk="0" h="5847" w="106491">
                <a:moveTo>
                  <a:pt x="1" y="0"/>
                </a:moveTo>
                <a:lnTo>
                  <a:pt x="1" y="5846"/>
                </a:lnTo>
                <a:lnTo>
                  <a:pt x="106490" y="5846"/>
                </a:lnTo>
                <a:lnTo>
                  <a:pt x="10649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1.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Overpass Mono"/>
              <a:buNone/>
              <a:defRPr b="1" sz="2800">
                <a:solidFill>
                  <a:schemeClr val="lt1"/>
                </a:solidFill>
                <a:latin typeface="Overpass Mono"/>
                <a:ea typeface="Overpass Mono"/>
                <a:cs typeface="Overpass Mono"/>
                <a:sym typeface="Overpass Mon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1"/>
              </a:buClr>
              <a:buSzPts val="1800"/>
              <a:buFont typeface="Anaheim"/>
              <a:buChar char="●"/>
              <a:defRPr sz="1800">
                <a:solidFill>
                  <a:schemeClr val="lt1"/>
                </a:solidFill>
                <a:latin typeface="Anaheim"/>
                <a:ea typeface="Anaheim"/>
                <a:cs typeface="Anaheim"/>
                <a:sym typeface="Anaheim"/>
              </a:defRPr>
            </a:lvl1pPr>
            <a:lvl2pPr indent="-317500" lvl="1" marL="9144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indent="-317500" lvl="2" marL="13716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indent="-317500" lvl="3" marL="18288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indent="-317500" lvl="4" marL="22860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indent="-317500" lvl="5" marL="27432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indent="-317500" lvl="6" marL="32004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indent="-317500" lvl="7" marL="36576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indent="-317500" lvl="8" marL="411480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54">
          <p15:clr>
            <a:srgbClr val="EA4335"/>
          </p15:clr>
        </p15:guide>
        <p15:guide id="2" pos="5306">
          <p15:clr>
            <a:srgbClr val="EA4335"/>
          </p15:clr>
        </p15:guide>
        <p15:guide id="3" orient="horz" pos="340">
          <p15:clr>
            <a:srgbClr val="EA4335"/>
          </p15:clr>
        </p15:guide>
        <p15:guide id="4" orient="horz" pos="2898">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5"/>
          <p:cNvSpPr txBox="1"/>
          <p:nvPr>
            <p:ph type="ctrTitle"/>
          </p:nvPr>
        </p:nvSpPr>
        <p:spPr>
          <a:xfrm>
            <a:off x="447350" y="1446624"/>
            <a:ext cx="7059300" cy="617100"/>
          </a:xfrm>
          <a:prstGeom prst="rect">
            <a:avLst/>
          </a:prstGeom>
        </p:spPr>
        <p:txBody>
          <a:bodyPr anchorCtr="0" anchor="b" bIns="0" lIns="91425" spcFirstLastPara="1" rIns="91425" wrap="square" tIns="91425">
            <a:noAutofit/>
          </a:bodyPr>
          <a:lstStyle/>
          <a:p>
            <a:pPr indent="0" lvl="0" marL="0" rtl="0" algn="l">
              <a:spcBef>
                <a:spcPts val="0"/>
              </a:spcBef>
              <a:spcAft>
                <a:spcPts val="0"/>
              </a:spcAft>
              <a:buNone/>
            </a:pPr>
            <a:r>
              <a:rPr lang="en" sz="4200">
                <a:solidFill>
                  <a:srgbClr val="333333"/>
                </a:solidFill>
                <a:highlight>
                  <a:srgbClr val="FFFFFF"/>
                </a:highlight>
                <a:latin typeface="Arial"/>
                <a:ea typeface="Arial"/>
                <a:cs typeface="Arial"/>
                <a:sym typeface="Arial"/>
              </a:rPr>
              <a:t>Priority Queue</a:t>
            </a:r>
            <a:endParaRPr sz="7000"/>
          </a:p>
        </p:txBody>
      </p:sp>
      <p:pic>
        <p:nvPicPr>
          <p:cNvPr id="331" name="Google Shape;331;p25"/>
          <p:cNvPicPr preferRelativeResize="0"/>
          <p:nvPr/>
        </p:nvPicPr>
        <p:blipFill>
          <a:blip r:embed="rId3">
            <a:alphaModFix/>
          </a:blip>
          <a:stretch>
            <a:fillRect/>
          </a:stretch>
        </p:blipFill>
        <p:spPr>
          <a:xfrm>
            <a:off x="5992300" y="292000"/>
            <a:ext cx="3041199" cy="1596625"/>
          </a:xfrm>
          <a:prstGeom prst="rect">
            <a:avLst/>
          </a:prstGeom>
          <a:noFill/>
          <a:ln>
            <a:noFill/>
          </a:ln>
          <a:effectLst>
            <a:reflection blurRad="0" dir="5400000" dist="38100" endA="0" endPos="30000" fadeDir="5400012" kx="0" rotWithShape="0" algn="bl" stPos="0" sy="-100000" ky="0"/>
          </a:effectLst>
        </p:spPr>
      </p:pic>
      <p:sp>
        <p:nvSpPr>
          <p:cNvPr id="332" name="Google Shape;332;p25"/>
          <p:cNvSpPr txBox="1"/>
          <p:nvPr/>
        </p:nvSpPr>
        <p:spPr>
          <a:xfrm>
            <a:off x="5103325" y="3566300"/>
            <a:ext cx="37371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600">
                <a:solidFill>
                  <a:schemeClr val="lt1"/>
                </a:solidFill>
                <a:latin typeface="Anaheim"/>
                <a:ea typeface="Anaheim"/>
                <a:cs typeface="Anaheim"/>
                <a:sym typeface="Anaheim"/>
              </a:rPr>
              <a:t>Yusif Imamverdiyev</a:t>
            </a:r>
            <a:endParaRPr sz="2600">
              <a:solidFill>
                <a:schemeClr val="lt1"/>
              </a:solidFill>
              <a:latin typeface="Anaheim"/>
              <a:ea typeface="Anaheim"/>
              <a:cs typeface="Anaheim"/>
              <a:sym typeface="Anahei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62" name="Shape 462"/>
        <p:cNvGrpSpPr/>
        <p:nvPr/>
      </p:nvGrpSpPr>
      <p:grpSpPr>
        <a:xfrm>
          <a:off x="0" y="0"/>
          <a:ext cx="0" cy="0"/>
          <a:chOff x="0" y="0"/>
          <a:chExt cx="0" cy="0"/>
        </a:xfrm>
      </p:grpSpPr>
      <p:sp>
        <p:nvSpPr>
          <p:cNvPr id="463" name="Google Shape;463;p34"/>
          <p:cNvSpPr txBox="1"/>
          <p:nvPr>
            <p:ph type="title"/>
          </p:nvPr>
        </p:nvSpPr>
        <p:spPr>
          <a:xfrm>
            <a:off x="454800" y="2714625"/>
            <a:ext cx="8425200" cy="447900"/>
          </a:xfrm>
          <a:prstGeom prst="rect">
            <a:avLst/>
          </a:prstGeom>
        </p:spPr>
        <p:txBody>
          <a:bodyPr anchorCtr="0" anchor="ctr" bIns="0" lIns="91425" spcFirstLastPara="1" rIns="91425" wrap="square" tIns="0">
            <a:noAutofit/>
          </a:bodyPr>
          <a:lstStyle/>
          <a:p>
            <a:pPr indent="0" lvl="0" marL="0" rtl="0" algn="ctr">
              <a:spcBef>
                <a:spcPts val="0"/>
              </a:spcBef>
              <a:spcAft>
                <a:spcPts val="0"/>
              </a:spcAft>
              <a:buNone/>
            </a:pPr>
            <a:r>
              <a:rPr lang="en">
                <a:highlight>
                  <a:schemeClr val="accent1"/>
                </a:highlight>
              </a:rPr>
              <a:t>Queue</a:t>
            </a:r>
            <a:endParaRPr>
              <a:highlight>
                <a:schemeClr val="accent1"/>
              </a:highlight>
            </a:endParaRPr>
          </a:p>
        </p:txBody>
      </p:sp>
      <p:sp>
        <p:nvSpPr>
          <p:cNvPr id="464" name="Google Shape;464;p34"/>
          <p:cNvSpPr txBox="1"/>
          <p:nvPr>
            <p:ph idx="2" type="title"/>
          </p:nvPr>
        </p:nvSpPr>
        <p:spPr>
          <a:xfrm>
            <a:off x="454800" y="2150850"/>
            <a:ext cx="8425200" cy="4896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lang="en"/>
              <a:t>02</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35"/>
          <p:cNvSpPr txBox="1"/>
          <p:nvPr>
            <p:ph idx="1" type="body"/>
          </p:nvPr>
        </p:nvSpPr>
        <p:spPr>
          <a:xfrm>
            <a:off x="4579525" y="2388200"/>
            <a:ext cx="3932700" cy="2130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We have already take a look stack and common methods of stack. Now we will learn “Queue”. </a:t>
            </a:r>
            <a:r>
              <a:rPr lang="en"/>
              <a:t>Queue also most common data structure in programming. It is the opposite of Stack. It is FIFO style. First in First out .	</a:t>
            </a:r>
            <a:r>
              <a:rPr lang="en"/>
              <a:t> </a:t>
            </a:r>
            <a:endParaRPr/>
          </a:p>
        </p:txBody>
      </p:sp>
      <p:sp>
        <p:nvSpPr>
          <p:cNvPr id="470" name="Google Shape;470;p35"/>
          <p:cNvSpPr txBox="1"/>
          <p:nvPr>
            <p:ph type="title"/>
          </p:nvPr>
        </p:nvSpPr>
        <p:spPr>
          <a:xfrm>
            <a:off x="4579531" y="1714800"/>
            <a:ext cx="3963300" cy="669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ABOUT Queue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36"/>
          <p:cNvSpPr/>
          <p:nvPr/>
        </p:nvSpPr>
        <p:spPr>
          <a:xfrm>
            <a:off x="0" y="2123344"/>
            <a:ext cx="3504300" cy="1548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6"/>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Specs of Queue </a:t>
            </a:r>
            <a:endParaRPr/>
          </a:p>
        </p:txBody>
      </p:sp>
      <p:sp>
        <p:nvSpPr>
          <p:cNvPr id="477" name="Google Shape;477;p36"/>
          <p:cNvSpPr txBox="1"/>
          <p:nvPr>
            <p:ph idx="4294967295" type="subTitle"/>
          </p:nvPr>
        </p:nvSpPr>
        <p:spPr>
          <a:xfrm flipH="1">
            <a:off x="870575" y="2926050"/>
            <a:ext cx="2435700" cy="442200"/>
          </a:xfrm>
          <a:prstGeom prst="rect">
            <a:avLst/>
          </a:prstGeom>
        </p:spPr>
        <p:txBody>
          <a:bodyPr anchorCtr="0" anchor="t" bIns="0" lIns="91425" spcFirstLastPara="1" rIns="91425" wrap="square" tIns="0">
            <a:noAutofit/>
          </a:bodyPr>
          <a:lstStyle/>
          <a:p>
            <a:pPr indent="0" lvl="0" marL="0" rtl="0" algn="r">
              <a:spcBef>
                <a:spcPts val="0"/>
              </a:spcBef>
              <a:spcAft>
                <a:spcPts val="1600"/>
              </a:spcAft>
              <a:buNone/>
            </a:pPr>
            <a:r>
              <a:t/>
            </a:r>
            <a:endParaRPr sz="1600">
              <a:solidFill>
                <a:schemeClr val="dk1"/>
              </a:solidFill>
            </a:endParaRPr>
          </a:p>
        </p:txBody>
      </p:sp>
      <p:sp>
        <p:nvSpPr>
          <p:cNvPr id="478" name="Google Shape;478;p36"/>
          <p:cNvSpPr txBox="1"/>
          <p:nvPr>
            <p:ph idx="4294967295" type="subTitle"/>
          </p:nvPr>
        </p:nvSpPr>
        <p:spPr>
          <a:xfrm flipH="1">
            <a:off x="5339475" y="1459850"/>
            <a:ext cx="2698800" cy="273000"/>
          </a:xfrm>
          <a:prstGeom prst="rect">
            <a:avLst/>
          </a:prstGeom>
        </p:spPr>
        <p:txBody>
          <a:bodyPr anchorCtr="0" anchor="t" bIns="0" lIns="91425" spcFirstLastPara="1" rIns="91425" wrap="square" tIns="0">
            <a:noAutofit/>
          </a:bodyPr>
          <a:lstStyle/>
          <a:p>
            <a:pPr indent="0" lvl="0" marL="0" rtl="0" algn="l">
              <a:spcBef>
                <a:spcPts val="0"/>
              </a:spcBef>
              <a:spcAft>
                <a:spcPts val="1600"/>
              </a:spcAft>
              <a:buNone/>
            </a:pPr>
            <a:r>
              <a:rPr lang="en" sz="1400"/>
              <a:t>Queue is a FIFO (First In First Out) collection.</a:t>
            </a:r>
            <a:endParaRPr sz="1400"/>
          </a:p>
        </p:txBody>
      </p:sp>
      <p:sp>
        <p:nvSpPr>
          <p:cNvPr id="479" name="Google Shape;479;p36"/>
          <p:cNvSpPr txBox="1"/>
          <p:nvPr>
            <p:ph idx="4294967295" type="subTitle"/>
          </p:nvPr>
        </p:nvSpPr>
        <p:spPr>
          <a:xfrm flipH="1">
            <a:off x="5339450" y="2241450"/>
            <a:ext cx="3711900" cy="2742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sz="1400"/>
              <a:t>It comes under the System.Collection.Generic namespace.</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1600"/>
              </a:spcAft>
              <a:buNone/>
            </a:pPr>
            <a:r>
              <a:t/>
            </a:r>
            <a:endParaRPr sz="1400"/>
          </a:p>
        </p:txBody>
      </p:sp>
      <p:sp>
        <p:nvSpPr>
          <p:cNvPr id="480" name="Google Shape;480;p36"/>
          <p:cNvSpPr txBox="1"/>
          <p:nvPr>
            <p:ph idx="4294967295" type="subTitle"/>
          </p:nvPr>
        </p:nvSpPr>
        <p:spPr>
          <a:xfrm flipH="1">
            <a:off x="5339475" y="2848400"/>
            <a:ext cx="3711900" cy="2742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sz="1400"/>
              <a:t>The queue can contain items of the specified type. It provides compile-time type checking and does not perform boxing-out of the box because it is generic.</a:t>
            </a:r>
            <a:endParaRPr sz="1400"/>
          </a:p>
          <a:p>
            <a:pPr indent="0" lvl="0" marL="0" rtl="0" algn="l">
              <a:spcBef>
                <a:spcPts val="1600"/>
              </a:spcBef>
              <a:spcAft>
                <a:spcPts val="1600"/>
              </a:spcAft>
              <a:buNone/>
            </a:pPr>
            <a:r>
              <a:t/>
            </a:r>
            <a:endParaRPr sz="1400"/>
          </a:p>
        </p:txBody>
      </p:sp>
      <p:sp>
        <p:nvSpPr>
          <p:cNvPr id="481" name="Google Shape;481;p36"/>
          <p:cNvSpPr/>
          <p:nvPr/>
        </p:nvSpPr>
        <p:spPr>
          <a:xfrm>
            <a:off x="0" y="2610900"/>
            <a:ext cx="1785055" cy="188756"/>
          </a:xfrm>
          <a:custGeom>
            <a:rect b="b" l="l" r="r" t="t"/>
            <a:pathLst>
              <a:path extrusionOk="0" h="5847" w="106491">
                <a:moveTo>
                  <a:pt x="1" y="0"/>
                </a:moveTo>
                <a:lnTo>
                  <a:pt x="1" y="5846"/>
                </a:lnTo>
                <a:lnTo>
                  <a:pt x="106490" y="5846"/>
                </a:lnTo>
                <a:lnTo>
                  <a:pt x="10649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6"/>
          <p:cNvSpPr txBox="1"/>
          <p:nvPr>
            <p:ph idx="4294967295" type="ctrTitle"/>
          </p:nvPr>
        </p:nvSpPr>
        <p:spPr>
          <a:xfrm flipH="1">
            <a:off x="870550" y="2465100"/>
            <a:ext cx="2435700" cy="396900"/>
          </a:xfrm>
          <a:prstGeom prst="rect">
            <a:avLst/>
          </a:prstGeom>
        </p:spPr>
        <p:txBody>
          <a:bodyPr anchorCtr="0" anchor="ctr" bIns="0" lIns="91425" spcFirstLastPara="1" rIns="91425" wrap="square" tIns="0">
            <a:noAutofit/>
          </a:bodyPr>
          <a:lstStyle/>
          <a:p>
            <a:pPr indent="0" lvl="0" marL="0" rtl="0" algn="r">
              <a:spcBef>
                <a:spcPts val="0"/>
              </a:spcBef>
              <a:spcAft>
                <a:spcPts val="0"/>
              </a:spcAft>
              <a:buNone/>
            </a:pPr>
            <a:r>
              <a:rPr lang="en" sz="3000">
                <a:solidFill>
                  <a:schemeClr val="dk1"/>
                </a:solidFill>
              </a:rPr>
              <a:t>Queue</a:t>
            </a:r>
            <a:endParaRPr sz="3000">
              <a:solidFill>
                <a:schemeClr val="dk1"/>
              </a:solidFill>
            </a:endParaRPr>
          </a:p>
        </p:txBody>
      </p:sp>
      <p:sp>
        <p:nvSpPr>
          <p:cNvPr id="483" name="Google Shape;483;p36"/>
          <p:cNvSpPr/>
          <p:nvPr/>
        </p:nvSpPr>
        <p:spPr>
          <a:xfrm flipH="1">
            <a:off x="1165475" y="3815600"/>
            <a:ext cx="2338825" cy="133867"/>
          </a:xfrm>
          <a:custGeom>
            <a:rect b="b" l="l" r="r" t="t"/>
            <a:pathLst>
              <a:path extrusionOk="0" h="8298" w="135840">
                <a:moveTo>
                  <a:pt x="1" y="1"/>
                </a:moveTo>
                <a:lnTo>
                  <a:pt x="1" y="8298"/>
                </a:lnTo>
                <a:lnTo>
                  <a:pt x="135840" y="8298"/>
                </a:lnTo>
                <a:lnTo>
                  <a:pt x="1358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6"/>
          <p:cNvSpPr/>
          <p:nvPr/>
        </p:nvSpPr>
        <p:spPr>
          <a:xfrm flipH="1">
            <a:off x="5547" y="3815594"/>
            <a:ext cx="1159929" cy="133888"/>
          </a:xfrm>
          <a:custGeom>
            <a:rect b="b" l="l" r="r" t="t"/>
            <a:pathLst>
              <a:path extrusionOk="0" h="8298" w="71889">
                <a:moveTo>
                  <a:pt x="1" y="1"/>
                </a:moveTo>
                <a:lnTo>
                  <a:pt x="1" y="8298"/>
                </a:lnTo>
                <a:lnTo>
                  <a:pt x="71889" y="8298"/>
                </a:lnTo>
                <a:lnTo>
                  <a:pt x="718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6"/>
          <p:cNvSpPr/>
          <p:nvPr/>
        </p:nvSpPr>
        <p:spPr>
          <a:xfrm flipH="1">
            <a:off x="1198787" y="4037295"/>
            <a:ext cx="1710487" cy="133888"/>
          </a:xfrm>
          <a:custGeom>
            <a:rect b="b" l="l" r="r" t="t"/>
            <a:pathLst>
              <a:path extrusionOk="0" h="8298" w="106011">
                <a:moveTo>
                  <a:pt x="1" y="1"/>
                </a:moveTo>
                <a:lnTo>
                  <a:pt x="1" y="8297"/>
                </a:lnTo>
                <a:lnTo>
                  <a:pt x="106011" y="8297"/>
                </a:lnTo>
                <a:lnTo>
                  <a:pt x="1060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6"/>
          <p:cNvSpPr/>
          <p:nvPr/>
        </p:nvSpPr>
        <p:spPr>
          <a:xfrm flipH="1">
            <a:off x="1198748" y="4037295"/>
            <a:ext cx="497168" cy="133888"/>
          </a:xfrm>
          <a:custGeom>
            <a:rect b="b" l="l" r="r" t="t"/>
            <a:pathLst>
              <a:path extrusionOk="0" h="8298" w="30813">
                <a:moveTo>
                  <a:pt x="0" y="1"/>
                </a:moveTo>
                <a:lnTo>
                  <a:pt x="0" y="8297"/>
                </a:lnTo>
                <a:lnTo>
                  <a:pt x="30813" y="8297"/>
                </a:lnTo>
                <a:lnTo>
                  <a:pt x="308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6"/>
          <p:cNvSpPr/>
          <p:nvPr/>
        </p:nvSpPr>
        <p:spPr>
          <a:xfrm flipH="1">
            <a:off x="5528" y="4037295"/>
            <a:ext cx="579973" cy="133888"/>
          </a:xfrm>
          <a:custGeom>
            <a:rect b="b" l="l" r="r" t="t"/>
            <a:pathLst>
              <a:path extrusionOk="0" h="8298" w="35945">
                <a:moveTo>
                  <a:pt x="1" y="1"/>
                </a:moveTo>
                <a:lnTo>
                  <a:pt x="1" y="8297"/>
                </a:lnTo>
                <a:lnTo>
                  <a:pt x="35945" y="8297"/>
                </a:lnTo>
                <a:lnTo>
                  <a:pt x="3594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6"/>
          <p:cNvSpPr/>
          <p:nvPr/>
        </p:nvSpPr>
        <p:spPr>
          <a:xfrm flipH="1">
            <a:off x="933694" y="4037295"/>
            <a:ext cx="133888" cy="133888"/>
          </a:xfrm>
          <a:custGeom>
            <a:rect b="b" l="l" r="r" t="t"/>
            <a:pathLst>
              <a:path extrusionOk="0" h="8298" w="8298">
                <a:moveTo>
                  <a:pt x="0" y="1"/>
                </a:moveTo>
                <a:lnTo>
                  <a:pt x="0" y="8297"/>
                </a:lnTo>
                <a:lnTo>
                  <a:pt x="8297" y="8297"/>
                </a:lnTo>
                <a:lnTo>
                  <a:pt x="8297"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6"/>
          <p:cNvSpPr/>
          <p:nvPr/>
        </p:nvSpPr>
        <p:spPr>
          <a:xfrm flipH="1">
            <a:off x="720898" y="4037295"/>
            <a:ext cx="133888" cy="133888"/>
          </a:xfrm>
          <a:custGeom>
            <a:rect b="b" l="l" r="r" t="t"/>
            <a:pathLst>
              <a:path extrusionOk="0" h="8298" w="8298">
                <a:moveTo>
                  <a:pt x="1" y="1"/>
                </a:moveTo>
                <a:lnTo>
                  <a:pt x="1"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6"/>
          <p:cNvSpPr/>
          <p:nvPr/>
        </p:nvSpPr>
        <p:spPr>
          <a:xfrm flipH="1">
            <a:off x="5514" y="4258997"/>
            <a:ext cx="133872" cy="133888"/>
          </a:xfrm>
          <a:custGeom>
            <a:rect b="b" l="l" r="r" t="t"/>
            <a:pathLst>
              <a:path extrusionOk="0" h="8298" w="8297">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6"/>
          <p:cNvSpPr/>
          <p:nvPr/>
        </p:nvSpPr>
        <p:spPr>
          <a:xfrm flipH="1">
            <a:off x="246973" y="4258997"/>
            <a:ext cx="1367312" cy="133888"/>
          </a:xfrm>
          <a:custGeom>
            <a:rect b="b" l="l" r="r" t="t"/>
            <a:pathLst>
              <a:path extrusionOk="0" h="8298" w="84742">
                <a:moveTo>
                  <a:pt x="1" y="0"/>
                </a:moveTo>
                <a:lnTo>
                  <a:pt x="1" y="8297"/>
                </a:lnTo>
                <a:lnTo>
                  <a:pt x="84741" y="8297"/>
                </a:lnTo>
                <a:lnTo>
                  <a:pt x="8474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92" name="Google Shape;492;p36"/>
          <p:cNvCxnSpPr/>
          <p:nvPr/>
        </p:nvCxnSpPr>
        <p:spPr>
          <a:xfrm flipH="1" rot="10800000">
            <a:off x="3351874" y="1570575"/>
            <a:ext cx="1879500" cy="1326900"/>
          </a:xfrm>
          <a:prstGeom prst="bentConnector3">
            <a:avLst>
              <a:gd fmla="val 50000" name="adj1"/>
            </a:avLst>
          </a:prstGeom>
          <a:noFill/>
          <a:ln cap="flat" cmpd="sng" w="28575">
            <a:solidFill>
              <a:schemeClr val="lt1"/>
            </a:solidFill>
            <a:prstDash val="solid"/>
            <a:round/>
            <a:headEnd len="med" w="med" type="none"/>
            <a:tailEnd len="med" w="med" type="oval"/>
          </a:ln>
        </p:spPr>
      </p:cxnSp>
      <p:cxnSp>
        <p:nvCxnSpPr>
          <p:cNvPr id="493" name="Google Shape;493;p36"/>
          <p:cNvCxnSpPr/>
          <p:nvPr/>
        </p:nvCxnSpPr>
        <p:spPr>
          <a:xfrm flipH="1" rot="10800000">
            <a:off x="3351874" y="2455275"/>
            <a:ext cx="1879500" cy="442200"/>
          </a:xfrm>
          <a:prstGeom prst="bentConnector3">
            <a:avLst>
              <a:gd fmla="val 50000" name="adj1"/>
            </a:avLst>
          </a:prstGeom>
          <a:noFill/>
          <a:ln cap="flat" cmpd="sng" w="28575">
            <a:solidFill>
              <a:schemeClr val="lt1"/>
            </a:solidFill>
            <a:prstDash val="solid"/>
            <a:round/>
            <a:headEnd len="med" w="med" type="none"/>
            <a:tailEnd len="med" w="med" type="oval"/>
          </a:ln>
        </p:spPr>
      </p:cxnSp>
      <p:cxnSp>
        <p:nvCxnSpPr>
          <p:cNvPr id="494" name="Google Shape;494;p36"/>
          <p:cNvCxnSpPr/>
          <p:nvPr/>
        </p:nvCxnSpPr>
        <p:spPr>
          <a:xfrm>
            <a:off x="3351874" y="2897475"/>
            <a:ext cx="1879500" cy="442200"/>
          </a:xfrm>
          <a:prstGeom prst="bentConnector3">
            <a:avLst>
              <a:gd fmla="val 50000" name="adj1"/>
            </a:avLst>
          </a:prstGeom>
          <a:noFill/>
          <a:ln cap="flat" cmpd="sng" w="28575">
            <a:solidFill>
              <a:schemeClr val="lt1"/>
            </a:solidFill>
            <a:prstDash val="solid"/>
            <a:round/>
            <a:headEnd len="med" w="med" type="none"/>
            <a:tailEnd len="med" w="med" type="oval"/>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37"/>
          <p:cNvSpPr txBox="1"/>
          <p:nvPr>
            <p:ph idx="7"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Main Methods of Queue</a:t>
            </a:r>
            <a:endParaRPr/>
          </a:p>
        </p:txBody>
      </p:sp>
      <p:sp>
        <p:nvSpPr>
          <p:cNvPr id="500" name="Google Shape;500;p37"/>
          <p:cNvSpPr/>
          <p:nvPr/>
        </p:nvSpPr>
        <p:spPr>
          <a:xfrm flipH="1">
            <a:off x="7903705" y="1829925"/>
            <a:ext cx="407895" cy="179698"/>
          </a:xfrm>
          <a:custGeom>
            <a:rect b="b" l="l" r="r" t="t"/>
            <a:pathLst>
              <a:path extrusionOk="0" h="2346" w="21766">
                <a:moveTo>
                  <a:pt x="1" y="0"/>
                </a:moveTo>
                <a:lnTo>
                  <a:pt x="1" y="2346"/>
                </a:lnTo>
                <a:lnTo>
                  <a:pt x="21765" y="2346"/>
                </a:lnTo>
                <a:lnTo>
                  <a:pt x="21765" y="0"/>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7"/>
          <p:cNvSpPr/>
          <p:nvPr/>
        </p:nvSpPr>
        <p:spPr>
          <a:xfrm flipH="1">
            <a:off x="1187626" y="3498350"/>
            <a:ext cx="218403" cy="179751"/>
          </a:xfrm>
          <a:custGeom>
            <a:rect b="b" l="l" r="r" t="t"/>
            <a:pathLst>
              <a:path extrusionOk="0" h="2347" w="5323">
                <a:moveTo>
                  <a:pt x="1" y="1"/>
                </a:moveTo>
                <a:lnTo>
                  <a:pt x="1" y="2346"/>
                </a:lnTo>
                <a:lnTo>
                  <a:pt x="5323" y="2346"/>
                </a:lnTo>
                <a:lnTo>
                  <a:pt x="5323"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7"/>
          <p:cNvSpPr/>
          <p:nvPr/>
        </p:nvSpPr>
        <p:spPr>
          <a:xfrm flipH="1">
            <a:off x="1082114" y="2126750"/>
            <a:ext cx="323913" cy="179751"/>
          </a:xfrm>
          <a:custGeom>
            <a:rect b="b" l="l" r="r" t="t"/>
            <a:pathLst>
              <a:path extrusionOk="0" h="2347" w="46995">
                <a:moveTo>
                  <a:pt x="0" y="1"/>
                </a:moveTo>
                <a:lnTo>
                  <a:pt x="0" y="2346"/>
                </a:lnTo>
                <a:lnTo>
                  <a:pt x="46994" y="2346"/>
                </a:lnTo>
                <a:lnTo>
                  <a:pt x="4699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7"/>
          <p:cNvSpPr/>
          <p:nvPr/>
        </p:nvSpPr>
        <p:spPr>
          <a:xfrm>
            <a:off x="7737303" y="3498350"/>
            <a:ext cx="407888" cy="179751"/>
          </a:xfrm>
          <a:custGeom>
            <a:rect b="b" l="l" r="r" t="t"/>
            <a:pathLst>
              <a:path extrusionOk="0" h="2347" w="5323">
                <a:moveTo>
                  <a:pt x="1" y="1"/>
                </a:moveTo>
                <a:lnTo>
                  <a:pt x="1" y="2346"/>
                </a:lnTo>
                <a:lnTo>
                  <a:pt x="5323" y="2346"/>
                </a:lnTo>
                <a:lnTo>
                  <a:pt x="5323"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7"/>
          <p:cNvSpPr/>
          <p:nvPr/>
        </p:nvSpPr>
        <p:spPr>
          <a:xfrm flipH="1">
            <a:off x="7734270" y="2126750"/>
            <a:ext cx="218409" cy="179751"/>
          </a:xfrm>
          <a:custGeom>
            <a:rect b="b" l="l" r="r" t="t"/>
            <a:pathLst>
              <a:path extrusionOk="0" h="2347" w="46995">
                <a:moveTo>
                  <a:pt x="0" y="1"/>
                </a:moveTo>
                <a:lnTo>
                  <a:pt x="0" y="2346"/>
                </a:lnTo>
                <a:lnTo>
                  <a:pt x="46994" y="2346"/>
                </a:lnTo>
                <a:lnTo>
                  <a:pt x="4699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7"/>
          <p:cNvSpPr/>
          <p:nvPr/>
        </p:nvSpPr>
        <p:spPr>
          <a:xfrm flipH="1">
            <a:off x="637061" y="2424475"/>
            <a:ext cx="471489" cy="178849"/>
          </a:xfrm>
          <a:custGeom>
            <a:rect b="b" l="l" r="r" t="t"/>
            <a:pathLst>
              <a:path extrusionOk="0" h="2335" w="12098">
                <a:moveTo>
                  <a:pt x="1" y="1"/>
                </a:moveTo>
                <a:lnTo>
                  <a:pt x="1" y="2335"/>
                </a:lnTo>
                <a:lnTo>
                  <a:pt x="12098" y="2335"/>
                </a:lnTo>
                <a:lnTo>
                  <a:pt x="12098"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7"/>
          <p:cNvSpPr/>
          <p:nvPr/>
        </p:nvSpPr>
        <p:spPr>
          <a:xfrm flipH="1" rot="-5400000">
            <a:off x="1333500" y="1829925"/>
            <a:ext cx="773400" cy="773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7"/>
          <p:cNvSpPr txBox="1"/>
          <p:nvPr>
            <p:ph type="ctrTitle"/>
          </p:nvPr>
        </p:nvSpPr>
        <p:spPr>
          <a:xfrm flipH="1">
            <a:off x="2266008" y="1775350"/>
            <a:ext cx="2163900" cy="3567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lang="en"/>
              <a:t>Enqueue</a:t>
            </a:r>
            <a:r>
              <a:rPr lang="en"/>
              <a:t>(T)</a:t>
            </a:r>
            <a:endParaRPr/>
          </a:p>
        </p:txBody>
      </p:sp>
      <p:sp>
        <p:nvSpPr>
          <p:cNvPr id="508" name="Google Shape;508;p37"/>
          <p:cNvSpPr txBox="1"/>
          <p:nvPr>
            <p:ph idx="2" type="ctrTitle"/>
          </p:nvPr>
        </p:nvSpPr>
        <p:spPr>
          <a:xfrm flipH="1">
            <a:off x="4714188" y="1775427"/>
            <a:ext cx="2163900" cy="356700"/>
          </a:xfrm>
          <a:prstGeom prst="rect">
            <a:avLst/>
          </a:prstGeom>
        </p:spPr>
        <p:txBody>
          <a:bodyPr anchorCtr="0" anchor="b" bIns="0" lIns="91425" spcFirstLastPara="1" rIns="91425" wrap="square" tIns="0">
            <a:noAutofit/>
          </a:bodyPr>
          <a:lstStyle/>
          <a:p>
            <a:pPr indent="0" lvl="0" marL="0" rtl="0" algn="r">
              <a:spcBef>
                <a:spcPts val="0"/>
              </a:spcBef>
              <a:spcAft>
                <a:spcPts val="0"/>
              </a:spcAft>
              <a:buNone/>
            </a:pPr>
            <a:r>
              <a:rPr lang="en"/>
              <a:t>Dequeue</a:t>
            </a:r>
            <a:r>
              <a:rPr lang="en"/>
              <a:t>()        </a:t>
            </a:r>
            <a:endParaRPr/>
          </a:p>
        </p:txBody>
      </p:sp>
      <p:sp>
        <p:nvSpPr>
          <p:cNvPr id="509" name="Google Shape;509;p37"/>
          <p:cNvSpPr txBox="1"/>
          <p:nvPr>
            <p:ph idx="1" type="subTitle"/>
          </p:nvPr>
        </p:nvSpPr>
        <p:spPr>
          <a:xfrm flipH="1">
            <a:off x="4714175" y="2208199"/>
            <a:ext cx="2163900" cy="413100"/>
          </a:xfrm>
          <a:prstGeom prst="rect">
            <a:avLst/>
          </a:prstGeom>
        </p:spPr>
        <p:txBody>
          <a:bodyPr anchorCtr="0" anchor="t" bIns="91425" lIns="91425" spcFirstLastPara="1" rIns="91425" wrap="square" tIns="0">
            <a:noAutofit/>
          </a:bodyPr>
          <a:lstStyle/>
          <a:p>
            <a:pPr indent="0" lvl="0" marL="0" rtl="0" algn="r">
              <a:spcBef>
                <a:spcPts val="0"/>
              </a:spcBef>
              <a:spcAft>
                <a:spcPts val="0"/>
              </a:spcAft>
              <a:buNone/>
            </a:pPr>
            <a:r>
              <a:rPr lang="en"/>
              <a:t>Return the first element and remove it </a:t>
            </a:r>
            <a:endParaRPr/>
          </a:p>
        </p:txBody>
      </p:sp>
      <p:sp>
        <p:nvSpPr>
          <p:cNvPr id="510" name="Google Shape;510;p37"/>
          <p:cNvSpPr txBox="1"/>
          <p:nvPr>
            <p:ph idx="3" type="ctrTitle"/>
          </p:nvPr>
        </p:nvSpPr>
        <p:spPr>
          <a:xfrm flipH="1">
            <a:off x="2266001" y="3155675"/>
            <a:ext cx="2163900" cy="3567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lang="en"/>
              <a:t>Peek (T)</a:t>
            </a:r>
            <a:endParaRPr/>
          </a:p>
        </p:txBody>
      </p:sp>
      <p:sp>
        <p:nvSpPr>
          <p:cNvPr id="511" name="Google Shape;511;p37"/>
          <p:cNvSpPr txBox="1"/>
          <p:nvPr>
            <p:ph idx="4" type="subTitle"/>
          </p:nvPr>
        </p:nvSpPr>
        <p:spPr>
          <a:xfrm flipH="1">
            <a:off x="2266000" y="3585925"/>
            <a:ext cx="2163900" cy="4131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Return the first element</a:t>
            </a:r>
            <a:endParaRPr/>
          </a:p>
        </p:txBody>
      </p:sp>
      <p:sp>
        <p:nvSpPr>
          <p:cNvPr id="512" name="Google Shape;512;p37"/>
          <p:cNvSpPr txBox="1"/>
          <p:nvPr>
            <p:ph idx="5" type="ctrTitle"/>
          </p:nvPr>
        </p:nvSpPr>
        <p:spPr>
          <a:xfrm flipH="1">
            <a:off x="4714200" y="3155754"/>
            <a:ext cx="2163900" cy="356700"/>
          </a:xfrm>
          <a:prstGeom prst="rect">
            <a:avLst/>
          </a:prstGeom>
        </p:spPr>
        <p:txBody>
          <a:bodyPr anchorCtr="0" anchor="b" bIns="0" lIns="91425" spcFirstLastPara="1" rIns="91425" wrap="square" tIns="0">
            <a:noAutofit/>
          </a:bodyPr>
          <a:lstStyle/>
          <a:p>
            <a:pPr indent="0" lvl="0" marL="0" rtl="0" algn="r">
              <a:spcBef>
                <a:spcPts val="0"/>
              </a:spcBef>
              <a:spcAft>
                <a:spcPts val="0"/>
              </a:spcAft>
              <a:buNone/>
            </a:pPr>
            <a:r>
              <a:rPr lang="en"/>
              <a:t>Contains(T)</a:t>
            </a:r>
            <a:endParaRPr/>
          </a:p>
        </p:txBody>
      </p:sp>
      <p:sp>
        <p:nvSpPr>
          <p:cNvPr id="513" name="Google Shape;513;p37"/>
          <p:cNvSpPr txBox="1"/>
          <p:nvPr>
            <p:ph idx="6" type="subTitle"/>
          </p:nvPr>
        </p:nvSpPr>
        <p:spPr>
          <a:xfrm flipH="1">
            <a:off x="4714175" y="3585925"/>
            <a:ext cx="2163900" cy="413100"/>
          </a:xfrm>
          <a:prstGeom prst="rect">
            <a:avLst/>
          </a:prstGeom>
        </p:spPr>
        <p:txBody>
          <a:bodyPr anchorCtr="0" anchor="t" bIns="91425" lIns="91425" spcFirstLastPara="1" rIns="91425" wrap="square" tIns="0">
            <a:noAutofit/>
          </a:bodyPr>
          <a:lstStyle/>
          <a:p>
            <a:pPr indent="0" lvl="0" marL="0" rtl="0" algn="r">
              <a:spcBef>
                <a:spcPts val="0"/>
              </a:spcBef>
              <a:spcAft>
                <a:spcPts val="0"/>
              </a:spcAft>
              <a:buNone/>
            </a:pPr>
            <a:r>
              <a:rPr lang="en"/>
              <a:t>Finds element in Stack.  </a:t>
            </a:r>
            <a:endParaRPr/>
          </a:p>
        </p:txBody>
      </p:sp>
      <p:sp>
        <p:nvSpPr>
          <p:cNvPr id="514" name="Google Shape;514;p37"/>
          <p:cNvSpPr/>
          <p:nvPr/>
        </p:nvSpPr>
        <p:spPr>
          <a:xfrm>
            <a:off x="7019925" y="1829925"/>
            <a:ext cx="773400" cy="773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7"/>
          <p:cNvSpPr/>
          <p:nvPr/>
        </p:nvSpPr>
        <p:spPr>
          <a:xfrm flipH="1" rot="10800000">
            <a:off x="1333500" y="3201525"/>
            <a:ext cx="773400" cy="773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7"/>
          <p:cNvSpPr/>
          <p:nvPr/>
        </p:nvSpPr>
        <p:spPr>
          <a:xfrm>
            <a:off x="7935174" y="3200675"/>
            <a:ext cx="471506" cy="179698"/>
          </a:xfrm>
          <a:custGeom>
            <a:rect b="b" l="l" r="r" t="t"/>
            <a:pathLst>
              <a:path extrusionOk="0" h="2346" w="21766">
                <a:moveTo>
                  <a:pt x="1" y="0"/>
                </a:moveTo>
                <a:lnTo>
                  <a:pt x="1" y="2346"/>
                </a:lnTo>
                <a:lnTo>
                  <a:pt x="21765" y="2346"/>
                </a:lnTo>
                <a:lnTo>
                  <a:pt x="2176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7"/>
          <p:cNvSpPr/>
          <p:nvPr/>
        </p:nvSpPr>
        <p:spPr>
          <a:xfrm>
            <a:off x="8250834" y="3498349"/>
            <a:ext cx="377605" cy="179751"/>
          </a:xfrm>
          <a:custGeom>
            <a:rect b="b" l="l" r="r" t="t"/>
            <a:pathLst>
              <a:path extrusionOk="0" h="2347" w="46995">
                <a:moveTo>
                  <a:pt x="0" y="1"/>
                </a:moveTo>
                <a:lnTo>
                  <a:pt x="0" y="2346"/>
                </a:lnTo>
                <a:lnTo>
                  <a:pt x="46994" y="2346"/>
                </a:lnTo>
                <a:lnTo>
                  <a:pt x="4699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7"/>
          <p:cNvSpPr/>
          <p:nvPr/>
        </p:nvSpPr>
        <p:spPr>
          <a:xfrm>
            <a:off x="7949925" y="3796075"/>
            <a:ext cx="300908" cy="178849"/>
          </a:xfrm>
          <a:custGeom>
            <a:rect b="b" l="l" r="r" t="t"/>
            <a:pathLst>
              <a:path extrusionOk="0" h="2335" w="12098">
                <a:moveTo>
                  <a:pt x="1" y="1"/>
                </a:moveTo>
                <a:lnTo>
                  <a:pt x="1" y="2335"/>
                </a:lnTo>
                <a:lnTo>
                  <a:pt x="12098" y="2335"/>
                </a:lnTo>
                <a:lnTo>
                  <a:pt x="120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7"/>
          <p:cNvSpPr/>
          <p:nvPr/>
        </p:nvSpPr>
        <p:spPr>
          <a:xfrm rot="5400000">
            <a:off x="7019925" y="3201525"/>
            <a:ext cx="773400" cy="773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7"/>
          <p:cNvSpPr/>
          <p:nvPr/>
        </p:nvSpPr>
        <p:spPr>
          <a:xfrm flipH="1">
            <a:off x="728536" y="3201525"/>
            <a:ext cx="488864" cy="179698"/>
          </a:xfrm>
          <a:custGeom>
            <a:rect b="b" l="l" r="r" t="t"/>
            <a:pathLst>
              <a:path extrusionOk="0" h="2346" w="21766">
                <a:moveTo>
                  <a:pt x="1" y="0"/>
                </a:moveTo>
                <a:lnTo>
                  <a:pt x="1" y="2346"/>
                </a:lnTo>
                <a:lnTo>
                  <a:pt x="21765" y="2346"/>
                </a:lnTo>
                <a:lnTo>
                  <a:pt x="2176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7"/>
          <p:cNvSpPr/>
          <p:nvPr/>
        </p:nvSpPr>
        <p:spPr>
          <a:xfrm flipH="1">
            <a:off x="514308" y="3498350"/>
            <a:ext cx="570167" cy="179751"/>
          </a:xfrm>
          <a:custGeom>
            <a:rect b="b" l="l" r="r" t="t"/>
            <a:pathLst>
              <a:path extrusionOk="0" h="2347" w="46995">
                <a:moveTo>
                  <a:pt x="0" y="1"/>
                </a:moveTo>
                <a:lnTo>
                  <a:pt x="0" y="2346"/>
                </a:lnTo>
                <a:lnTo>
                  <a:pt x="46994" y="2346"/>
                </a:lnTo>
                <a:lnTo>
                  <a:pt x="4699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7"/>
          <p:cNvSpPr/>
          <p:nvPr/>
        </p:nvSpPr>
        <p:spPr>
          <a:xfrm flipH="1">
            <a:off x="877356" y="3796075"/>
            <a:ext cx="323894" cy="178849"/>
          </a:xfrm>
          <a:custGeom>
            <a:rect b="b" l="l" r="r" t="t"/>
            <a:pathLst>
              <a:path extrusionOk="0" h="2335" w="12098">
                <a:moveTo>
                  <a:pt x="1" y="1"/>
                </a:moveTo>
                <a:lnTo>
                  <a:pt x="1" y="2335"/>
                </a:lnTo>
                <a:lnTo>
                  <a:pt x="12098" y="2335"/>
                </a:lnTo>
                <a:lnTo>
                  <a:pt x="120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7"/>
          <p:cNvSpPr/>
          <p:nvPr/>
        </p:nvSpPr>
        <p:spPr>
          <a:xfrm flipH="1">
            <a:off x="514360" y="1829925"/>
            <a:ext cx="703042" cy="179698"/>
          </a:xfrm>
          <a:custGeom>
            <a:rect b="b" l="l" r="r" t="t"/>
            <a:pathLst>
              <a:path extrusionOk="0" h="2346" w="21766">
                <a:moveTo>
                  <a:pt x="1" y="0"/>
                </a:moveTo>
                <a:lnTo>
                  <a:pt x="1" y="2346"/>
                </a:lnTo>
                <a:lnTo>
                  <a:pt x="21765" y="2346"/>
                </a:lnTo>
                <a:lnTo>
                  <a:pt x="2176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7"/>
          <p:cNvSpPr/>
          <p:nvPr/>
        </p:nvSpPr>
        <p:spPr>
          <a:xfrm flipH="1">
            <a:off x="783204" y="2127175"/>
            <a:ext cx="178816" cy="179751"/>
          </a:xfrm>
          <a:custGeom>
            <a:rect b="b" l="l" r="r" t="t"/>
            <a:pathLst>
              <a:path extrusionOk="0" h="2347" w="46995">
                <a:moveTo>
                  <a:pt x="0" y="1"/>
                </a:moveTo>
                <a:lnTo>
                  <a:pt x="0" y="2346"/>
                </a:lnTo>
                <a:lnTo>
                  <a:pt x="46994" y="2346"/>
                </a:lnTo>
                <a:lnTo>
                  <a:pt x="469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7"/>
          <p:cNvSpPr/>
          <p:nvPr/>
        </p:nvSpPr>
        <p:spPr>
          <a:xfrm flipH="1">
            <a:off x="8071052" y="2126750"/>
            <a:ext cx="570173" cy="179751"/>
          </a:xfrm>
          <a:custGeom>
            <a:rect b="b" l="l" r="r" t="t"/>
            <a:pathLst>
              <a:path extrusionOk="0" h="2347" w="5323">
                <a:moveTo>
                  <a:pt x="1" y="1"/>
                </a:moveTo>
                <a:lnTo>
                  <a:pt x="1" y="2346"/>
                </a:lnTo>
                <a:lnTo>
                  <a:pt x="5323" y="2346"/>
                </a:lnTo>
                <a:lnTo>
                  <a:pt x="532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7"/>
          <p:cNvSpPr/>
          <p:nvPr/>
        </p:nvSpPr>
        <p:spPr>
          <a:xfrm flipH="1">
            <a:off x="7930661" y="2424475"/>
            <a:ext cx="471489" cy="178849"/>
          </a:xfrm>
          <a:custGeom>
            <a:rect b="b" l="l" r="r" t="t"/>
            <a:pathLst>
              <a:path extrusionOk="0" h="2335" w="12098">
                <a:moveTo>
                  <a:pt x="1" y="1"/>
                </a:moveTo>
                <a:lnTo>
                  <a:pt x="1" y="2335"/>
                </a:lnTo>
                <a:lnTo>
                  <a:pt x="12098" y="2335"/>
                </a:lnTo>
                <a:lnTo>
                  <a:pt x="12098"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7"/>
          <p:cNvSpPr txBox="1"/>
          <p:nvPr>
            <p:ph idx="8" type="subTitle"/>
          </p:nvPr>
        </p:nvSpPr>
        <p:spPr>
          <a:xfrm flipH="1">
            <a:off x="2266008" y="2208197"/>
            <a:ext cx="2163900" cy="4131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Insert variable front of Stack</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528" name="Google Shape;528;p37"/>
          <p:cNvSpPr/>
          <p:nvPr/>
        </p:nvSpPr>
        <p:spPr>
          <a:xfrm>
            <a:off x="5810203" y="4415175"/>
            <a:ext cx="407888" cy="179751"/>
          </a:xfrm>
          <a:custGeom>
            <a:rect b="b" l="l" r="r" t="t"/>
            <a:pathLst>
              <a:path extrusionOk="0" h="2347" w="5323">
                <a:moveTo>
                  <a:pt x="1" y="1"/>
                </a:moveTo>
                <a:lnTo>
                  <a:pt x="1" y="2346"/>
                </a:lnTo>
                <a:lnTo>
                  <a:pt x="5323" y="2346"/>
                </a:lnTo>
                <a:lnTo>
                  <a:pt x="5323"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7"/>
          <p:cNvSpPr txBox="1"/>
          <p:nvPr>
            <p:ph idx="5" type="ctrTitle"/>
          </p:nvPr>
        </p:nvSpPr>
        <p:spPr>
          <a:xfrm flipH="1">
            <a:off x="2787100" y="4072579"/>
            <a:ext cx="2163900" cy="356700"/>
          </a:xfrm>
          <a:prstGeom prst="rect">
            <a:avLst/>
          </a:prstGeom>
        </p:spPr>
        <p:txBody>
          <a:bodyPr anchorCtr="0" anchor="b" bIns="0" lIns="91425" spcFirstLastPara="1" rIns="91425" wrap="square" tIns="0">
            <a:noAutofit/>
          </a:bodyPr>
          <a:lstStyle/>
          <a:p>
            <a:pPr indent="0" lvl="0" marL="0" rtl="0" algn="r">
              <a:spcBef>
                <a:spcPts val="0"/>
              </a:spcBef>
              <a:spcAft>
                <a:spcPts val="0"/>
              </a:spcAft>
              <a:buNone/>
            </a:pPr>
            <a:r>
              <a:rPr lang="en"/>
              <a:t>Clear(T)</a:t>
            </a:r>
            <a:endParaRPr/>
          </a:p>
        </p:txBody>
      </p:sp>
      <p:sp>
        <p:nvSpPr>
          <p:cNvPr id="530" name="Google Shape;530;p37"/>
          <p:cNvSpPr txBox="1"/>
          <p:nvPr>
            <p:ph idx="6" type="subTitle"/>
          </p:nvPr>
        </p:nvSpPr>
        <p:spPr>
          <a:xfrm flipH="1">
            <a:off x="2787075" y="4502750"/>
            <a:ext cx="2163900" cy="413100"/>
          </a:xfrm>
          <a:prstGeom prst="rect">
            <a:avLst/>
          </a:prstGeom>
        </p:spPr>
        <p:txBody>
          <a:bodyPr anchorCtr="0" anchor="t" bIns="91425" lIns="91425" spcFirstLastPara="1" rIns="91425" wrap="square" tIns="0">
            <a:noAutofit/>
          </a:bodyPr>
          <a:lstStyle/>
          <a:p>
            <a:pPr indent="0" lvl="0" marL="0" rtl="0" algn="r">
              <a:spcBef>
                <a:spcPts val="0"/>
              </a:spcBef>
              <a:spcAft>
                <a:spcPts val="0"/>
              </a:spcAft>
              <a:buNone/>
            </a:pPr>
            <a:r>
              <a:rPr lang="en"/>
              <a:t>Delete all elements of stack</a:t>
            </a:r>
            <a:endParaRPr/>
          </a:p>
        </p:txBody>
      </p:sp>
      <p:sp>
        <p:nvSpPr>
          <p:cNvPr id="531" name="Google Shape;531;p37"/>
          <p:cNvSpPr/>
          <p:nvPr/>
        </p:nvSpPr>
        <p:spPr>
          <a:xfrm>
            <a:off x="6008074" y="4117500"/>
            <a:ext cx="471506" cy="179698"/>
          </a:xfrm>
          <a:custGeom>
            <a:rect b="b" l="l" r="r" t="t"/>
            <a:pathLst>
              <a:path extrusionOk="0" h="2346" w="21766">
                <a:moveTo>
                  <a:pt x="1" y="0"/>
                </a:moveTo>
                <a:lnTo>
                  <a:pt x="1" y="2346"/>
                </a:lnTo>
                <a:lnTo>
                  <a:pt x="21765" y="2346"/>
                </a:lnTo>
                <a:lnTo>
                  <a:pt x="2176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7"/>
          <p:cNvSpPr/>
          <p:nvPr/>
        </p:nvSpPr>
        <p:spPr>
          <a:xfrm>
            <a:off x="6323734" y="4415174"/>
            <a:ext cx="377605" cy="179751"/>
          </a:xfrm>
          <a:custGeom>
            <a:rect b="b" l="l" r="r" t="t"/>
            <a:pathLst>
              <a:path extrusionOk="0" h="2347" w="46995">
                <a:moveTo>
                  <a:pt x="0" y="1"/>
                </a:moveTo>
                <a:lnTo>
                  <a:pt x="0" y="2346"/>
                </a:lnTo>
                <a:lnTo>
                  <a:pt x="46994" y="2346"/>
                </a:lnTo>
                <a:lnTo>
                  <a:pt x="4699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7"/>
          <p:cNvSpPr/>
          <p:nvPr/>
        </p:nvSpPr>
        <p:spPr>
          <a:xfrm>
            <a:off x="6022825" y="4712900"/>
            <a:ext cx="300908" cy="178849"/>
          </a:xfrm>
          <a:custGeom>
            <a:rect b="b" l="l" r="r" t="t"/>
            <a:pathLst>
              <a:path extrusionOk="0" h="2335" w="12098">
                <a:moveTo>
                  <a:pt x="1" y="1"/>
                </a:moveTo>
                <a:lnTo>
                  <a:pt x="1" y="2335"/>
                </a:lnTo>
                <a:lnTo>
                  <a:pt x="12098" y="2335"/>
                </a:lnTo>
                <a:lnTo>
                  <a:pt x="120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7"/>
          <p:cNvSpPr/>
          <p:nvPr/>
        </p:nvSpPr>
        <p:spPr>
          <a:xfrm rot="5400000">
            <a:off x="5092825" y="4118350"/>
            <a:ext cx="773400" cy="773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38"/>
          <p:cNvSpPr txBox="1"/>
          <p:nvPr>
            <p:ph type="title"/>
          </p:nvPr>
        </p:nvSpPr>
        <p:spPr>
          <a:xfrm>
            <a:off x="127800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Let’s use queue methods</a:t>
            </a:r>
            <a:endParaRPr/>
          </a:p>
        </p:txBody>
      </p:sp>
      <p:pic>
        <p:nvPicPr>
          <p:cNvPr id="540" name="Google Shape;540;p38"/>
          <p:cNvPicPr preferRelativeResize="0"/>
          <p:nvPr/>
        </p:nvPicPr>
        <p:blipFill>
          <a:blip r:embed="rId3">
            <a:alphaModFix/>
          </a:blip>
          <a:stretch>
            <a:fillRect/>
          </a:stretch>
        </p:blipFill>
        <p:spPr>
          <a:xfrm>
            <a:off x="152400" y="1164600"/>
            <a:ext cx="5646746" cy="3826500"/>
          </a:xfrm>
          <a:prstGeom prst="rect">
            <a:avLst/>
          </a:prstGeom>
          <a:noFill/>
          <a:ln>
            <a:noFill/>
          </a:ln>
        </p:spPr>
      </p:pic>
    </p:spTree>
  </p:cSld>
  <p:clrMapOvr>
    <a:masterClrMapping/>
  </p:clrMapOvr>
  <mc:AlternateContent>
    <mc:Choice Requires="p14">
      <p:transition spd="slow" p14:dur="700">
        <p14:flip dir="l"/>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39"/>
          <p:cNvSpPr txBox="1"/>
          <p:nvPr>
            <p:ph type="title"/>
          </p:nvPr>
        </p:nvSpPr>
        <p:spPr>
          <a:xfrm>
            <a:off x="127800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Let’s use stack methods</a:t>
            </a:r>
            <a:endParaRPr/>
          </a:p>
        </p:txBody>
      </p:sp>
      <p:sp>
        <p:nvSpPr>
          <p:cNvPr id="546" name="Google Shape;546;p39"/>
          <p:cNvSpPr/>
          <p:nvPr/>
        </p:nvSpPr>
        <p:spPr>
          <a:xfrm>
            <a:off x="200875" y="1436550"/>
            <a:ext cx="2330675" cy="3536175"/>
          </a:xfrm>
          <a:prstGeom prst="flowChartProcess">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9"/>
          <p:cNvSpPr/>
          <p:nvPr/>
        </p:nvSpPr>
        <p:spPr>
          <a:xfrm>
            <a:off x="3145425" y="1958825"/>
            <a:ext cx="17079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11</a:t>
            </a:r>
            <a:endParaRPr/>
          </a:p>
        </p:txBody>
      </p:sp>
      <p:sp>
        <p:nvSpPr>
          <p:cNvPr id="548" name="Google Shape;548;p39"/>
          <p:cNvSpPr/>
          <p:nvPr/>
        </p:nvSpPr>
        <p:spPr>
          <a:xfrm>
            <a:off x="3145425" y="2603475"/>
            <a:ext cx="17079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10</a:t>
            </a:r>
            <a:endParaRPr/>
          </a:p>
        </p:txBody>
      </p:sp>
      <p:sp>
        <p:nvSpPr>
          <p:cNvPr id="549" name="Google Shape;549;p39"/>
          <p:cNvSpPr/>
          <p:nvPr/>
        </p:nvSpPr>
        <p:spPr>
          <a:xfrm>
            <a:off x="3145425" y="3248125"/>
            <a:ext cx="17079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9</a:t>
            </a:r>
            <a:endParaRPr/>
          </a:p>
        </p:txBody>
      </p:sp>
      <p:sp>
        <p:nvSpPr>
          <p:cNvPr id="550" name="Google Shape;550;p39"/>
          <p:cNvSpPr/>
          <p:nvPr/>
        </p:nvSpPr>
        <p:spPr>
          <a:xfrm>
            <a:off x="3145425" y="3892775"/>
            <a:ext cx="17079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8</a:t>
            </a:r>
            <a:endParaRPr/>
          </a:p>
        </p:txBody>
      </p:sp>
      <p:sp>
        <p:nvSpPr>
          <p:cNvPr id="551" name="Google Shape;551;p39"/>
          <p:cNvSpPr/>
          <p:nvPr/>
        </p:nvSpPr>
        <p:spPr>
          <a:xfrm>
            <a:off x="5746250" y="1426525"/>
            <a:ext cx="2119800" cy="532200"/>
          </a:xfrm>
          <a:prstGeom prst="round2DiagRect">
            <a:avLst>
              <a:gd fmla="val 16667" name="adj1"/>
              <a:gd fmla="val 0" name="adj2"/>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Push(“11”)</a:t>
            </a:r>
            <a:endParaRPr/>
          </a:p>
        </p:txBody>
      </p:sp>
    </p:spTree>
  </p:cSld>
  <p:clrMapOvr>
    <a:masterClrMapping/>
  </p:clrMapOvr>
  <mc:AlternateContent>
    <mc:Choice Requires="p14">
      <p:transition spd="slow" p14:dur="700">
        <p14:flip dir="l"/>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40"/>
          <p:cNvSpPr txBox="1"/>
          <p:nvPr>
            <p:ph type="title"/>
          </p:nvPr>
        </p:nvSpPr>
        <p:spPr>
          <a:xfrm>
            <a:off x="127800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Let’s use stack methods</a:t>
            </a:r>
            <a:endParaRPr/>
          </a:p>
        </p:txBody>
      </p:sp>
      <p:sp>
        <p:nvSpPr>
          <p:cNvPr id="557" name="Google Shape;557;p40"/>
          <p:cNvSpPr/>
          <p:nvPr/>
        </p:nvSpPr>
        <p:spPr>
          <a:xfrm>
            <a:off x="200875" y="1436550"/>
            <a:ext cx="2330675" cy="3536175"/>
          </a:xfrm>
          <a:prstGeom prst="flowChartProcess">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40"/>
          <p:cNvSpPr/>
          <p:nvPr/>
        </p:nvSpPr>
        <p:spPr>
          <a:xfrm>
            <a:off x="512263" y="4309550"/>
            <a:ext cx="17079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11</a:t>
            </a:r>
            <a:endParaRPr/>
          </a:p>
        </p:txBody>
      </p:sp>
      <p:sp>
        <p:nvSpPr>
          <p:cNvPr id="559" name="Google Shape;559;p40"/>
          <p:cNvSpPr/>
          <p:nvPr/>
        </p:nvSpPr>
        <p:spPr>
          <a:xfrm>
            <a:off x="3145425" y="2603475"/>
            <a:ext cx="17079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10</a:t>
            </a:r>
            <a:endParaRPr/>
          </a:p>
        </p:txBody>
      </p:sp>
      <p:sp>
        <p:nvSpPr>
          <p:cNvPr id="560" name="Google Shape;560;p40"/>
          <p:cNvSpPr/>
          <p:nvPr/>
        </p:nvSpPr>
        <p:spPr>
          <a:xfrm>
            <a:off x="3145425" y="3248125"/>
            <a:ext cx="17079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9</a:t>
            </a:r>
            <a:endParaRPr/>
          </a:p>
        </p:txBody>
      </p:sp>
      <p:sp>
        <p:nvSpPr>
          <p:cNvPr id="561" name="Google Shape;561;p40"/>
          <p:cNvSpPr/>
          <p:nvPr/>
        </p:nvSpPr>
        <p:spPr>
          <a:xfrm>
            <a:off x="3145425" y="3892775"/>
            <a:ext cx="17079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8</a:t>
            </a:r>
            <a:endParaRPr/>
          </a:p>
        </p:txBody>
      </p:sp>
      <p:sp>
        <p:nvSpPr>
          <p:cNvPr id="562" name="Google Shape;562;p40"/>
          <p:cNvSpPr/>
          <p:nvPr/>
        </p:nvSpPr>
        <p:spPr>
          <a:xfrm>
            <a:off x="5746250" y="1426525"/>
            <a:ext cx="2119800" cy="994500"/>
          </a:xfrm>
          <a:prstGeom prst="round2DiagRect">
            <a:avLst>
              <a:gd fmla="val 16667" name="adj1"/>
              <a:gd fmla="val 0" name="adj2"/>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Push(“10”)</a:t>
            </a:r>
            <a:endParaRPr/>
          </a:p>
          <a:p>
            <a:pPr indent="0" lvl="0" marL="0" rtl="0" algn="l">
              <a:spcBef>
                <a:spcPts val="0"/>
              </a:spcBef>
              <a:spcAft>
                <a:spcPts val="0"/>
              </a:spcAft>
              <a:buNone/>
            </a:pPr>
            <a:r>
              <a:rPr lang="en"/>
              <a:t>Push(“9”)</a:t>
            </a:r>
            <a:endParaRPr/>
          </a:p>
          <a:p>
            <a:pPr indent="0" lvl="0" marL="0" rtl="0" algn="l">
              <a:spcBef>
                <a:spcPts val="0"/>
              </a:spcBef>
              <a:spcAft>
                <a:spcPts val="0"/>
              </a:spcAft>
              <a:buNone/>
            </a:pPr>
            <a:r>
              <a:rPr lang="en"/>
              <a:t>Push(“8”)</a:t>
            </a:r>
            <a:endParaRPr/>
          </a:p>
        </p:txBody>
      </p:sp>
    </p:spTree>
  </p:cSld>
  <p:clrMapOvr>
    <a:masterClrMapping/>
  </p:clrMapOvr>
  <mc:AlternateContent>
    <mc:Choice Requires="p14">
      <p:transition spd="slow" p14:dur="700">
        <p14:flip dir="l"/>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41"/>
          <p:cNvSpPr txBox="1"/>
          <p:nvPr>
            <p:ph type="title"/>
          </p:nvPr>
        </p:nvSpPr>
        <p:spPr>
          <a:xfrm>
            <a:off x="127800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Let’s use stack methods</a:t>
            </a:r>
            <a:endParaRPr/>
          </a:p>
        </p:txBody>
      </p:sp>
      <p:sp>
        <p:nvSpPr>
          <p:cNvPr id="568" name="Google Shape;568;p41"/>
          <p:cNvSpPr/>
          <p:nvPr/>
        </p:nvSpPr>
        <p:spPr>
          <a:xfrm>
            <a:off x="200875" y="1436550"/>
            <a:ext cx="1485711" cy="3536175"/>
          </a:xfrm>
          <a:prstGeom prst="flowChartProcess">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41"/>
          <p:cNvSpPr/>
          <p:nvPr/>
        </p:nvSpPr>
        <p:spPr>
          <a:xfrm>
            <a:off x="425707" y="4289475"/>
            <a:ext cx="10887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8</a:t>
            </a:r>
            <a:endParaRPr/>
          </a:p>
        </p:txBody>
      </p:sp>
      <p:sp>
        <p:nvSpPr>
          <p:cNvPr id="570" name="Google Shape;570;p41"/>
          <p:cNvSpPr/>
          <p:nvPr/>
        </p:nvSpPr>
        <p:spPr>
          <a:xfrm>
            <a:off x="425707" y="3723625"/>
            <a:ext cx="10887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9</a:t>
            </a:r>
            <a:endParaRPr/>
          </a:p>
        </p:txBody>
      </p:sp>
      <p:sp>
        <p:nvSpPr>
          <p:cNvPr id="571" name="Google Shape;571;p41"/>
          <p:cNvSpPr/>
          <p:nvPr/>
        </p:nvSpPr>
        <p:spPr>
          <a:xfrm>
            <a:off x="425699" y="3125075"/>
            <a:ext cx="10887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10</a:t>
            </a:r>
            <a:endParaRPr/>
          </a:p>
        </p:txBody>
      </p:sp>
      <p:sp>
        <p:nvSpPr>
          <p:cNvPr id="572" name="Google Shape;572;p41"/>
          <p:cNvSpPr/>
          <p:nvPr/>
        </p:nvSpPr>
        <p:spPr>
          <a:xfrm>
            <a:off x="399372" y="2526525"/>
            <a:ext cx="10887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11</a:t>
            </a:r>
            <a:endParaRPr/>
          </a:p>
        </p:txBody>
      </p:sp>
      <p:sp>
        <p:nvSpPr>
          <p:cNvPr id="573" name="Google Shape;573;p41"/>
          <p:cNvSpPr/>
          <p:nvPr/>
        </p:nvSpPr>
        <p:spPr>
          <a:xfrm>
            <a:off x="2186051" y="2460400"/>
            <a:ext cx="10887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11</a:t>
            </a:r>
            <a:endParaRPr/>
          </a:p>
        </p:txBody>
      </p:sp>
      <p:sp>
        <p:nvSpPr>
          <p:cNvPr id="574" name="Google Shape;574;p41"/>
          <p:cNvSpPr/>
          <p:nvPr/>
        </p:nvSpPr>
        <p:spPr>
          <a:xfrm>
            <a:off x="1993969" y="1436550"/>
            <a:ext cx="1351200" cy="532200"/>
          </a:xfrm>
          <a:prstGeom prst="round2DiagRect">
            <a:avLst>
              <a:gd fmla="val 16667" name="adj1"/>
              <a:gd fmla="val 0" name="adj2"/>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POP()</a:t>
            </a:r>
            <a:endParaRPr/>
          </a:p>
        </p:txBody>
      </p:sp>
      <p:sp>
        <p:nvSpPr>
          <p:cNvPr id="575" name="Google Shape;575;p41"/>
          <p:cNvSpPr/>
          <p:nvPr/>
        </p:nvSpPr>
        <p:spPr>
          <a:xfrm rot="1502407">
            <a:off x="1392829" y="1986549"/>
            <a:ext cx="670521" cy="597907"/>
          </a:xfrm>
          <a:prstGeom prst="striped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41"/>
          <p:cNvSpPr/>
          <p:nvPr/>
        </p:nvSpPr>
        <p:spPr>
          <a:xfrm>
            <a:off x="3588050" y="1436550"/>
            <a:ext cx="1485711" cy="3536175"/>
          </a:xfrm>
          <a:prstGeom prst="flowChartProcess">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41"/>
          <p:cNvSpPr/>
          <p:nvPr/>
        </p:nvSpPr>
        <p:spPr>
          <a:xfrm>
            <a:off x="3812882" y="4289475"/>
            <a:ext cx="10887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8</a:t>
            </a:r>
            <a:endParaRPr/>
          </a:p>
        </p:txBody>
      </p:sp>
      <p:sp>
        <p:nvSpPr>
          <p:cNvPr id="578" name="Google Shape;578;p41"/>
          <p:cNvSpPr/>
          <p:nvPr/>
        </p:nvSpPr>
        <p:spPr>
          <a:xfrm>
            <a:off x="3812882" y="3723625"/>
            <a:ext cx="10887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9</a:t>
            </a:r>
            <a:endParaRPr/>
          </a:p>
        </p:txBody>
      </p:sp>
      <p:sp>
        <p:nvSpPr>
          <p:cNvPr id="579" name="Google Shape;579;p41"/>
          <p:cNvSpPr/>
          <p:nvPr/>
        </p:nvSpPr>
        <p:spPr>
          <a:xfrm>
            <a:off x="3812874" y="3125075"/>
            <a:ext cx="10887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10</a:t>
            </a:r>
            <a:endParaRPr/>
          </a:p>
        </p:txBody>
      </p:sp>
      <p:sp>
        <p:nvSpPr>
          <p:cNvPr id="580" name="Google Shape;580;p41"/>
          <p:cNvSpPr/>
          <p:nvPr/>
        </p:nvSpPr>
        <p:spPr>
          <a:xfrm>
            <a:off x="3786547" y="2526525"/>
            <a:ext cx="10887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11</a:t>
            </a:r>
            <a:endParaRPr/>
          </a:p>
        </p:txBody>
      </p:sp>
      <p:sp>
        <p:nvSpPr>
          <p:cNvPr id="581" name="Google Shape;581;p41"/>
          <p:cNvSpPr/>
          <p:nvPr/>
        </p:nvSpPr>
        <p:spPr>
          <a:xfrm>
            <a:off x="5573226" y="2460400"/>
            <a:ext cx="10887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582" name="Google Shape;582;p41"/>
          <p:cNvSpPr/>
          <p:nvPr/>
        </p:nvSpPr>
        <p:spPr>
          <a:xfrm>
            <a:off x="5119944" y="1443388"/>
            <a:ext cx="1351200" cy="532200"/>
          </a:xfrm>
          <a:prstGeom prst="round2DiagRect">
            <a:avLst>
              <a:gd fmla="val 16667" name="adj1"/>
              <a:gd fmla="val 0" name="adj2"/>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Peek()</a:t>
            </a:r>
            <a:endParaRPr/>
          </a:p>
        </p:txBody>
      </p:sp>
      <p:sp>
        <p:nvSpPr>
          <p:cNvPr id="583" name="Google Shape;583;p41"/>
          <p:cNvSpPr/>
          <p:nvPr/>
        </p:nvSpPr>
        <p:spPr>
          <a:xfrm rot="610725">
            <a:off x="4899514" y="2465254"/>
            <a:ext cx="670554" cy="597919"/>
          </a:xfrm>
          <a:prstGeom prst="striped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41"/>
          <p:cNvSpPr/>
          <p:nvPr/>
        </p:nvSpPr>
        <p:spPr>
          <a:xfrm>
            <a:off x="6879025" y="1436550"/>
            <a:ext cx="1485711" cy="3536175"/>
          </a:xfrm>
          <a:prstGeom prst="flowChartProcess">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41"/>
          <p:cNvSpPr/>
          <p:nvPr/>
        </p:nvSpPr>
        <p:spPr>
          <a:xfrm>
            <a:off x="7103857" y="4289475"/>
            <a:ext cx="10887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8</a:t>
            </a:r>
            <a:endParaRPr/>
          </a:p>
        </p:txBody>
      </p:sp>
      <p:sp>
        <p:nvSpPr>
          <p:cNvPr id="586" name="Google Shape;586;p41"/>
          <p:cNvSpPr/>
          <p:nvPr/>
        </p:nvSpPr>
        <p:spPr>
          <a:xfrm>
            <a:off x="7103857" y="3723625"/>
            <a:ext cx="10887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9</a:t>
            </a:r>
            <a:endParaRPr/>
          </a:p>
        </p:txBody>
      </p:sp>
      <p:sp>
        <p:nvSpPr>
          <p:cNvPr id="587" name="Google Shape;587;p41"/>
          <p:cNvSpPr/>
          <p:nvPr/>
        </p:nvSpPr>
        <p:spPr>
          <a:xfrm>
            <a:off x="7103849" y="3125075"/>
            <a:ext cx="10887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10</a:t>
            </a:r>
            <a:endParaRPr/>
          </a:p>
        </p:txBody>
      </p:sp>
      <p:sp>
        <p:nvSpPr>
          <p:cNvPr id="588" name="Google Shape;588;p41"/>
          <p:cNvSpPr/>
          <p:nvPr/>
        </p:nvSpPr>
        <p:spPr>
          <a:xfrm>
            <a:off x="7077522" y="2526525"/>
            <a:ext cx="10887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11</a:t>
            </a:r>
            <a:endParaRPr/>
          </a:p>
        </p:txBody>
      </p:sp>
      <p:sp>
        <p:nvSpPr>
          <p:cNvPr id="589" name="Google Shape;589;p41"/>
          <p:cNvSpPr txBox="1"/>
          <p:nvPr/>
        </p:nvSpPr>
        <p:spPr>
          <a:xfrm>
            <a:off x="7303375" y="1717850"/>
            <a:ext cx="185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naheim"/>
              <a:ea typeface="Anaheim"/>
              <a:cs typeface="Anaheim"/>
              <a:sym typeface="Anaheim"/>
            </a:endParaRPr>
          </a:p>
        </p:txBody>
      </p:sp>
      <p:sp>
        <p:nvSpPr>
          <p:cNvPr id="590" name="Google Shape;590;p41"/>
          <p:cNvSpPr/>
          <p:nvPr/>
        </p:nvSpPr>
        <p:spPr>
          <a:xfrm>
            <a:off x="7371919" y="832313"/>
            <a:ext cx="1351200" cy="532200"/>
          </a:xfrm>
          <a:prstGeom prst="round2DiagRect">
            <a:avLst>
              <a:gd fmla="val 16667" name="adj1"/>
              <a:gd fmla="val 0" name="adj2"/>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TOP()</a:t>
            </a:r>
            <a:endParaRPr/>
          </a:p>
        </p:txBody>
      </p:sp>
      <p:sp>
        <p:nvSpPr>
          <p:cNvPr id="591" name="Google Shape;591;p41"/>
          <p:cNvSpPr/>
          <p:nvPr/>
        </p:nvSpPr>
        <p:spPr>
          <a:xfrm>
            <a:off x="7696225" y="1295450"/>
            <a:ext cx="702600" cy="12450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mc:AlternateContent>
    <mc:Choice Requires="p14">
      <p:transition spd="slow" p14:dur="700">
        <p14:flip dir="l"/>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95" name="Shape 595"/>
        <p:cNvGrpSpPr/>
        <p:nvPr/>
      </p:nvGrpSpPr>
      <p:grpSpPr>
        <a:xfrm>
          <a:off x="0" y="0"/>
          <a:ext cx="0" cy="0"/>
          <a:chOff x="0" y="0"/>
          <a:chExt cx="0" cy="0"/>
        </a:xfrm>
      </p:grpSpPr>
      <p:sp>
        <p:nvSpPr>
          <p:cNvPr id="596" name="Google Shape;596;p42"/>
          <p:cNvSpPr txBox="1"/>
          <p:nvPr>
            <p:ph type="title"/>
          </p:nvPr>
        </p:nvSpPr>
        <p:spPr>
          <a:xfrm>
            <a:off x="454800" y="2714625"/>
            <a:ext cx="8425200" cy="447900"/>
          </a:xfrm>
          <a:prstGeom prst="rect">
            <a:avLst/>
          </a:prstGeom>
        </p:spPr>
        <p:txBody>
          <a:bodyPr anchorCtr="0" anchor="ctr" bIns="0" lIns="91425" spcFirstLastPara="1" rIns="91425" wrap="square" tIns="0">
            <a:noAutofit/>
          </a:bodyPr>
          <a:lstStyle/>
          <a:p>
            <a:pPr indent="0" lvl="0" marL="0" rtl="0" algn="ctr">
              <a:spcBef>
                <a:spcPts val="0"/>
              </a:spcBef>
              <a:spcAft>
                <a:spcPts val="0"/>
              </a:spcAft>
              <a:buNone/>
            </a:pPr>
            <a:r>
              <a:rPr lang="en">
                <a:highlight>
                  <a:schemeClr val="accent1"/>
                </a:highlight>
              </a:rPr>
              <a:t>Priority Queue</a:t>
            </a:r>
            <a:endParaRPr>
              <a:highlight>
                <a:schemeClr val="accent1"/>
              </a:highlight>
            </a:endParaRPr>
          </a:p>
        </p:txBody>
      </p:sp>
      <p:sp>
        <p:nvSpPr>
          <p:cNvPr id="597" name="Google Shape;597;p42"/>
          <p:cNvSpPr txBox="1"/>
          <p:nvPr>
            <p:ph idx="2" type="title"/>
          </p:nvPr>
        </p:nvSpPr>
        <p:spPr>
          <a:xfrm>
            <a:off x="454800" y="2150850"/>
            <a:ext cx="8425200" cy="4896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lang="en"/>
              <a:t>03</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43"/>
          <p:cNvSpPr txBox="1"/>
          <p:nvPr>
            <p:ph idx="1" type="body"/>
          </p:nvPr>
        </p:nvSpPr>
        <p:spPr>
          <a:xfrm>
            <a:off x="4579525" y="2388200"/>
            <a:ext cx="3932700" cy="2130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We have already take a look stack and queue. Now we can look Priority Queue. It is as </a:t>
            </a:r>
            <a:r>
              <a:rPr lang="en"/>
              <a:t>similar</a:t>
            </a:r>
            <a:r>
              <a:rPr lang="en"/>
              <a:t> as Stack and Queue also it has priority level. It comes with .Net 6 . This data structure come from generic namespace als.	 </a:t>
            </a:r>
            <a:endParaRPr/>
          </a:p>
        </p:txBody>
      </p:sp>
      <p:sp>
        <p:nvSpPr>
          <p:cNvPr id="603" name="Google Shape;603;p43"/>
          <p:cNvSpPr txBox="1"/>
          <p:nvPr>
            <p:ph type="title"/>
          </p:nvPr>
        </p:nvSpPr>
        <p:spPr>
          <a:xfrm>
            <a:off x="4127475" y="884025"/>
            <a:ext cx="3963300" cy="944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ABOUT Priority Queues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6"/>
          <p:cNvSpPr txBox="1"/>
          <p:nvPr>
            <p:ph idx="5" type="title"/>
          </p:nvPr>
        </p:nvSpPr>
        <p:spPr>
          <a:xfrm>
            <a:off x="1278000" y="3420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TABLE OF CONTENTS</a:t>
            </a:r>
            <a:endParaRPr/>
          </a:p>
        </p:txBody>
      </p:sp>
      <p:sp>
        <p:nvSpPr>
          <p:cNvPr id="338" name="Google Shape;338;p26"/>
          <p:cNvSpPr txBox="1"/>
          <p:nvPr>
            <p:ph type="ctrTitle"/>
          </p:nvPr>
        </p:nvSpPr>
        <p:spPr>
          <a:xfrm flipH="1">
            <a:off x="2189800" y="1848349"/>
            <a:ext cx="2163900" cy="2409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b="1" lang="en" sz="3500"/>
              <a:t>01</a:t>
            </a:r>
            <a:endParaRPr b="1" sz="3500"/>
          </a:p>
        </p:txBody>
      </p:sp>
      <p:sp>
        <p:nvSpPr>
          <p:cNvPr id="339" name="Google Shape;339;p26"/>
          <p:cNvSpPr txBox="1"/>
          <p:nvPr>
            <p:ph idx="1" type="subTitle"/>
          </p:nvPr>
        </p:nvSpPr>
        <p:spPr>
          <a:xfrm flipH="1">
            <a:off x="2189801" y="2162325"/>
            <a:ext cx="2163900" cy="4266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a:t>Stack</a:t>
            </a:r>
            <a:endParaRPr b="1" sz="2200">
              <a:latin typeface="Overpass Mono"/>
              <a:ea typeface="Overpass Mono"/>
              <a:cs typeface="Overpass Mono"/>
              <a:sym typeface="Overpass Mono"/>
            </a:endParaRPr>
          </a:p>
        </p:txBody>
      </p:sp>
      <p:sp>
        <p:nvSpPr>
          <p:cNvPr id="340" name="Google Shape;340;p26"/>
          <p:cNvSpPr txBox="1"/>
          <p:nvPr>
            <p:ph idx="2" type="ctrTitle"/>
          </p:nvPr>
        </p:nvSpPr>
        <p:spPr>
          <a:xfrm flipH="1">
            <a:off x="4811675" y="1848401"/>
            <a:ext cx="2163900" cy="240900"/>
          </a:xfrm>
          <a:prstGeom prst="rect">
            <a:avLst/>
          </a:prstGeom>
        </p:spPr>
        <p:txBody>
          <a:bodyPr anchorCtr="0" anchor="b" bIns="0" lIns="91425" spcFirstLastPara="1" rIns="91425" wrap="square" tIns="0">
            <a:noAutofit/>
          </a:bodyPr>
          <a:lstStyle/>
          <a:p>
            <a:pPr indent="0" lvl="0" marL="0" rtl="0" algn="r">
              <a:spcBef>
                <a:spcPts val="0"/>
              </a:spcBef>
              <a:spcAft>
                <a:spcPts val="0"/>
              </a:spcAft>
              <a:buNone/>
            </a:pPr>
            <a:r>
              <a:rPr b="1" lang="en" sz="3500"/>
              <a:t>03</a:t>
            </a:r>
            <a:endParaRPr b="1" sz="3500"/>
          </a:p>
        </p:txBody>
      </p:sp>
      <p:sp>
        <p:nvSpPr>
          <p:cNvPr id="341" name="Google Shape;341;p26"/>
          <p:cNvSpPr txBox="1"/>
          <p:nvPr>
            <p:ph idx="3" type="subTitle"/>
          </p:nvPr>
        </p:nvSpPr>
        <p:spPr>
          <a:xfrm flipH="1">
            <a:off x="4811575" y="2163522"/>
            <a:ext cx="2843400" cy="669000"/>
          </a:xfrm>
          <a:prstGeom prst="rect">
            <a:avLst/>
          </a:prstGeom>
        </p:spPr>
        <p:txBody>
          <a:bodyPr anchorCtr="0" anchor="t" bIns="0" lIns="91425" spcFirstLastPara="1" rIns="91425" wrap="square" tIns="0">
            <a:noAutofit/>
          </a:bodyPr>
          <a:lstStyle/>
          <a:p>
            <a:pPr indent="0" lvl="0" marL="0" rtl="0" algn="r">
              <a:spcBef>
                <a:spcPts val="0"/>
              </a:spcBef>
              <a:spcAft>
                <a:spcPts val="0"/>
              </a:spcAft>
              <a:buNone/>
            </a:pPr>
            <a:r>
              <a:rPr lang="en"/>
              <a:t>Priority Queue</a:t>
            </a:r>
            <a:endParaRPr b="1" sz="2200">
              <a:latin typeface="Overpass Mono"/>
              <a:ea typeface="Overpass Mono"/>
              <a:cs typeface="Overpass Mono"/>
              <a:sym typeface="Overpass Mono"/>
            </a:endParaRPr>
          </a:p>
        </p:txBody>
      </p:sp>
      <p:sp>
        <p:nvSpPr>
          <p:cNvPr id="342" name="Google Shape;342;p26"/>
          <p:cNvSpPr txBox="1"/>
          <p:nvPr>
            <p:ph idx="6" type="ctrTitle"/>
          </p:nvPr>
        </p:nvSpPr>
        <p:spPr>
          <a:xfrm flipH="1">
            <a:off x="2189800" y="3258286"/>
            <a:ext cx="2163900" cy="2409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lang="en"/>
              <a:t>02</a:t>
            </a:r>
            <a:endParaRPr/>
          </a:p>
        </p:txBody>
      </p:sp>
      <p:sp>
        <p:nvSpPr>
          <p:cNvPr id="343" name="Google Shape;343;p26"/>
          <p:cNvSpPr txBox="1"/>
          <p:nvPr>
            <p:ph idx="7" type="subTitle"/>
          </p:nvPr>
        </p:nvSpPr>
        <p:spPr>
          <a:xfrm flipH="1">
            <a:off x="2189801" y="3572262"/>
            <a:ext cx="2163900" cy="4266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a:t>Queue</a:t>
            </a:r>
            <a:endParaRPr/>
          </a:p>
        </p:txBody>
      </p:sp>
      <p:sp>
        <p:nvSpPr>
          <p:cNvPr id="344" name="Google Shape;344;p26"/>
          <p:cNvSpPr txBox="1"/>
          <p:nvPr>
            <p:ph idx="8" type="ctrTitle"/>
          </p:nvPr>
        </p:nvSpPr>
        <p:spPr>
          <a:xfrm flipH="1">
            <a:off x="4811675" y="3258338"/>
            <a:ext cx="2163900" cy="240900"/>
          </a:xfrm>
          <a:prstGeom prst="rect">
            <a:avLst/>
          </a:prstGeom>
        </p:spPr>
        <p:txBody>
          <a:bodyPr anchorCtr="0" anchor="b" bIns="0" lIns="91425" spcFirstLastPara="1" rIns="91425" wrap="square" tIns="0">
            <a:noAutofit/>
          </a:bodyPr>
          <a:lstStyle/>
          <a:p>
            <a:pPr indent="0" lvl="0" marL="0" rtl="0" algn="r">
              <a:spcBef>
                <a:spcPts val="0"/>
              </a:spcBef>
              <a:spcAft>
                <a:spcPts val="0"/>
              </a:spcAft>
              <a:buNone/>
            </a:pPr>
            <a:r>
              <a:rPr lang="en"/>
              <a:t>04</a:t>
            </a:r>
            <a:endParaRPr/>
          </a:p>
        </p:txBody>
      </p:sp>
      <p:sp>
        <p:nvSpPr>
          <p:cNvPr id="345" name="Google Shape;345;p26"/>
          <p:cNvSpPr txBox="1"/>
          <p:nvPr>
            <p:ph idx="9" type="subTitle"/>
          </p:nvPr>
        </p:nvSpPr>
        <p:spPr>
          <a:xfrm flipH="1">
            <a:off x="4811775" y="3573480"/>
            <a:ext cx="3807600" cy="545400"/>
          </a:xfrm>
          <a:prstGeom prst="rect">
            <a:avLst/>
          </a:prstGeom>
        </p:spPr>
        <p:txBody>
          <a:bodyPr anchorCtr="0" anchor="t" bIns="0" lIns="91425" spcFirstLastPara="1" rIns="91425" wrap="square" tIns="0">
            <a:noAutofit/>
          </a:bodyPr>
          <a:lstStyle/>
          <a:p>
            <a:pPr indent="0" lvl="0" marL="0" rtl="0" algn="ctr">
              <a:spcBef>
                <a:spcPts val="0"/>
              </a:spcBef>
              <a:spcAft>
                <a:spcPts val="0"/>
              </a:spcAft>
              <a:buNone/>
            </a:pPr>
            <a:r>
              <a:rPr lang="en"/>
              <a:t>HashSet&lt;T&gt;</a:t>
            </a:r>
            <a:endParaRPr/>
          </a:p>
          <a:p>
            <a:pPr indent="0" lvl="0" marL="0" rtl="0" algn="r">
              <a:spcBef>
                <a:spcPts val="0"/>
              </a:spcBef>
              <a:spcAft>
                <a:spcPts val="0"/>
              </a:spcAft>
              <a:buNone/>
            </a:pPr>
            <a:r>
              <a:t/>
            </a:r>
            <a:endParaRPr/>
          </a:p>
          <a:p>
            <a:pPr indent="0" lvl="0" marL="0" rtl="0" algn="r">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44"/>
          <p:cNvSpPr txBox="1"/>
          <p:nvPr>
            <p:ph idx="1" type="body"/>
          </p:nvPr>
        </p:nvSpPr>
        <p:spPr>
          <a:xfrm>
            <a:off x="4579525" y="2388200"/>
            <a:ext cx="4240800" cy="2644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Up to present inside of .Net have types which are works  FIFO (Queue&lt;T&gt;) and LIFO (Stack&lt;T&gt;) logic. Unlike this types PriorityQueue&lt;TElement,TPriority&gt; give opportunity to sort the items according another priority , different from arrival time. Using this type , we can set up “producer-consumer” structures with special priority logic  </a:t>
            </a:r>
            <a:endParaRPr/>
          </a:p>
        </p:txBody>
      </p:sp>
      <p:sp>
        <p:nvSpPr>
          <p:cNvPr id="609" name="Google Shape;609;p44"/>
          <p:cNvSpPr txBox="1"/>
          <p:nvPr>
            <p:ph type="title"/>
          </p:nvPr>
        </p:nvSpPr>
        <p:spPr>
          <a:xfrm>
            <a:off x="4579531" y="1714800"/>
            <a:ext cx="3963300" cy="669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Why ?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45"/>
          <p:cNvSpPr/>
          <p:nvPr/>
        </p:nvSpPr>
        <p:spPr>
          <a:xfrm>
            <a:off x="0" y="2123344"/>
            <a:ext cx="3504300" cy="1548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45"/>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Specs of Queue </a:t>
            </a:r>
            <a:endParaRPr/>
          </a:p>
        </p:txBody>
      </p:sp>
      <p:sp>
        <p:nvSpPr>
          <p:cNvPr id="616" name="Google Shape;616;p45"/>
          <p:cNvSpPr txBox="1"/>
          <p:nvPr>
            <p:ph idx="4294967295" type="subTitle"/>
          </p:nvPr>
        </p:nvSpPr>
        <p:spPr>
          <a:xfrm flipH="1">
            <a:off x="5339475" y="1459850"/>
            <a:ext cx="2698800" cy="273000"/>
          </a:xfrm>
          <a:prstGeom prst="rect">
            <a:avLst/>
          </a:prstGeom>
        </p:spPr>
        <p:txBody>
          <a:bodyPr anchorCtr="0" anchor="t" bIns="0" lIns="91425" spcFirstLastPara="1" rIns="91425" wrap="square" tIns="0">
            <a:noAutofit/>
          </a:bodyPr>
          <a:lstStyle/>
          <a:p>
            <a:pPr indent="0" lvl="0" marL="0" rtl="0" algn="l">
              <a:spcBef>
                <a:spcPts val="0"/>
              </a:spcBef>
              <a:spcAft>
                <a:spcPts val="1600"/>
              </a:spcAft>
              <a:buNone/>
            </a:pPr>
            <a:r>
              <a:rPr lang="en" sz="1400"/>
              <a:t>It takes two different generic parameter</a:t>
            </a:r>
            <a:endParaRPr sz="1400"/>
          </a:p>
        </p:txBody>
      </p:sp>
      <p:sp>
        <p:nvSpPr>
          <p:cNvPr id="617" name="Google Shape;617;p45"/>
          <p:cNvSpPr txBox="1"/>
          <p:nvPr>
            <p:ph idx="4294967295" type="subTitle"/>
          </p:nvPr>
        </p:nvSpPr>
        <p:spPr>
          <a:xfrm flipH="1">
            <a:off x="5339450" y="2241450"/>
            <a:ext cx="3711900" cy="2742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sz="1400"/>
              <a:t>One of them is type of items and other is priority level type</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1600"/>
              </a:spcAft>
              <a:buNone/>
            </a:pPr>
            <a:r>
              <a:t/>
            </a:r>
            <a:endParaRPr sz="1400"/>
          </a:p>
        </p:txBody>
      </p:sp>
      <p:sp>
        <p:nvSpPr>
          <p:cNvPr id="618" name="Google Shape;618;p45"/>
          <p:cNvSpPr txBox="1"/>
          <p:nvPr>
            <p:ph idx="4294967295" type="subTitle"/>
          </p:nvPr>
        </p:nvSpPr>
        <p:spPr>
          <a:xfrm flipH="1">
            <a:off x="5339450" y="3089500"/>
            <a:ext cx="3711900" cy="7782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sz="1400"/>
              <a:t>Priority queue uses quaternary  min heap in internal implementation </a:t>
            </a:r>
            <a:endParaRPr sz="1400"/>
          </a:p>
          <a:p>
            <a:pPr indent="0" lvl="0" marL="0" rtl="0" algn="l">
              <a:spcBef>
                <a:spcPts val="1600"/>
              </a:spcBef>
              <a:spcAft>
                <a:spcPts val="1600"/>
              </a:spcAft>
              <a:buNone/>
            </a:pPr>
            <a:r>
              <a:t/>
            </a:r>
            <a:endParaRPr sz="1400"/>
          </a:p>
        </p:txBody>
      </p:sp>
      <p:sp>
        <p:nvSpPr>
          <p:cNvPr id="619" name="Google Shape;619;p45"/>
          <p:cNvSpPr/>
          <p:nvPr/>
        </p:nvSpPr>
        <p:spPr>
          <a:xfrm>
            <a:off x="38100" y="2241450"/>
            <a:ext cx="1785055" cy="188756"/>
          </a:xfrm>
          <a:custGeom>
            <a:rect b="b" l="l" r="r" t="t"/>
            <a:pathLst>
              <a:path extrusionOk="0" h="5847" w="106491">
                <a:moveTo>
                  <a:pt x="1" y="0"/>
                </a:moveTo>
                <a:lnTo>
                  <a:pt x="1" y="5846"/>
                </a:lnTo>
                <a:lnTo>
                  <a:pt x="106490" y="5846"/>
                </a:lnTo>
                <a:lnTo>
                  <a:pt x="10649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45"/>
          <p:cNvSpPr txBox="1"/>
          <p:nvPr>
            <p:ph idx="4294967295" type="ctrTitle"/>
          </p:nvPr>
        </p:nvSpPr>
        <p:spPr>
          <a:xfrm flipH="1">
            <a:off x="870550" y="2465100"/>
            <a:ext cx="2435700" cy="1041000"/>
          </a:xfrm>
          <a:prstGeom prst="rect">
            <a:avLst/>
          </a:prstGeom>
        </p:spPr>
        <p:txBody>
          <a:bodyPr anchorCtr="0" anchor="ctr" bIns="0" lIns="91425" spcFirstLastPara="1" rIns="91425" wrap="square" tIns="0">
            <a:noAutofit/>
          </a:bodyPr>
          <a:lstStyle/>
          <a:p>
            <a:pPr indent="0" lvl="0" marL="0" rtl="0" algn="r">
              <a:spcBef>
                <a:spcPts val="0"/>
              </a:spcBef>
              <a:spcAft>
                <a:spcPts val="0"/>
              </a:spcAft>
              <a:buNone/>
            </a:pPr>
            <a:r>
              <a:rPr lang="en" sz="3000">
                <a:solidFill>
                  <a:schemeClr val="dk1"/>
                </a:solidFill>
              </a:rPr>
              <a:t>Priority Queue</a:t>
            </a:r>
            <a:endParaRPr sz="3000">
              <a:solidFill>
                <a:schemeClr val="dk1"/>
              </a:solidFill>
            </a:endParaRPr>
          </a:p>
        </p:txBody>
      </p:sp>
      <p:sp>
        <p:nvSpPr>
          <p:cNvPr id="621" name="Google Shape;621;p45"/>
          <p:cNvSpPr/>
          <p:nvPr/>
        </p:nvSpPr>
        <p:spPr>
          <a:xfrm flipH="1">
            <a:off x="1165475" y="3815600"/>
            <a:ext cx="2338825" cy="133867"/>
          </a:xfrm>
          <a:custGeom>
            <a:rect b="b" l="l" r="r" t="t"/>
            <a:pathLst>
              <a:path extrusionOk="0" h="8298" w="135840">
                <a:moveTo>
                  <a:pt x="1" y="1"/>
                </a:moveTo>
                <a:lnTo>
                  <a:pt x="1" y="8298"/>
                </a:lnTo>
                <a:lnTo>
                  <a:pt x="135840" y="8298"/>
                </a:lnTo>
                <a:lnTo>
                  <a:pt x="1358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45"/>
          <p:cNvSpPr/>
          <p:nvPr/>
        </p:nvSpPr>
        <p:spPr>
          <a:xfrm flipH="1">
            <a:off x="5547" y="3815594"/>
            <a:ext cx="1159929" cy="133888"/>
          </a:xfrm>
          <a:custGeom>
            <a:rect b="b" l="l" r="r" t="t"/>
            <a:pathLst>
              <a:path extrusionOk="0" h="8298" w="71889">
                <a:moveTo>
                  <a:pt x="1" y="1"/>
                </a:moveTo>
                <a:lnTo>
                  <a:pt x="1" y="8298"/>
                </a:lnTo>
                <a:lnTo>
                  <a:pt x="71889" y="8298"/>
                </a:lnTo>
                <a:lnTo>
                  <a:pt x="718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45"/>
          <p:cNvSpPr/>
          <p:nvPr/>
        </p:nvSpPr>
        <p:spPr>
          <a:xfrm flipH="1">
            <a:off x="1198787" y="4037295"/>
            <a:ext cx="1710487" cy="133888"/>
          </a:xfrm>
          <a:custGeom>
            <a:rect b="b" l="l" r="r" t="t"/>
            <a:pathLst>
              <a:path extrusionOk="0" h="8298" w="106011">
                <a:moveTo>
                  <a:pt x="1" y="1"/>
                </a:moveTo>
                <a:lnTo>
                  <a:pt x="1" y="8297"/>
                </a:lnTo>
                <a:lnTo>
                  <a:pt x="106011" y="8297"/>
                </a:lnTo>
                <a:lnTo>
                  <a:pt x="1060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45"/>
          <p:cNvSpPr/>
          <p:nvPr/>
        </p:nvSpPr>
        <p:spPr>
          <a:xfrm flipH="1">
            <a:off x="1198773" y="4037295"/>
            <a:ext cx="497168" cy="133888"/>
          </a:xfrm>
          <a:custGeom>
            <a:rect b="b" l="l" r="r" t="t"/>
            <a:pathLst>
              <a:path extrusionOk="0" h="8298" w="30813">
                <a:moveTo>
                  <a:pt x="0" y="1"/>
                </a:moveTo>
                <a:lnTo>
                  <a:pt x="0" y="8297"/>
                </a:lnTo>
                <a:lnTo>
                  <a:pt x="30813" y="8297"/>
                </a:lnTo>
                <a:lnTo>
                  <a:pt x="308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45"/>
          <p:cNvSpPr/>
          <p:nvPr/>
        </p:nvSpPr>
        <p:spPr>
          <a:xfrm flipH="1">
            <a:off x="5528" y="4037295"/>
            <a:ext cx="579973" cy="133888"/>
          </a:xfrm>
          <a:custGeom>
            <a:rect b="b" l="l" r="r" t="t"/>
            <a:pathLst>
              <a:path extrusionOk="0" h="8298" w="35945">
                <a:moveTo>
                  <a:pt x="1" y="1"/>
                </a:moveTo>
                <a:lnTo>
                  <a:pt x="1" y="8297"/>
                </a:lnTo>
                <a:lnTo>
                  <a:pt x="35945" y="8297"/>
                </a:lnTo>
                <a:lnTo>
                  <a:pt x="3594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45"/>
          <p:cNvSpPr/>
          <p:nvPr/>
        </p:nvSpPr>
        <p:spPr>
          <a:xfrm flipH="1">
            <a:off x="933694" y="4037295"/>
            <a:ext cx="133888" cy="133888"/>
          </a:xfrm>
          <a:custGeom>
            <a:rect b="b" l="l" r="r" t="t"/>
            <a:pathLst>
              <a:path extrusionOk="0" h="8298" w="8298">
                <a:moveTo>
                  <a:pt x="0" y="1"/>
                </a:moveTo>
                <a:lnTo>
                  <a:pt x="0" y="8297"/>
                </a:lnTo>
                <a:lnTo>
                  <a:pt x="8297" y="8297"/>
                </a:lnTo>
                <a:lnTo>
                  <a:pt x="8297"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45"/>
          <p:cNvSpPr/>
          <p:nvPr/>
        </p:nvSpPr>
        <p:spPr>
          <a:xfrm flipH="1">
            <a:off x="720898" y="4037295"/>
            <a:ext cx="133888" cy="133888"/>
          </a:xfrm>
          <a:custGeom>
            <a:rect b="b" l="l" r="r" t="t"/>
            <a:pathLst>
              <a:path extrusionOk="0" h="8298" w="8298">
                <a:moveTo>
                  <a:pt x="1" y="1"/>
                </a:moveTo>
                <a:lnTo>
                  <a:pt x="1"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45"/>
          <p:cNvSpPr/>
          <p:nvPr/>
        </p:nvSpPr>
        <p:spPr>
          <a:xfrm flipH="1">
            <a:off x="5514" y="4258997"/>
            <a:ext cx="133872" cy="133888"/>
          </a:xfrm>
          <a:custGeom>
            <a:rect b="b" l="l" r="r" t="t"/>
            <a:pathLst>
              <a:path extrusionOk="0" h="8298" w="8297">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45"/>
          <p:cNvSpPr/>
          <p:nvPr/>
        </p:nvSpPr>
        <p:spPr>
          <a:xfrm flipH="1">
            <a:off x="933698" y="3455322"/>
            <a:ext cx="1367312" cy="133888"/>
          </a:xfrm>
          <a:custGeom>
            <a:rect b="b" l="l" r="r" t="t"/>
            <a:pathLst>
              <a:path extrusionOk="0" h="8298" w="84742">
                <a:moveTo>
                  <a:pt x="1" y="0"/>
                </a:moveTo>
                <a:lnTo>
                  <a:pt x="1" y="8297"/>
                </a:lnTo>
                <a:lnTo>
                  <a:pt x="84741" y="8297"/>
                </a:lnTo>
                <a:lnTo>
                  <a:pt x="8474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30" name="Google Shape;630;p45"/>
          <p:cNvCxnSpPr/>
          <p:nvPr/>
        </p:nvCxnSpPr>
        <p:spPr>
          <a:xfrm flipH="1" rot="10800000">
            <a:off x="3351874" y="1570575"/>
            <a:ext cx="1879500" cy="1326900"/>
          </a:xfrm>
          <a:prstGeom prst="bentConnector3">
            <a:avLst>
              <a:gd fmla="val 50000" name="adj1"/>
            </a:avLst>
          </a:prstGeom>
          <a:noFill/>
          <a:ln cap="flat" cmpd="sng" w="28575">
            <a:solidFill>
              <a:schemeClr val="lt1"/>
            </a:solidFill>
            <a:prstDash val="solid"/>
            <a:round/>
            <a:headEnd len="med" w="med" type="none"/>
            <a:tailEnd len="med" w="med" type="oval"/>
          </a:ln>
        </p:spPr>
      </p:cxnSp>
      <p:cxnSp>
        <p:nvCxnSpPr>
          <p:cNvPr id="631" name="Google Shape;631;p45"/>
          <p:cNvCxnSpPr/>
          <p:nvPr/>
        </p:nvCxnSpPr>
        <p:spPr>
          <a:xfrm flipH="1" rot="10800000">
            <a:off x="3351874" y="2455275"/>
            <a:ext cx="1879500" cy="442200"/>
          </a:xfrm>
          <a:prstGeom prst="bentConnector3">
            <a:avLst>
              <a:gd fmla="val 50000" name="adj1"/>
            </a:avLst>
          </a:prstGeom>
          <a:noFill/>
          <a:ln cap="flat" cmpd="sng" w="28575">
            <a:solidFill>
              <a:schemeClr val="lt1"/>
            </a:solidFill>
            <a:prstDash val="solid"/>
            <a:round/>
            <a:headEnd len="med" w="med" type="none"/>
            <a:tailEnd len="med" w="med" type="oval"/>
          </a:ln>
        </p:spPr>
      </p:cxnSp>
      <p:cxnSp>
        <p:nvCxnSpPr>
          <p:cNvPr id="632" name="Google Shape;632;p45"/>
          <p:cNvCxnSpPr/>
          <p:nvPr/>
        </p:nvCxnSpPr>
        <p:spPr>
          <a:xfrm>
            <a:off x="3351874" y="2897475"/>
            <a:ext cx="1879500" cy="442200"/>
          </a:xfrm>
          <a:prstGeom prst="bentConnector3">
            <a:avLst>
              <a:gd fmla="val 50000" name="adj1"/>
            </a:avLst>
          </a:prstGeom>
          <a:noFill/>
          <a:ln cap="flat" cmpd="sng" w="28575">
            <a:solidFill>
              <a:schemeClr val="lt1"/>
            </a:solidFill>
            <a:prstDash val="solid"/>
            <a:round/>
            <a:headEnd len="med" w="med" type="none"/>
            <a:tailEnd len="med" w="med" type="oval"/>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46"/>
          <p:cNvSpPr txBox="1"/>
          <p:nvPr>
            <p:ph idx="7"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Main Methods of Queue</a:t>
            </a:r>
            <a:endParaRPr/>
          </a:p>
        </p:txBody>
      </p:sp>
      <p:sp>
        <p:nvSpPr>
          <p:cNvPr id="638" name="Google Shape;638;p46"/>
          <p:cNvSpPr/>
          <p:nvPr/>
        </p:nvSpPr>
        <p:spPr>
          <a:xfrm flipH="1">
            <a:off x="7903705" y="1829925"/>
            <a:ext cx="407895" cy="179698"/>
          </a:xfrm>
          <a:custGeom>
            <a:rect b="b" l="l" r="r" t="t"/>
            <a:pathLst>
              <a:path extrusionOk="0" h="2346" w="21766">
                <a:moveTo>
                  <a:pt x="1" y="0"/>
                </a:moveTo>
                <a:lnTo>
                  <a:pt x="1" y="2346"/>
                </a:lnTo>
                <a:lnTo>
                  <a:pt x="21765" y="2346"/>
                </a:lnTo>
                <a:lnTo>
                  <a:pt x="21765" y="0"/>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46"/>
          <p:cNvSpPr/>
          <p:nvPr/>
        </p:nvSpPr>
        <p:spPr>
          <a:xfrm flipH="1">
            <a:off x="1187626" y="3498350"/>
            <a:ext cx="218403" cy="179751"/>
          </a:xfrm>
          <a:custGeom>
            <a:rect b="b" l="l" r="r" t="t"/>
            <a:pathLst>
              <a:path extrusionOk="0" h="2347" w="5323">
                <a:moveTo>
                  <a:pt x="1" y="1"/>
                </a:moveTo>
                <a:lnTo>
                  <a:pt x="1" y="2346"/>
                </a:lnTo>
                <a:lnTo>
                  <a:pt x="5323" y="2346"/>
                </a:lnTo>
                <a:lnTo>
                  <a:pt x="5323"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46"/>
          <p:cNvSpPr/>
          <p:nvPr/>
        </p:nvSpPr>
        <p:spPr>
          <a:xfrm flipH="1">
            <a:off x="1082114" y="2126750"/>
            <a:ext cx="323913" cy="179751"/>
          </a:xfrm>
          <a:custGeom>
            <a:rect b="b" l="l" r="r" t="t"/>
            <a:pathLst>
              <a:path extrusionOk="0" h="2347" w="46995">
                <a:moveTo>
                  <a:pt x="0" y="1"/>
                </a:moveTo>
                <a:lnTo>
                  <a:pt x="0" y="2346"/>
                </a:lnTo>
                <a:lnTo>
                  <a:pt x="46994" y="2346"/>
                </a:lnTo>
                <a:lnTo>
                  <a:pt x="4699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46"/>
          <p:cNvSpPr/>
          <p:nvPr/>
        </p:nvSpPr>
        <p:spPr>
          <a:xfrm>
            <a:off x="7737303" y="3498350"/>
            <a:ext cx="407888" cy="179751"/>
          </a:xfrm>
          <a:custGeom>
            <a:rect b="b" l="l" r="r" t="t"/>
            <a:pathLst>
              <a:path extrusionOk="0" h="2347" w="5323">
                <a:moveTo>
                  <a:pt x="1" y="1"/>
                </a:moveTo>
                <a:lnTo>
                  <a:pt x="1" y="2346"/>
                </a:lnTo>
                <a:lnTo>
                  <a:pt x="5323" y="2346"/>
                </a:lnTo>
                <a:lnTo>
                  <a:pt x="5323"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46"/>
          <p:cNvSpPr/>
          <p:nvPr/>
        </p:nvSpPr>
        <p:spPr>
          <a:xfrm flipH="1">
            <a:off x="7734270" y="2126750"/>
            <a:ext cx="218409" cy="179751"/>
          </a:xfrm>
          <a:custGeom>
            <a:rect b="b" l="l" r="r" t="t"/>
            <a:pathLst>
              <a:path extrusionOk="0" h="2347" w="46995">
                <a:moveTo>
                  <a:pt x="0" y="1"/>
                </a:moveTo>
                <a:lnTo>
                  <a:pt x="0" y="2346"/>
                </a:lnTo>
                <a:lnTo>
                  <a:pt x="46994" y="2346"/>
                </a:lnTo>
                <a:lnTo>
                  <a:pt x="4699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46"/>
          <p:cNvSpPr/>
          <p:nvPr/>
        </p:nvSpPr>
        <p:spPr>
          <a:xfrm flipH="1">
            <a:off x="637061" y="2424475"/>
            <a:ext cx="471489" cy="178849"/>
          </a:xfrm>
          <a:custGeom>
            <a:rect b="b" l="l" r="r" t="t"/>
            <a:pathLst>
              <a:path extrusionOk="0" h="2335" w="12098">
                <a:moveTo>
                  <a:pt x="1" y="1"/>
                </a:moveTo>
                <a:lnTo>
                  <a:pt x="1" y="2335"/>
                </a:lnTo>
                <a:lnTo>
                  <a:pt x="12098" y="2335"/>
                </a:lnTo>
                <a:lnTo>
                  <a:pt x="12098"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46"/>
          <p:cNvSpPr/>
          <p:nvPr/>
        </p:nvSpPr>
        <p:spPr>
          <a:xfrm flipH="1" rot="-5400000">
            <a:off x="1333500" y="1829925"/>
            <a:ext cx="773400" cy="773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46"/>
          <p:cNvSpPr txBox="1"/>
          <p:nvPr>
            <p:ph type="ctrTitle"/>
          </p:nvPr>
        </p:nvSpPr>
        <p:spPr>
          <a:xfrm flipH="1">
            <a:off x="2266008" y="1775350"/>
            <a:ext cx="2163900" cy="3567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lang="en"/>
              <a:t>Enqueue(T)</a:t>
            </a:r>
            <a:endParaRPr/>
          </a:p>
        </p:txBody>
      </p:sp>
      <p:sp>
        <p:nvSpPr>
          <p:cNvPr id="646" name="Google Shape;646;p46"/>
          <p:cNvSpPr txBox="1"/>
          <p:nvPr>
            <p:ph idx="2" type="ctrTitle"/>
          </p:nvPr>
        </p:nvSpPr>
        <p:spPr>
          <a:xfrm flipH="1">
            <a:off x="4714188" y="1775427"/>
            <a:ext cx="2163900" cy="356700"/>
          </a:xfrm>
          <a:prstGeom prst="rect">
            <a:avLst/>
          </a:prstGeom>
        </p:spPr>
        <p:txBody>
          <a:bodyPr anchorCtr="0" anchor="b" bIns="0" lIns="91425" spcFirstLastPara="1" rIns="91425" wrap="square" tIns="0">
            <a:noAutofit/>
          </a:bodyPr>
          <a:lstStyle/>
          <a:p>
            <a:pPr indent="0" lvl="0" marL="0" rtl="0" algn="r">
              <a:spcBef>
                <a:spcPts val="0"/>
              </a:spcBef>
              <a:spcAft>
                <a:spcPts val="0"/>
              </a:spcAft>
              <a:buNone/>
            </a:pPr>
            <a:r>
              <a:rPr lang="en"/>
              <a:t>Dequeue()        </a:t>
            </a:r>
            <a:endParaRPr/>
          </a:p>
        </p:txBody>
      </p:sp>
      <p:sp>
        <p:nvSpPr>
          <p:cNvPr id="647" name="Google Shape;647;p46"/>
          <p:cNvSpPr txBox="1"/>
          <p:nvPr>
            <p:ph idx="1" type="subTitle"/>
          </p:nvPr>
        </p:nvSpPr>
        <p:spPr>
          <a:xfrm flipH="1">
            <a:off x="4714175" y="2208199"/>
            <a:ext cx="2163900" cy="413100"/>
          </a:xfrm>
          <a:prstGeom prst="rect">
            <a:avLst/>
          </a:prstGeom>
        </p:spPr>
        <p:txBody>
          <a:bodyPr anchorCtr="0" anchor="t" bIns="91425" lIns="91425" spcFirstLastPara="1" rIns="91425" wrap="square" tIns="0">
            <a:noAutofit/>
          </a:bodyPr>
          <a:lstStyle/>
          <a:p>
            <a:pPr indent="0" lvl="0" marL="0" rtl="0" algn="r">
              <a:spcBef>
                <a:spcPts val="0"/>
              </a:spcBef>
              <a:spcAft>
                <a:spcPts val="0"/>
              </a:spcAft>
              <a:buNone/>
            </a:pPr>
            <a:r>
              <a:rPr lang="en"/>
              <a:t>Return the first element and remove it </a:t>
            </a:r>
            <a:endParaRPr/>
          </a:p>
        </p:txBody>
      </p:sp>
      <p:sp>
        <p:nvSpPr>
          <p:cNvPr id="648" name="Google Shape;648;p46"/>
          <p:cNvSpPr txBox="1"/>
          <p:nvPr>
            <p:ph idx="3" type="ctrTitle"/>
          </p:nvPr>
        </p:nvSpPr>
        <p:spPr>
          <a:xfrm flipH="1">
            <a:off x="2266001" y="3155675"/>
            <a:ext cx="2163900" cy="3567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lang="en"/>
              <a:t>Peek (T)</a:t>
            </a:r>
            <a:endParaRPr/>
          </a:p>
        </p:txBody>
      </p:sp>
      <p:sp>
        <p:nvSpPr>
          <p:cNvPr id="649" name="Google Shape;649;p46"/>
          <p:cNvSpPr txBox="1"/>
          <p:nvPr>
            <p:ph idx="4" type="subTitle"/>
          </p:nvPr>
        </p:nvSpPr>
        <p:spPr>
          <a:xfrm flipH="1">
            <a:off x="2266000" y="3585925"/>
            <a:ext cx="2163900" cy="4131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Return the first element</a:t>
            </a:r>
            <a:endParaRPr/>
          </a:p>
        </p:txBody>
      </p:sp>
      <p:sp>
        <p:nvSpPr>
          <p:cNvPr id="650" name="Google Shape;650;p46"/>
          <p:cNvSpPr txBox="1"/>
          <p:nvPr>
            <p:ph idx="5" type="ctrTitle"/>
          </p:nvPr>
        </p:nvSpPr>
        <p:spPr>
          <a:xfrm flipH="1">
            <a:off x="4714200" y="3155754"/>
            <a:ext cx="2163900" cy="356700"/>
          </a:xfrm>
          <a:prstGeom prst="rect">
            <a:avLst/>
          </a:prstGeom>
        </p:spPr>
        <p:txBody>
          <a:bodyPr anchorCtr="0" anchor="b" bIns="0" lIns="91425" spcFirstLastPara="1" rIns="91425" wrap="square" tIns="0">
            <a:noAutofit/>
          </a:bodyPr>
          <a:lstStyle/>
          <a:p>
            <a:pPr indent="0" lvl="0" marL="0" rtl="0" algn="r">
              <a:spcBef>
                <a:spcPts val="0"/>
              </a:spcBef>
              <a:spcAft>
                <a:spcPts val="0"/>
              </a:spcAft>
              <a:buNone/>
            </a:pPr>
            <a:r>
              <a:rPr lang="en"/>
              <a:t>Contains(T)</a:t>
            </a:r>
            <a:endParaRPr/>
          </a:p>
        </p:txBody>
      </p:sp>
      <p:sp>
        <p:nvSpPr>
          <p:cNvPr id="651" name="Google Shape;651;p46"/>
          <p:cNvSpPr txBox="1"/>
          <p:nvPr>
            <p:ph idx="6" type="subTitle"/>
          </p:nvPr>
        </p:nvSpPr>
        <p:spPr>
          <a:xfrm flipH="1">
            <a:off x="4714175" y="3585925"/>
            <a:ext cx="2163900" cy="413100"/>
          </a:xfrm>
          <a:prstGeom prst="rect">
            <a:avLst/>
          </a:prstGeom>
        </p:spPr>
        <p:txBody>
          <a:bodyPr anchorCtr="0" anchor="t" bIns="91425" lIns="91425" spcFirstLastPara="1" rIns="91425" wrap="square" tIns="0">
            <a:noAutofit/>
          </a:bodyPr>
          <a:lstStyle/>
          <a:p>
            <a:pPr indent="0" lvl="0" marL="0" rtl="0" algn="r">
              <a:spcBef>
                <a:spcPts val="0"/>
              </a:spcBef>
              <a:spcAft>
                <a:spcPts val="0"/>
              </a:spcAft>
              <a:buNone/>
            </a:pPr>
            <a:r>
              <a:rPr lang="en"/>
              <a:t>Finds element in Stack.  </a:t>
            </a:r>
            <a:endParaRPr/>
          </a:p>
        </p:txBody>
      </p:sp>
      <p:sp>
        <p:nvSpPr>
          <p:cNvPr id="652" name="Google Shape;652;p46"/>
          <p:cNvSpPr/>
          <p:nvPr/>
        </p:nvSpPr>
        <p:spPr>
          <a:xfrm>
            <a:off x="7019925" y="1829925"/>
            <a:ext cx="773400" cy="773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46"/>
          <p:cNvSpPr/>
          <p:nvPr/>
        </p:nvSpPr>
        <p:spPr>
          <a:xfrm flipH="1" rot="10800000">
            <a:off x="1333500" y="3201525"/>
            <a:ext cx="773400" cy="773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46"/>
          <p:cNvSpPr/>
          <p:nvPr/>
        </p:nvSpPr>
        <p:spPr>
          <a:xfrm>
            <a:off x="7935174" y="3200675"/>
            <a:ext cx="471506" cy="179698"/>
          </a:xfrm>
          <a:custGeom>
            <a:rect b="b" l="l" r="r" t="t"/>
            <a:pathLst>
              <a:path extrusionOk="0" h="2346" w="21766">
                <a:moveTo>
                  <a:pt x="1" y="0"/>
                </a:moveTo>
                <a:lnTo>
                  <a:pt x="1" y="2346"/>
                </a:lnTo>
                <a:lnTo>
                  <a:pt x="21765" y="2346"/>
                </a:lnTo>
                <a:lnTo>
                  <a:pt x="2176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46"/>
          <p:cNvSpPr/>
          <p:nvPr/>
        </p:nvSpPr>
        <p:spPr>
          <a:xfrm>
            <a:off x="8250834" y="3498349"/>
            <a:ext cx="377605" cy="179751"/>
          </a:xfrm>
          <a:custGeom>
            <a:rect b="b" l="l" r="r" t="t"/>
            <a:pathLst>
              <a:path extrusionOk="0" h="2347" w="46995">
                <a:moveTo>
                  <a:pt x="0" y="1"/>
                </a:moveTo>
                <a:lnTo>
                  <a:pt x="0" y="2346"/>
                </a:lnTo>
                <a:lnTo>
                  <a:pt x="46994" y="2346"/>
                </a:lnTo>
                <a:lnTo>
                  <a:pt x="4699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46"/>
          <p:cNvSpPr/>
          <p:nvPr/>
        </p:nvSpPr>
        <p:spPr>
          <a:xfrm>
            <a:off x="7949925" y="3796075"/>
            <a:ext cx="300908" cy="178849"/>
          </a:xfrm>
          <a:custGeom>
            <a:rect b="b" l="l" r="r" t="t"/>
            <a:pathLst>
              <a:path extrusionOk="0" h="2335" w="12098">
                <a:moveTo>
                  <a:pt x="1" y="1"/>
                </a:moveTo>
                <a:lnTo>
                  <a:pt x="1" y="2335"/>
                </a:lnTo>
                <a:lnTo>
                  <a:pt x="12098" y="2335"/>
                </a:lnTo>
                <a:lnTo>
                  <a:pt x="120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46"/>
          <p:cNvSpPr/>
          <p:nvPr/>
        </p:nvSpPr>
        <p:spPr>
          <a:xfrm rot="5400000">
            <a:off x="7019925" y="3201525"/>
            <a:ext cx="773400" cy="773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46"/>
          <p:cNvSpPr/>
          <p:nvPr/>
        </p:nvSpPr>
        <p:spPr>
          <a:xfrm flipH="1">
            <a:off x="728536" y="3201525"/>
            <a:ext cx="488864" cy="179698"/>
          </a:xfrm>
          <a:custGeom>
            <a:rect b="b" l="l" r="r" t="t"/>
            <a:pathLst>
              <a:path extrusionOk="0" h="2346" w="21766">
                <a:moveTo>
                  <a:pt x="1" y="0"/>
                </a:moveTo>
                <a:lnTo>
                  <a:pt x="1" y="2346"/>
                </a:lnTo>
                <a:lnTo>
                  <a:pt x="21765" y="2346"/>
                </a:lnTo>
                <a:lnTo>
                  <a:pt x="2176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46"/>
          <p:cNvSpPr/>
          <p:nvPr/>
        </p:nvSpPr>
        <p:spPr>
          <a:xfrm flipH="1">
            <a:off x="514308" y="3498350"/>
            <a:ext cx="570167" cy="179751"/>
          </a:xfrm>
          <a:custGeom>
            <a:rect b="b" l="l" r="r" t="t"/>
            <a:pathLst>
              <a:path extrusionOk="0" h="2347" w="46995">
                <a:moveTo>
                  <a:pt x="0" y="1"/>
                </a:moveTo>
                <a:lnTo>
                  <a:pt x="0" y="2346"/>
                </a:lnTo>
                <a:lnTo>
                  <a:pt x="46994" y="2346"/>
                </a:lnTo>
                <a:lnTo>
                  <a:pt x="4699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46"/>
          <p:cNvSpPr/>
          <p:nvPr/>
        </p:nvSpPr>
        <p:spPr>
          <a:xfrm flipH="1">
            <a:off x="877356" y="3796075"/>
            <a:ext cx="323894" cy="178849"/>
          </a:xfrm>
          <a:custGeom>
            <a:rect b="b" l="l" r="r" t="t"/>
            <a:pathLst>
              <a:path extrusionOk="0" h="2335" w="12098">
                <a:moveTo>
                  <a:pt x="1" y="1"/>
                </a:moveTo>
                <a:lnTo>
                  <a:pt x="1" y="2335"/>
                </a:lnTo>
                <a:lnTo>
                  <a:pt x="12098" y="2335"/>
                </a:lnTo>
                <a:lnTo>
                  <a:pt x="120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46"/>
          <p:cNvSpPr/>
          <p:nvPr/>
        </p:nvSpPr>
        <p:spPr>
          <a:xfrm flipH="1">
            <a:off x="514360" y="1829925"/>
            <a:ext cx="703042" cy="179698"/>
          </a:xfrm>
          <a:custGeom>
            <a:rect b="b" l="l" r="r" t="t"/>
            <a:pathLst>
              <a:path extrusionOk="0" h="2346" w="21766">
                <a:moveTo>
                  <a:pt x="1" y="0"/>
                </a:moveTo>
                <a:lnTo>
                  <a:pt x="1" y="2346"/>
                </a:lnTo>
                <a:lnTo>
                  <a:pt x="21765" y="2346"/>
                </a:lnTo>
                <a:lnTo>
                  <a:pt x="2176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46"/>
          <p:cNvSpPr/>
          <p:nvPr/>
        </p:nvSpPr>
        <p:spPr>
          <a:xfrm flipH="1">
            <a:off x="783204" y="2127175"/>
            <a:ext cx="178816" cy="179751"/>
          </a:xfrm>
          <a:custGeom>
            <a:rect b="b" l="l" r="r" t="t"/>
            <a:pathLst>
              <a:path extrusionOk="0" h="2347" w="46995">
                <a:moveTo>
                  <a:pt x="0" y="1"/>
                </a:moveTo>
                <a:lnTo>
                  <a:pt x="0" y="2346"/>
                </a:lnTo>
                <a:lnTo>
                  <a:pt x="46994" y="2346"/>
                </a:lnTo>
                <a:lnTo>
                  <a:pt x="469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46"/>
          <p:cNvSpPr/>
          <p:nvPr/>
        </p:nvSpPr>
        <p:spPr>
          <a:xfrm flipH="1">
            <a:off x="8071052" y="2126750"/>
            <a:ext cx="570173" cy="179751"/>
          </a:xfrm>
          <a:custGeom>
            <a:rect b="b" l="l" r="r" t="t"/>
            <a:pathLst>
              <a:path extrusionOk="0" h="2347" w="5323">
                <a:moveTo>
                  <a:pt x="1" y="1"/>
                </a:moveTo>
                <a:lnTo>
                  <a:pt x="1" y="2346"/>
                </a:lnTo>
                <a:lnTo>
                  <a:pt x="5323" y="2346"/>
                </a:lnTo>
                <a:lnTo>
                  <a:pt x="532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46"/>
          <p:cNvSpPr/>
          <p:nvPr/>
        </p:nvSpPr>
        <p:spPr>
          <a:xfrm flipH="1">
            <a:off x="7930661" y="2424475"/>
            <a:ext cx="471489" cy="178849"/>
          </a:xfrm>
          <a:custGeom>
            <a:rect b="b" l="l" r="r" t="t"/>
            <a:pathLst>
              <a:path extrusionOk="0" h="2335" w="12098">
                <a:moveTo>
                  <a:pt x="1" y="1"/>
                </a:moveTo>
                <a:lnTo>
                  <a:pt x="1" y="2335"/>
                </a:lnTo>
                <a:lnTo>
                  <a:pt x="12098" y="2335"/>
                </a:lnTo>
                <a:lnTo>
                  <a:pt x="12098"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46"/>
          <p:cNvSpPr txBox="1"/>
          <p:nvPr>
            <p:ph idx="8" type="subTitle"/>
          </p:nvPr>
        </p:nvSpPr>
        <p:spPr>
          <a:xfrm flipH="1">
            <a:off x="2266008" y="2208197"/>
            <a:ext cx="2163900" cy="4131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Insert variable front of Stack</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66" name="Google Shape;666;p46"/>
          <p:cNvSpPr/>
          <p:nvPr/>
        </p:nvSpPr>
        <p:spPr>
          <a:xfrm>
            <a:off x="5810203" y="4415175"/>
            <a:ext cx="407888" cy="179751"/>
          </a:xfrm>
          <a:custGeom>
            <a:rect b="b" l="l" r="r" t="t"/>
            <a:pathLst>
              <a:path extrusionOk="0" h="2347" w="5323">
                <a:moveTo>
                  <a:pt x="1" y="1"/>
                </a:moveTo>
                <a:lnTo>
                  <a:pt x="1" y="2346"/>
                </a:lnTo>
                <a:lnTo>
                  <a:pt x="5323" y="2346"/>
                </a:lnTo>
                <a:lnTo>
                  <a:pt x="5323"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46"/>
          <p:cNvSpPr txBox="1"/>
          <p:nvPr>
            <p:ph idx="5" type="ctrTitle"/>
          </p:nvPr>
        </p:nvSpPr>
        <p:spPr>
          <a:xfrm flipH="1">
            <a:off x="2787100" y="4072579"/>
            <a:ext cx="2163900" cy="356700"/>
          </a:xfrm>
          <a:prstGeom prst="rect">
            <a:avLst/>
          </a:prstGeom>
        </p:spPr>
        <p:txBody>
          <a:bodyPr anchorCtr="0" anchor="b" bIns="0" lIns="91425" spcFirstLastPara="1" rIns="91425" wrap="square" tIns="0">
            <a:noAutofit/>
          </a:bodyPr>
          <a:lstStyle/>
          <a:p>
            <a:pPr indent="0" lvl="0" marL="0" rtl="0" algn="r">
              <a:spcBef>
                <a:spcPts val="0"/>
              </a:spcBef>
              <a:spcAft>
                <a:spcPts val="0"/>
              </a:spcAft>
              <a:buNone/>
            </a:pPr>
            <a:r>
              <a:rPr lang="en"/>
              <a:t>Clear(T)</a:t>
            </a:r>
            <a:endParaRPr/>
          </a:p>
        </p:txBody>
      </p:sp>
      <p:sp>
        <p:nvSpPr>
          <p:cNvPr id="668" name="Google Shape;668;p46"/>
          <p:cNvSpPr txBox="1"/>
          <p:nvPr>
            <p:ph idx="6" type="subTitle"/>
          </p:nvPr>
        </p:nvSpPr>
        <p:spPr>
          <a:xfrm flipH="1">
            <a:off x="2787075" y="4502750"/>
            <a:ext cx="2163900" cy="413100"/>
          </a:xfrm>
          <a:prstGeom prst="rect">
            <a:avLst/>
          </a:prstGeom>
        </p:spPr>
        <p:txBody>
          <a:bodyPr anchorCtr="0" anchor="t" bIns="91425" lIns="91425" spcFirstLastPara="1" rIns="91425" wrap="square" tIns="0">
            <a:noAutofit/>
          </a:bodyPr>
          <a:lstStyle/>
          <a:p>
            <a:pPr indent="0" lvl="0" marL="0" rtl="0" algn="r">
              <a:spcBef>
                <a:spcPts val="0"/>
              </a:spcBef>
              <a:spcAft>
                <a:spcPts val="0"/>
              </a:spcAft>
              <a:buNone/>
            </a:pPr>
            <a:r>
              <a:rPr lang="en"/>
              <a:t>Delete all elements of stack</a:t>
            </a:r>
            <a:endParaRPr/>
          </a:p>
        </p:txBody>
      </p:sp>
      <p:sp>
        <p:nvSpPr>
          <p:cNvPr id="669" name="Google Shape;669;p46"/>
          <p:cNvSpPr/>
          <p:nvPr/>
        </p:nvSpPr>
        <p:spPr>
          <a:xfrm>
            <a:off x="6008074" y="4117500"/>
            <a:ext cx="471506" cy="179698"/>
          </a:xfrm>
          <a:custGeom>
            <a:rect b="b" l="l" r="r" t="t"/>
            <a:pathLst>
              <a:path extrusionOk="0" h="2346" w="21766">
                <a:moveTo>
                  <a:pt x="1" y="0"/>
                </a:moveTo>
                <a:lnTo>
                  <a:pt x="1" y="2346"/>
                </a:lnTo>
                <a:lnTo>
                  <a:pt x="21765" y="2346"/>
                </a:lnTo>
                <a:lnTo>
                  <a:pt x="2176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46"/>
          <p:cNvSpPr/>
          <p:nvPr/>
        </p:nvSpPr>
        <p:spPr>
          <a:xfrm>
            <a:off x="6323734" y="4415174"/>
            <a:ext cx="377605" cy="179751"/>
          </a:xfrm>
          <a:custGeom>
            <a:rect b="b" l="l" r="r" t="t"/>
            <a:pathLst>
              <a:path extrusionOk="0" h="2347" w="46995">
                <a:moveTo>
                  <a:pt x="0" y="1"/>
                </a:moveTo>
                <a:lnTo>
                  <a:pt x="0" y="2346"/>
                </a:lnTo>
                <a:lnTo>
                  <a:pt x="46994" y="2346"/>
                </a:lnTo>
                <a:lnTo>
                  <a:pt x="4699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46"/>
          <p:cNvSpPr/>
          <p:nvPr/>
        </p:nvSpPr>
        <p:spPr>
          <a:xfrm>
            <a:off x="6022825" y="4712900"/>
            <a:ext cx="300908" cy="178849"/>
          </a:xfrm>
          <a:custGeom>
            <a:rect b="b" l="l" r="r" t="t"/>
            <a:pathLst>
              <a:path extrusionOk="0" h="2335" w="12098">
                <a:moveTo>
                  <a:pt x="1" y="1"/>
                </a:moveTo>
                <a:lnTo>
                  <a:pt x="1" y="2335"/>
                </a:lnTo>
                <a:lnTo>
                  <a:pt x="12098" y="2335"/>
                </a:lnTo>
                <a:lnTo>
                  <a:pt x="120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46"/>
          <p:cNvSpPr/>
          <p:nvPr/>
        </p:nvSpPr>
        <p:spPr>
          <a:xfrm rot="5400000">
            <a:off x="5092825" y="4118350"/>
            <a:ext cx="773400" cy="773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pic>
        <p:nvPicPr>
          <p:cNvPr id="677" name="Google Shape;677;p47"/>
          <p:cNvPicPr preferRelativeResize="0"/>
          <p:nvPr/>
        </p:nvPicPr>
        <p:blipFill>
          <a:blip r:embed="rId3">
            <a:alphaModFix/>
          </a:blip>
          <a:stretch>
            <a:fillRect/>
          </a:stretch>
        </p:blipFill>
        <p:spPr>
          <a:xfrm>
            <a:off x="152400" y="1164600"/>
            <a:ext cx="7633176" cy="2753300"/>
          </a:xfrm>
          <a:prstGeom prst="rect">
            <a:avLst/>
          </a:prstGeom>
          <a:noFill/>
          <a:ln>
            <a:noFill/>
          </a:ln>
        </p:spPr>
      </p:pic>
    </p:spTree>
  </p:cSld>
  <p:clrMapOvr>
    <a:masterClrMapping/>
  </p:clrMapOvr>
  <mc:AlternateContent>
    <mc:Choice Requires="p14">
      <p:transition spd="slow" p14:dur="700">
        <p14:flip dir="l"/>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p48"/>
          <p:cNvSpPr/>
          <p:nvPr/>
        </p:nvSpPr>
        <p:spPr>
          <a:xfrm>
            <a:off x="793625" y="442025"/>
            <a:ext cx="2722500" cy="446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48"/>
          <p:cNvSpPr/>
          <p:nvPr/>
        </p:nvSpPr>
        <p:spPr>
          <a:xfrm>
            <a:off x="1195475" y="1316025"/>
            <a:ext cx="763500" cy="5550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48"/>
          <p:cNvSpPr/>
          <p:nvPr/>
        </p:nvSpPr>
        <p:spPr>
          <a:xfrm>
            <a:off x="1195475" y="2176650"/>
            <a:ext cx="763500" cy="5424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48"/>
          <p:cNvSpPr/>
          <p:nvPr/>
        </p:nvSpPr>
        <p:spPr>
          <a:xfrm>
            <a:off x="1195475" y="3024725"/>
            <a:ext cx="713400" cy="5424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48"/>
          <p:cNvSpPr/>
          <p:nvPr/>
        </p:nvSpPr>
        <p:spPr>
          <a:xfrm>
            <a:off x="1195475" y="3872800"/>
            <a:ext cx="713400" cy="5424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48"/>
          <p:cNvSpPr/>
          <p:nvPr/>
        </p:nvSpPr>
        <p:spPr>
          <a:xfrm>
            <a:off x="2402700" y="1316025"/>
            <a:ext cx="763500" cy="5550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48"/>
          <p:cNvSpPr/>
          <p:nvPr/>
        </p:nvSpPr>
        <p:spPr>
          <a:xfrm>
            <a:off x="2402700" y="2170350"/>
            <a:ext cx="763500" cy="5550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48"/>
          <p:cNvSpPr/>
          <p:nvPr/>
        </p:nvSpPr>
        <p:spPr>
          <a:xfrm>
            <a:off x="2402700" y="3024675"/>
            <a:ext cx="763500" cy="5550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48"/>
          <p:cNvSpPr/>
          <p:nvPr/>
        </p:nvSpPr>
        <p:spPr>
          <a:xfrm>
            <a:off x="2402700" y="3879000"/>
            <a:ext cx="763500" cy="5550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48"/>
          <p:cNvSpPr txBox="1"/>
          <p:nvPr/>
        </p:nvSpPr>
        <p:spPr>
          <a:xfrm>
            <a:off x="1346150" y="1175375"/>
            <a:ext cx="71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naheim"/>
              <a:ea typeface="Anaheim"/>
              <a:cs typeface="Anaheim"/>
              <a:sym typeface="Anaheim"/>
            </a:endParaRPr>
          </a:p>
        </p:txBody>
      </p:sp>
      <p:sp>
        <p:nvSpPr>
          <p:cNvPr id="692" name="Google Shape;692;p48"/>
          <p:cNvSpPr txBox="1"/>
          <p:nvPr/>
        </p:nvSpPr>
        <p:spPr>
          <a:xfrm>
            <a:off x="1255725" y="813725"/>
            <a:ext cx="55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naheim"/>
                <a:ea typeface="Anaheim"/>
                <a:cs typeface="Anaheim"/>
                <a:sym typeface="Anaheim"/>
              </a:rPr>
              <a:t>Item</a:t>
            </a:r>
            <a:endParaRPr>
              <a:latin typeface="Anaheim"/>
              <a:ea typeface="Anaheim"/>
              <a:cs typeface="Anaheim"/>
              <a:sym typeface="Anaheim"/>
            </a:endParaRPr>
          </a:p>
        </p:txBody>
      </p:sp>
      <p:sp>
        <p:nvSpPr>
          <p:cNvPr id="693" name="Google Shape;693;p48"/>
          <p:cNvSpPr txBox="1"/>
          <p:nvPr/>
        </p:nvSpPr>
        <p:spPr>
          <a:xfrm>
            <a:off x="2402700" y="813725"/>
            <a:ext cx="98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naheim"/>
                <a:ea typeface="Anaheim"/>
                <a:cs typeface="Anaheim"/>
                <a:sym typeface="Anaheim"/>
              </a:rPr>
              <a:t>Priority</a:t>
            </a:r>
            <a:endParaRPr>
              <a:latin typeface="Anaheim"/>
              <a:ea typeface="Anaheim"/>
              <a:cs typeface="Anaheim"/>
              <a:sym typeface="Anaheim"/>
            </a:endParaRPr>
          </a:p>
        </p:txBody>
      </p:sp>
      <p:sp>
        <p:nvSpPr>
          <p:cNvPr id="694" name="Google Shape;694;p48"/>
          <p:cNvSpPr txBox="1"/>
          <p:nvPr/>
        </p:nvSpPr>
        <p:spPr>
          <a:xfrm>
            <a:off x="1255725" y="1387488"/>
            <a:ext cx="71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naheim"/>
                <a:ea typeface="Anaheim"/>
                <a:cs typeface="Anaheim"/>
                <a:sym typeface="Anaheim"/>
              </a:rPr>
              <a:t>Apple</a:t>
            </a:r>
            <a:endParaRPr>
              <a:latin typeface="Anaheim"/>
              <a:ea typeface="Anaheim"/>
              <a:cs typeface="Anaheim"/>
              <a:sym typeface="Anaheim"/>
            </a:endParaRPr>
          </a:p>
        </p:txBody>
      </p:sp>
      <p:sp>
        <p:nvSpPr>
          <p:cNvPr id="695" name="Google Shape;695;p48"/>
          <p:cNvSpPr txBox="1"/>
          <p:nvPr/>
        </p:nvSpPr>
        <p:spPr>
          <a:xfrm>
            <a:off x="1195475" y="2247763"/>
            <a:ext cx="71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naheim"/>
                <a:ea typeface="Anaheim"/>
                <a:cs typeface="Anaheim"/>
                <a:sym typeface="Anaheim"/>
              </a:rPr>
              <a:t>Peach</a:t>
            </a:r>
            <a:endParaRPr>
              <a:latin typeface="Anaheim"/>
              <a:ea typeface="Anaheim"/>
              <a:cs typeface="Anaheim"/>
              <a:sym typeface="Anaheim"/>
            </a:endParaRPr>
          </a:p>
        </p:txBody>
      </p:sp>
      <p:sp>
        <p:nvSpPr>
          <p:cNvPr id="696" name="Google Shape;696;p48"/>
          <p:cNvSpPr txBox="1"/>
          <p:nvPr/>
        </p:nvSpPr>
        <p:spPr>
          <a:xfrm>
            <a:off x="1255725" y="3095813"/>
            <a:ext cx="71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naheim"/>
                <a:ea typeface="Anaheim"/>
                <a:cs typeface="Anaheim"/>
                <a:sym typeface="Anaheim"/>
              </a:rPr>
              <a:t>Grape</a:t>
            </a:r>
            <a:endParaRPr>
              <a:latin typeface="Anaheim"/>
              <a:ea typeface="Anaheim"/>
              <a:cs typeface="Anaheim"/>
              <a:sym typeface="Anaheim"/>
            </a:endParaRPr>
          </a:p>
        </p:txBody>
      </p:sp>
      <p:sp>
        <p:nvSpPr>
          <p:cNvPr id="697" name="Google Shape;697;p48"/>
          <p:cNvSpPr txBox="1"/>
          <p:nvPr/>
        </p:nvSpPr>
        <p:spPr>
          <a:xfrm>
            <a:off x="1255725" y="3943863"/>
            <a:ext cx="71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naheim"/>
                <a:ea typeface="Anaheim"/>
                <a:cs typeface="Anaheim"/>
                <a:sym typeface="Anaheim"/>
              </a:rPr>
              <a:t>Orange</a:t>
            </a:r>
            <a:endParaRPr>
              <a:latin typeface="Anaheim"/>
              <a:ea typeface="Anaheim"/>
              <a:cs typeface="Anaheim"/>
              <a:sym typeface="Anaheim"/>
            </a:endParaRPr>
          </a:p>
        </p:txBody>
      </p:sp>
      <p:sp>
        <p:nvSpPr>
          <p:cNvPr id="698" name="Google Shape;698;p48"/>
          <p:cNvSpPr txBox="1"/>
          <p:nvPr/>
        </p:nvSpPr>
        <p:spPr>
          <a:xfrm>
            <a:off x="2427750" y="1393413"/>
            <a:ext cx="71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naheim"/>
                <a:ea typeface="Anaheim"/>
                <a:cs typeface="Anaheim"/>
                <a:sym typeface="Anaheim"/>
              </a:rPr>
              <a:t>4</a:t>
            </a:r>
            <a:endParaRPr>
              <a:latin typeface="Anaheim"/>
              <a:ea typeface="Anaheim"/>
              <a:cs typeface="Anaheim"/>
              <a:sym typeface="Anaheim"/>
            </a:endParaRPr>
          </a:p>
        </p:txBody>
      </p:sp>
      <p:sp>
        <p:nvSpPr>
          <p:cNvPr id="699" name="Google Shape;699;p48"/>
          <p:cNvSpPr txBox="1"/>
          <p:nvPr/>
        </p:nvSpPr>
        <p:spPr>
          <a:xfrm>
            <a:off x="2427750" y="2247738"/>
            <a:ext cx="71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naheim"/>
                <a:ea typeface="Anaheim"/>
                <a:cs typeface="Anaheim"/>
                <a:sym typeface="Anaheim"/>
              </a:rPr>
              <a:t>7</a:t>
            </a:r>
            <a:endParaRPr>
              <a:latin typeface="Anaheim"/>
              <a:ea typeface="Anaheim"/>
              <a:cs typeface="Anaheim"/>
              <a:sym typeface="Anaheim"/>
            </a:endParaRPr>
          </a:p>
        </p:txBody>
      </p:sp>
      <p:sp>
        <p:nvSpPr>
          <p:cNvPr id="700" name="Google Shape;700;p48"/>
          <p:cNvSpPr txBox="1"/>
          <p:nvPr/>
        </p:nvSpPr>
        <p:spPr>
          <a:xfrm>
            <a:off x="2452800" y="3102063"/>
            <a:ext cx="71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naheim"/>
                <a:ea typeface="Anaheim"/>
                <a:cs typeface="Anaheim"/>
                <a:sym typeface="Anaheim"/>
              </a:rPr>
              <a:t>0</a:t>
            </a:r>
            <a:endParaRPr>
              <a:latin typeface="Anaheim"/>
              <a:ea typeface="Anaheim"/>
              <a:cs typeface="Anaheim"/>
              <a:sym typeface="Anaheim"/>
            </a:endParaRPr>
          </a:p>
        </p:txBody>
      </p:sp>
      <p:sp>
        <p:nvSpPr>
          <p:cNvPr id="701" name="Google Shape;701;p48"/>
          <p:cNvSpPr txBox="1"/>
          <p:nvPr/>
        </p:nvSpPr>
        <p:spPr>
          <a:xfrm>
            <a:off x="2536650" y="3956388"/>
            <a:ext cx="71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naheim"/>
                <a:ea typeface="Anaheim"/>
                <a:cs typeface="Anaheim"/>
                <a:sym typeface="Anaheim"/>
              </a:rPr>
              <a:t>1</a:t>
            </a:r>
            <a:endParaRPr>
              <a:latin typeface="Anaheim"/>
              <a:ea typeface="Anaheim"/>
              <a:cs typeface="Anaheim"/>
              <a:sym typeface="Anaheim"/>
            </a:endParaRPr>
          </a:p>
        </p:txBody>
      </p:sp>
      <p:sp>
        <p:nvSpPr>
          <p:cNvPr id="702" name="Google Shape;702;p48"/>
          <p:cNvSpPr/>
          <p:nvPr/>
        </p:nvSpPr>
        <p:spPr>
          <a:xfrm>
            <a:off x="4964400" y="442025"/>
            <a:ext cx="2722500" cy="446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48"/>
          <p:cNvSpPr/>
          <p:nvPr/>
        </p:nvSpPr>
        <p:spPr>
          <a:xfrm>
            <a:off x="5366250" y="1316025"/>
            <a:ext cx="763500" cy="5550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48"/>
          <p:cNvSpPr/>
          <p:nvPr/>
        </p:nvSpPr>
        <p:spPr>
          <a:xfrm>
            <a:off x="5366250" y="2176650"/>
            <a:ext cx="763500" cy="5424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48"/>
          <p:cNvSpPr/>
          <p:nvPr/>
        </p:nvSpPr>
        <p:spPr>
          <a:xfrm>
            <a:off x="5366250" y="3024725"/>
            <a:ext cx="713400" cy="5424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48"/>
          <p:cNvSpPr/>
          <p:nvPr/>
        </p:nvSpPr>
        <p:spPr>
          <a:xfrm>
            <a:off x="5366250" y="3872800"/>
            <a:ext cx="713400" cy="5424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48"/>
          <p:cNvSpPr/>
          <p:nvPr/>
        </p:nvSpPr>
        <p:spPr>
          <a:xfrm>
            <a:off x="6573475" y="1316025"/>
            <a:ext cx="763500" cy="5550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48"/>
          <p:cNvSpPr/>
          <p:nvPr/>
        </p:nvSpPr>
        <p:spPr>
          <a:xfrm>
            <a:off x="6573475" y="2170350"/>
            <a:ext cx="763500" cy="5550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48"/>
          <p:cNvSpPr/>
          <p:nvPr/>
        </p:nvSpPr>
        <p:spPr>
          <a:xfrm>
            <a:off x="6573475" y="3024675"/>
            <a:ext cx="763500" cy="5550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48"/>
          <p:cNvSpPr/>
          <p:nvPr/>
        </p:nvSpPr>
        <p:spPr>
          <a:xfrm>
            <a:off x="6573475" y="3879000"/>
            <a:ext cx="763500" cy="5550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48"/>
          <p:cNvSpPr txBox="1"/>
          <p:nvPr/>
        </p:nvSpPr>
        <p:spPr>
          <a:xfrm>
            <a:off x="5516925" y="1175375"/>
            <a:ext cx="71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naheim"/>
              <a:ea typeface="Anaheim"/>
              <a:cs typeface="Anaheim"/>
              <a:sym typeface="Anaheim"/>
            </a:endParaRPr>
          </a:p>
        </p:txBody>
      </p:sp>
      <p:sp>
        <p:nvSpPr>
          <p:cNvPr id="712" name="Google Shape;712;p48"/>
          <p:cNvSpPr txBox="1"/>
          <p:nvPr/>
        </p:nvSpPr>
        <p:spPr>
          <a:xfrm>
            <a:off x="5426500" y="813725"/>
            <a:ext cx="55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naheim"/>
                <a:ea typeface="Anaheim"/>
                <a:cs typeface="Anaheim"/>
                <a:sym typeface="Anaheim"/>
              </a:rPr>
              <a:t>Item</a:t>
            </a:r>
            <a:endParaRPr>
              <a:latin typeface="Anaheim"/>
              <a:ea typeface="Anaheim"/>
              <a:cs typeface="Anaheim"/>
              <a:sym typeface="Anaheim"/>
            </a:endParaRPr>
          </a:p>
        </p:txBody>
      </p:sp>
      <p:sp>
        <p:nvSpPr>
          <p:cNvPr id="713" name="Google Shape;713;p48"/>
          <p:cNvSpPr txBox="1"/>
          <p:nvPr/>
        </p:nvSpPr>
        <p:spPr>
          <a:xfrm>
            <a:off x="6573475" y="813725"/>
            <a:ext cx="98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naheim"/>
                <a:ea typeface="Anaheim"/>
                <a:cs typeface="Anaheim"/>
                <a:sym typeface="Anaheim"/>
              </a:rPr>
              <a:t>Priority</a:t>
            </a:r>
            <a:endParaRPr>
              <a:latin typeface="Anaheim"/>
              <a:ea typeface="Anaheim"/>
              <a:cs typeface="Anaheim"/>
              <a:sym typeface="Anaheim"/>
            </a:endParaRPr>
          </a:p>
        </p:txBody>
      </p:sp>
      <p:sp>
        <p:nvSpPr>
          <p:cNvPr id="714" name="Google Shape;714;p48"/>
          <p:cNvSpPr txBox="1"/>
          <p:nvPr/>
        </p:nvSpPr>
        <p:spPr>
          <a:xfrm>
            <a:off x="5426500" y="1387488"/>
            <a:ext cx="71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naheim"/>
                <a:ea typeface="Anaheim"/>
                <a:cs typeface="Anaheim"/>
                <a:sym typeface="Anaheim"/>
              </a:rPr>
              <a:t>Grape</a:t>
            </a:r>
            <a:endParaRPr>
              <a:latin typeface="Anaheim"/>
              <a:ea typeface="Anaheim"/>
              <a:cs typeface="Anaheim"/>
              <a:sym typeface="Anaheim"/>
            </a:endParaRPr>
          </a:p>
        </p:txBody>
      </p:sp>
      <p:sp>
        <p:nvSpPr>
          <p:cNvPr id="715" name="Google Shape;715;p48"/>
          <p:cNvSpPr txBox="1"/>
          <p:nvPr/>
        </p:nvSpPr>
        <p:spPr>
          <a:xfrm>
            <a:off x="5366250" y="2247763"/>
            <a:ext cx="71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naheim"/>
                <a:ea typeface="Anaheim"/>
                <a:cs typeface="Anaheim"/>
                <a:sym typeface="Anaheim"/>
              </a:rPr>
              <a:t>Orange</a:t>
            </a:r>
            <a:endParaRPr>
              <a:latin typeface="Anaheim"/>
              <a:ea typeface="Anaheim"/>
              <a:cs typeface="Anaheim"/>
              <a:sym typeface="Anaheim"/>
            </a:endParaRPr>
          </a:p>
        </p:txBody>
      </p:sp>
      <p:sp>
        <p:nvSpPr>
          <p:cNvPr id="716" name="Google Shape;716;p48"/>
          <p:cNvSpPr txBox="1"/>
          <p:nvPr/>
        </p:nvSpPr>
        <p:spPr>
          <a:xfrm>
            <a:off x="5426500" y="3095813"/>
            <a:ext cx="71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naheim"/>
                <a:ea typeface="Anaheim"/>
                <a:cs typeface="Anaheim"/>
                <a:sym typeface="Anaheim"/>
              </a:rPr>
              <a:t>Apple</a:t>
            </a:r>
            <a:endParaRPr>
              <a:latin typeface="Anaheim"/>
              <a:ea typeface="Anaheim"/>
              <a:cs typeface="Anaheim"/>
              <a:sym typeface="Anaheim"/>
            </a:endParaRPr>
          </a:p>
        </p:txBody>
      </p:sp>
      <p:sp>
        <p:nvSpPr>
          <p:cNvPr id="717" name="Google Shape;717;p48"/>
          <p:cNvSpPr txBox="1"/>
          <p:nvPr/>
        </p:nvSpPr>
        <p:spPr>
          <a:xfrm>
            <a:off x="5426500" y="3943863"/>
            <a:ext cx="71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naheim"/>
                <a:ea typeface="Anaheim"/>
                <a:cs typeface="Anaheim"/>
                <a:sym typeface="Anaheim"/>
              </a:rPr>
              <a:t>Peach</a:t>
            </a:r>
            <a:endParaRPr>
              <a:latin typeface="Anaheim"/>
              <a:ea typeface="Anaheim"/>
              <a:cs typeface="Anaheim"/>
              <a:sym typeface="Anaheim"/>
            </a:endParaRPr>
          </a:p>
        </p:txBody>
      </p:sp>
      <p:sp>
        <p:nvSpPr>
          <p:cNvPr id="718" name="Google Shape;718;p48"/>
          <p:cNvSpPr txBox="1"/>
          <p:nvPr/>
        </p:nvSpPr>
        <p:spPr>
          <a:xfrm>
            <a:off x="6598525" y="1393413"/>
            <a:ext cx="71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naheim"/>
                <a:ea typeface="Anaheim"/>
                <a:cs typeface="Anaheim"/>
                <a:sym typeface="Anaheim"/>
              </a:rPr>
              <a:t>0</a:t>
            </a:r>
            <a:endParaRPr>
              <a:latin typeface="Anaheim"/>
              <a:ea typeface="Anaheim"/>
              <a:cs typeface="Anaheim"/>
              <a:sym typeface="Anaheim"/>
            </a:endParaRPr>
          </a:p>
        </p:txBody>
      </p:sp>
      <p:sp>
        <p:nvSpPr>
          <p:cNvPr id="719" name="Google Shape;719;p48"/>
          <p:cNvSpPr txBox="1"/>
          <p:nvPr/>
        </p:nvSpPr>
        <p:spPr>
          <a:xfrm>
            <a:off x="6598525" y="2247738"/>
            <a:ext cx="71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naheim"/>
                <a:ea typeface="Anaheim"/>
                <a:cs typeface="Anaheim"/>
                <a:sym typeface="Anaheim"/>
              </a:rPr>
              <a:t>1</a:t>
            </a:r>
            <a:endParaRPr>
              <a:latin typeface="Anaheim"/>
              <a:ea typeface="Anaheim"/>
              <a:cs typeface="Anaheim"/>
              <a:sym typeface="Anaheim"/>
            </a:endParaRPr>
          </a:p>
        </p:txBody>
      </p:sp>
      <p:sp>
        <p:nvSpPr>
          <p:cNvPr id="720" name="Google Shape;720;p48"/>
          <p:cNvSpPr txBox="1"/>
          <p:nvPr/>
        </p:nvSpPr>
        <p:spPr>
          <a:xfrm>
            <a:off x="6623575" y="3102063"/>
            <a:ext cx="71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naheim"/>
                <a:ea typeface="Anaheim"/>
                <a:cs typeface="Anaheim"/>
                <a:sym typeface="Anaheim"/>
              </a:rPr>
              <a:t>4</a:t>
            </a:r>
            <a:endParaRPr>
              <a:latin typeface="Anaheim"/>
              <a:ea typeface="Anaheim"/>
              <a:cs typeface="Anaheim"/>
              <a:sym typeface="Anaheim"/>
            </a:endParaRPr>
          </a:p>
        </p:txBody>
      </p:sp>
      <p:sp>
        <p:nvSpPr>
          <p:cNvPr id="721" name="Google Shape;721;p48"/>
          <p:cNvSpPr txBox="1"/>
          <p:nvPr/>
        </p:nvSpPr>
        <p:spPr>
          <a:xfrm>
            <a:off x="6707425" y="3956388"/>
            <a:ext cx="71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naheim"/>
                <a:ea typeface="Anaheim"/>
                <a:cs typeface="Anaheim"/>
                <a:sym typeface="Anaheim"/>
              </a:rPr>
              <a:t>7</a:t>
            </a:r>
            <a:endParaRPr>
              <a:latin typeface="Anaheim"/>
              <a:ea typeface="Anaheim"/>
              <a:cs typeface="Anaheim"/>
              <a:sym typeface="Anaheim"/>
            </a:endParaRPr>
          </a:p>
        </p:txBody>
      </p:sp>
      <p:sp>
        <p:nvSpPr>
          <p:cNvPr id="722" name="Google Shape;722;p48"/>
          <p:cNvSpPr/>
          <p:nvPr/>
        </p:nvSpPr>
        <p:spPr>
          <a:xfrm>
            <a:off x="3546200" y="2270375"/>
            <a:ext cx="1377300" cy="612900"/>
          </a:xfrm>
          <a:prstGeom prst="rightArrow">
            <a:avLst>
              <a:gd fmla="val 50000" name="adj1"/>
              <a:gd fmla="val 50000" name="adj2"/>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mc:AlternateContent>
    <mc:Choice Requires="p14">
      <p:transition spd="slow" p14:dur="700">
        <p14:flip dir="l"/>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6" name="Shape 726"/>
        <p:cNvGrpSpPr/>
        <p:nvPr/>
      </p:nvGrpSpPr>
      <p:grpSpPr>
        <a:xfrm>
          <a:off x="0" y="0"/>
          <a:ext cx="0" cy="0"/>
          <a:chOff x="0" y="0"/>
          <a:chExt cx="0" cy="0"/>
        </a:xfrm>
      </p:grpSpPr>
      <p:pic>
        <p:nvPicPr>
          <p:cNvPr id="727" name="Google Shape;727;p49"/>
          <p:cNvPicPr preferRelativeResize="0"/>
          <p:nvPr/>
        </p:nvPicPr>
        <p:blipFill>
          <a:blip r:embed="rId3">
            <a:alphaModFix/>
          </a:blip>
          <a:stretch>
            <a:fillRect/>
          </a:stretch>
        </p:blipFill>
        <p:spPr>
          <a:xfrm>
            <a:off x="152400" y="152400"/>
            <a:ext cx="8352247" cy="4838700"/>
          </a:xfrm>
          <a:prstGeom prst="rect">
            <a:avLst/>
          </a:prstGeom>
          <a:noFill/>
          <a:ln>
            <a:noFill/>
          </a:ln>
        </p:spPr>
      </p:pic>
    </p:spTree>
  </p:cSld>
  <p:clrMapOvr>
    <a:masterClrMapping/>
  </p:clrMapOvr>
  <mc:AlternateContent>
    <mc:Choice Requires="p14">
      <p:transition spd="slow" p14:dur="700">
        <p14:flip dir="l"/>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sp>
        <p:nvSpPr>
          <p:cNvPr id="732" name="Google Shape;732;p50"/>
          <p:cNvSpPr txBox="1"/>
          <p:nvPr>
            <p:ph type="title"/>
          </p:nvPr>
        </p:nvSpPr>
        <p:spPr>
          <a:xfrm>
            <a:off x="1438800" y="905800"/>
            <a:ext cx="6588000" cy="1796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PriorityQueue&lt;TElement,TPriority&gt;.UnorderedItemsCollection Class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6" name="Shape 736"/>
        <p:cNvGrpSpPr/>
        <p:nvPr/>
      </p:nvGrpSpPr>
      <p:grpSpPr>
        <a:xfrm>
          <a:off x="0" y="0"/>
          <a:ext cx="0" cy="0"/>
          <a:chOff x="0" y="0"/>
          <a:chExt cx="0" cy="0"/>
        </a:xfrm>
      </p:grpSpPr>
      <p:sp>
        <p:nvSpPr>
          <p:cNvPr id="737" name="Google Shape;737;p51"/>
          <p:cNvSpPr txBox="1"/>
          <p:nvPr>
            <p:ph type="title"/>
          </p:nvPr>
        </p:nvSpPr>
        <p:spPr>
          <a:xfrm>
            <a:off x="1448825" y="2392575"/>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HashSet&lt;T&gt;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52"/>
          <p:cNvSpPr txBox="1"/>
          <p:nvPr>
            <p:ph idx="1" type="body"/>
          </p:nvPr>
        </p:nvSpPr>
        <p:spPr>
          <a:xfrm>
            <a:off x="4579525" y="2388200"/>
            <a:ext cx="3932700" cy="2130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Enumerates the contents of a PriorityQueue&lt;TElement,TPriority&gt;, without any ordering guarantees</a:t>
            </a:r>
            <a:endParaRPr/>
          </a:p>
        </p:txBody>
      </p:sp>
      <p:sp>
        <p:nvSpPr>
          <p:cNvPr id="743" name="Google Shape;743;p52"/>
          <p:cNvSpPr txBox="1"/>
          <p:nvPr>
            <p:ph type="title"/>
          </p:nvPr>
        </p:nvSpPr>
        <p:spPr>
          <a:xfrm>
            <a:off x="4127475" y="884025"/>
            <a:ext cx="3963300" cy="944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About content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7" name="Shape 747"/>
        <p:cNvGrpSpPr/>
        <p:nvPr/>
      </p:nvGrpSpPr>
      <p:grpSpPr>
        <a:xfrm>
          <a:off x="0" y="0"/>
          <a:ext cx="0" cy="0"/>
          <a:chOff x="0" y="0"/>
          <a:chExt cx="0" cy="0"/>
        </a:xfrm>
      </p:grpSpPr>
      <p:sp>
        <p:nvSpPr>
          <p:cNvPr id="748" name="Google Shape;748;p53"/>
          <p:cNvSpPr/>
          <p:nvPr/>
        </p:nvSpPr>
        <p:spPr>
          <a:xfrm>
            <a:off x="0" y="2123344"/>
            <a:ext cx="3504300" cy="1548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53"/>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Specs of Queue </a:t>
            </a:r>
            <a:endParaRPr/>
          </a:p>
        </p:txBody>
      </p:sp>
      <p:sp>
        <p:nvSpPr>
          <p:cNvPr id="750" name="Google Shape;750;p53"/>
          <p:cNvSpPr txBox="1"/>
          <p:nvPr>
            <p:ph idx="4294967295" type="subTitle"/>
          </p:nvPr>
        </p:nvSpPr>
        <p:spPr>
          <a:xfrm flipH="1">
            <a:off x="5339475" y="1459850"/>
            <a:ext cx="2698800" cy="273000"/>
          </a:xfrm>
          <a:prstGeom prst="rect">
            <a:avLst/>
          </a:prstGeom>
        </p:spPr>
        <p:txBody>
          <a:bodyPr anchorCtr="0" anchor="t" bIns="0" lIns="91425" spcFirstLastPara="1" rIns="91425" wrap="square" tIns="0">
            <a:noAutofit/>
          </a:bodyPr>
          <a:lstStyle/>
          <a:p>
            <a:pPr indent="0" lvl="0" marL="0" rtl="0" algn="l">
              <a:spcBef>
                <a:spcPts val="0"/>
              </a:spcBef>
              <a:spcAft>
                <a:spcPts val="1600"/>
              </a:spcAft>
              <a:buNone/>
            </a:pPr>
            <a:r>
              <a:rPr lang="en" sz="1400"/>
              <a:t>TElement</a:t>
            </a:r>
            <a:endParaRPr sz="1400"/>
          </a:p>
        </p:txBody>
      </p:sp>
      <p:sp>
        <p:nvSpPr>
          <p:cNvPr id="751" name="Google Shape;751;p53"/>
          <p:cNvSpPr txBox="1"/>
          <p:nvPr>
            <p:ph idx="4294967295" type="subTitle"/>
          </p:nvPr>
        </p:nvSpPr>
        <p:spPr>
          <a:xfrm flipH="1">
            <a:off x="5339450" y="2241450"/>
            <a:ext cx="3711900" cy="2742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sz="1400"/>
              <a:t>Tpriority</a:t>
            </a:r>
            <a:r>
              <a:rPr lang="en" sz="1400"/>
              <a:t> </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1600"/>
              </a:spcAft>
              <a:buNone/>
            </a:pPr>
            <a:r>
              <a:t/>
            </a:r>
            <a:endParaRPr sz="1400"/>
          </a:p>
        </p:txBody>
      </p:sp>
      <p:sp>
        <p:nvSpPr>
          <p:cNvPr id="752" name="Google Shape;752;p53"/>
          <p:cNvSpPr txBox="1"/>
          <p:nvPr>
            <p:ph idx="4294967295" type="subTitle"/>
          </p:nvPr>
        </p:nvSpPr>
        <p:spPr>
          <a:xfrm flipH="1">
            <a:off x="5339450" y="3089500"/>
            <a:ext cx="3711900" cy="7782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sz="1400"/>
              <a:t>Inherit from PriorityQueue&lt;TElement,TPriority&gt;.UnorderedItemsCollection</a:t>
            </a:r>
            <a:endParaRPr sz="1400"/>
          </a:p>
          <a:p>
            <a:pPr indent="0" lvl="0" marL="0" rtl="0" algn="l">
              <a:spcBef>
                <a:spcPts val="1600"/>
              </a:spcBef>
              <a:spcAft>
                <a:spcPts val="0"/>
              </a:spcAft>
              <a:buNone/>
            </a:pPr>
            <a:r>
              <a:t/>
            </a:r>
            <a:endParaRPr sz="1400"/>
          </a:p>
          <a:p>
            <a:pPr indent="0" lvl="0" marL="0" rtl="0" algn="l">
              <a:spcBef>
                <a:spcPts val="1600"/>
              </a:spcBef>
              <a:spcAft>
                <a:spcPts val="1600"/>
              </a:spcAft>
              <a:buNone/>
            </a:pPr>
            <a:r>
              <a:t/>
            </a:r>
            <a:endParaRPr sz="1400"/>
          </a:p>
        </p:txBody>
      </p:sp>
      <p:sp>
        <p:nvSpPr>
          <p:cNvPr id="753" name="Google Shape;753;p53"/>
          <p:cNvSpPr/>
          <p:nvPr/>
        </p:nvSpPr>
        <p:spPr>
          <a:xfrm>
            <a:off x="38100" y="2241450"/>
            <a:ext cx="1785055" cy="188756"/>
          </a:xfrm>
          <a:custGeom>
            <a:rect b="b" l="l" r="r" t="t"/>
            <a:pathLst>
              <a:path extrusionOk="0" h="5847" w="106491">
                <a:moveTo>
                  <a:pt x="1" y="0"/>
                </a:moveTo>
                <a:lnTo>
                  <a:pt x="1" y="5846"/>
                </a:lnTo>
                <a:lnTo>
                  <a:pt x="106490" y="5846"/>
                </a:lnTo>
                <a:lnTo>
                  <a:pt x="10649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53"/>
          <p:cNvSpPr txBox="1"/>
          <p:nvPr>
            <p:ph idx="4294967295" type="ctrTitle"/>
          </p:nvPr>
        </p:nvSpPr>
        <p:spPr>
          <a:xfrm flipH="1">
            <a:off x="870550" y="2465100"/>
            <a:ext cx="2435700" cy="1041000"/>
          </a:xfrm>
          <a:prstGeom prst="rect">
            <a:avLst/>
          </a:prstGeom>
        </p:spPr>
        <p:txBody>
          <a:bodyPr anchorCtr="0" anchor="ctr" bIns="0" lIns="91425" spcFirstLastPara="1" rIns="91425" wrap="square" tIns="0">
            <a:noAutofit/>
          </a:bodyPr>
          <a:lstStyle/>
          <a:p>
            <a:pPr indent="0" lvl="0" marL="0" rtl="0" algn="r">
              <a:spcBef>
                <a:spcPts val="0"/>
              </a:spcBef>
              <a:spcAft>
                <a:spcPts val="0"/>
              </a:spcAft>
              <a:buNone/>
            </a:pPr>
            <a:r>
              <a:rPr lang="en" sz="3000">
                <a:solidFill>
                  <a:schemeClr val="dk1"/>
                </a:solidFill>
              </a:rPr>
              <a:t>HashSet </a:t>
            </a:r>
            <a:endParaRPr sz="3000">
              <a:solidFill>
                <a:schemeClr val="dk1"/>
              </a:solidFill>
            </a:endParaRPr>
          </a:p>
        </p:txBody>
      </p:sp>
      <p:sp>
        <p:nvSpPr>
          <p:cNvPr id="755" name="Google Shape;755;p53"/>
          <p:cNvSpPr/>
          <p:nvPr/>
        </p:nvSpPr>
        <p:spPr>
          <a:xfrm flipH="1">
            <a:off x="1165475" y="3815600"/>
            <a:ext cx="2338825" cy="133867"/>
          </a:xfrm>
          <a:custGeom>
            <a:rect b="b" l="l" r="r" t="t"/>
            <a:pathLst>
              <a:path extrusionOk="0" h="8298" w="135840">
                <a:moveTo>
                  <a:pt x="1" y="1"/>
                </a:moveTo>
                <a:lnTo>
                  <a:pt x="1" y="8298"/>
                </a:lnTo>
                <a:lnTo>
                  <a:pt x="135840" y="8298"/>
                </a:lnTo>
                <a:lnTo>
                  <a:pt x="1358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53"/>
          <p:cNvSpPr/>
          <p:nvPr/>
        </p:nvSpPr>
        <p:spPr>
          <a:xfrm flipH="1">
            <a:off x="5547" y="3815594"/>
            <a:ext cx="1159929" cy="133888"/>
          </a:xfrm>
          <a:custGeom>
            <a:rect b="b" l="l" r="r" t="t"/>
            <a:pathLst>
              <a:path extrusionOk="0" h="8298" w="71889">
                <a:moveTo>
                  <a:pt x="1" y="1"/>
                </a:moveTo>
                <a:lnTo>
                  <a:pt x="1" y="8298"/>
                </a:lnTo>
                <a:lnTo>
                  <a:pt x="71889" y="8298"/>
                </a:lnTo>
                <a:lnTo>
                  <a:pt x="718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53"/>
          <p:cNvSpPr/>
          <p:nvPr/>
        </p:nvSpPr>
        <p:spPr>
          <a:xfrm flipH="1">
            <a:off x="1198787" y="4037295"/>
            <a:ext cx="1710487" cy="133888"/>
          </a:xfrm>
          <a:custGeom>
            <a:rect b="b" l="l" r="r" t="t"/>
            <a:pathLst>
              <a:path extrusionOk="0" h="8298" w="106011">
                <a:moveTo>
                  <a:pt x="1" y="1"/>
                </a:moveTo>
                <a:lnTo>
                  <a:pt x="1" y="8297"/>
                </a:lnTo>
                <a:lnTo>
                  <a:pt x="106011" y="8297"/>
                </a:lnTo>
                <a:lnTo>
                  <a:pt x="1060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53"/>
          <p:cNvSpPr/>
          <p:nvPr/>
        </p:nvSpPr>
        <p:spPr>
          <a:xfrm flipH="1">
            <a:off x="1198773" y="4037295"/>
            <a:ext cx="497168" cy="133888"/>
          </a:xfrm>
          <a:custGeom>
            <a:rect b="b" l="l" r="r" t="t"/>
            <a:pathLst>
              <a:path extrusionOk="0" h="8298" w="30813">
                <a:moveTo>
                  <a:pt x="0" y="1"/>
                </a:moveTo>
                <a:lnTo>
                  <a:pt x="0" y="8297"/>
                </a:lnTo>
                <a:lnTo>
                  <a:pt x="30813" y="8297"/>
                </a:lnTo>
                <a:lnTo>
                  <a:pt x="308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53"/>
          <p:cNvSpPr/>
          <p:nvPr/>
        </p:nvSpPr>
        <p:spPr>
          <a:xfrm flipH="1">
            <a:off x="5528" y="4037295"/>
            <a:ext cx="579973" cy="133888"/>
          </a:xfrm>
          <a:custGeom>
            <a:rect b="b" l="l" r="r" t="t"/>
            <a:pathLst>
              <a:path extrusionOk="0" h="8298" w="35945">
                <a:moveTo>
                  <a:pt x="1" y="1"/>
                </a:moveTo>
                <a:lnTo>
                  <a:pt x="1" y="8297"/>
                </a:lnTo>
                <a:lnTo>
                  <a:pt x="35945" y="8297"/>
                </a:lnTo>
                <a:lnTo>
                  <a:pt x="3594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53"/>
          <p:cNvSpPr/>
          <p:nvPr/>
        </p:nvSpPr>
        <p:spPr>
          <a:xfrm flipH="1">
            <a:off x="933694" y="4037295"/>
            <a:ext cx="133888" cy="133888"/>
          </a:xfrm>
          <a:custGeom>
            <a:rect b="b" l="l" r="r" t="t"/>
            <a:pathLst>
              <a:path extrusionOk="0" h="8298" w="8298">
                <a:moveTo>
                  <a:pt x="0" y="1"/>
                </a:moveTo>
                <a:lnTo>
                  <a:pt x="0" y="8297"/>
                </a:lnTo>
                <a:lnTo>
                  <a:pt x="8297" y="8297"/>
                </a:lnTo>
                <a:lnTo>
                  <a:pt x="8297"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53"/>
          <p:cNvSpPr/>
          <p:nvPr/>
        </p:nvSpPr>
        <p:spPr>
          <a:xfrm flipH="1">
            <a:off x="720898" y="4037295"/>
            <a:ext cx="133888" cy="133888"/>
          </a:xfrm>
          <a:custGeom>
            <a:rect b="b" l="l" r="r" t="t"/>
            <a:pathLst>
              <a:path extrusionOk="0" h="8298" w="8298">
                <a:moveTo>
                  <a:pt x="1" y="1"/>
                </a:moveTo>
                <a:lnTo>
                  <a:pt x="1"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53"/>
          <p:cNvSpPr/>
          <p:nvPr/>
        </p:nvSpPr>
        <p:spPr>
          <a:xfrm flipH="1">
            <a:off x="5514" y="4258997"/>
            <a:ext cx="133872" cy="133888"/>
          </a:xfrm>
          <a:custGeom>
            <a:rect b="b" l="l" r="r" t="t"/>
            <a:pathLst>
              <a:path extrusionOk="0" h="8298" w="8297">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53"/>
          <p:cNvSpPr/>
          <p:nvPr/>
        </p:nvSpPr>
        <p:spPr>
          <a:xfrm flipH="1">
            <a:off x="933698" y="3455322"/>
            <a:ext cx="1367312" cy="133888"/>
          </a:xfrm>
          <a:custGeom>
            <a:rect b="b" l="l" r="r" t="t"/>
            <a:pathLst>
              <a:path extrusionOk="0" h="8298" w="84742">
                <a:moveTo>
                  <a:pt x="1" y="0"/>
                </a:moveTo>
                <a:lnTo>
                  <a:pt x="1" y="8297"/>
                </a:lnTo>
                <a:lnTo>
                  <a:pt x="84741" y="8297"/>
                </a:lnTo>
                <a:lnTo>
                  <a:pt x="8474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64" name="Google Shape;764;p53"/>
          <p:cNvCxnSpPr/>
          <p:nvPr/>
        </p:nvCxnSpPr>
        <p:spPr>
          <a:xfrm flipH="1" rot="10800000">
            <a:off x="3351874" y="1570575"/>
            <a:ext cx="1879500" cy="1326900"/>
          </a:xfrm>
          <a:prstGeom prst="bentConnector3">
            <a:avLst>
              <a:gd fmla="val 50000" name="adj1"/>
            </a:avLst>
          </a:prstGeom>
          <a:noFill/>
          <a:ln cap="flat" cmpd="sng" w="28575">
            <a:solidFill>
              <a:schemeClr val="lt1"/>
            </a:solidFill>
            <a:prstDash val="solid"/>
            <a:round/>
            <a:headEnd len="med" w="med" type="none"/>
            <a:tailEnd len="med" w="med" type="oval"/>
          </a:ln>
        </p:spPr>
      </p:cxnSp>
      <p:cxnSp>
        <p:nvCxnSpPr>
          <p:cNvPr id="765" name="Google Shape;765;p53"/>
          <p:cNvCxnSpPr/>
          <p:nvPr/>
        </p:nvCxnSpPr>
        <p:spPr>
          <a:xfrm flipH="1" rot="10800000">
            <a:off x="3351874" y="2455275"/>
            <a:ext cx="1879500" cy="442200"/>
          </a:xfrm>
          <a:prstGeom prst="bentConnector3">
            <a:avLst>
              <a:gd fmla="val 50000" name="adj1"/>
            </a:avLst>
          </a:prstGeom>
          <a:noFill/>
          <a:ln cap="flat" cmpd="sng" w="28575">
            <a:solidFill>
              <a:schemeClr val="lt1"/>
            </a:solidFill>
            <a:prstDash val="solid"/>
            <a:round/>
            <a:headEnd len="med" w="med" type="none"/>
            <a:tailEnd len="med" w="med" type="oval"/>
          </a:ln>
        </p:spPr>
      </p:cxnSp>
      <p:cxnSp>
        <p:nvCxnSpPr>
          <p:cNvPr id="766" name="Google Shape;766;p53"/>
          <p:cNvCxnSpPr/>
          <p:nvPr/>
        </p:nvCxnSpPr>
        <p:spPr>
          <a:xfrm>
            <a:off x="3351874" y="2897475"/>
            <a:ext cx="1879500" cy="442200"/>
          </a:xfrm>
          <a:prstGeom prst="bentConnector3">
            <a:avLst>
              <a:gd fmla="val 50000" name="adj1"/>
            </a:avLst>
          </a:prstGeom>
          <a:noFill/>
          <a:ln cap="flat" cmpd="sng" w="28575">
            <a:solidFill>
              <a:schemeClr val="lt1"/>
            </a:solidFill>
            <a:prstDash val="solid"/>
            <a:round/>
            <a:headEnd len="med" w="med" type="none"/>
            <a:tailEnd len="med" w="med" type="oval"/>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pic>
        <p:nvPicPr>
          <p:cNvPr id="350" name="Google Shape;350;p27"/>
          <p:cNvPicPr preferRelativeResize="0"/>
          <p:nvPr/>
        </p:nvPicPr>
        <p:blipFill rotWithShape="1">
          <a:blip r:embed="rId3">
            <a:alphaModFix/>
          </a:blip>
          <a:srcRect b="4812" l="24495" r="9353" t="18187"/>
          <a:stretch/>
        </p:blipFill>
        <p:spPr>
          <a:xfrm>
            <a:off x="5353050" y="1809750"/>
            <a:ext cx="3324251" cy="2581274"/>
          </a:xfrm>
          <a:prstGeom prst="rect">
            <a:avLst/>
          </a:prstGeom>
          <a:noFill/>
          <a:ln>
            <a:noFill/>
          </a:ln>
        </p:spPr>
      </p:pic>
      <p:sp>
        <p:nvSpPr>
          <p:cNvPr id="351" name="Google Shape;351;p27"/>
          <p:cNvSpPr txBox="1"/>
          <p:nvPr>
            <p:ph idx="1" type="body"/>
          </p:nvPr>
        </p:nvSpPr>
        <p:spPr>
          <a:xfrm>
            <a:off x="609500" y="1973025"/>
            <a:ext cx="3561300" cy="258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Mainly this type data structure is as same as Queue and Stack. This type of data structures are one dimension. And in the Priority Queue we will have priority variable. In another word in this type of data structures the element which is adding collection will have priority level and it placed in the first place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52" name="Google Shape;352;p27"/>
          <p:cNvSpPr txBox="1"/>
          <p:nvPr>
            <p:ph type="title"/>
          </p:nvPr>
        </p:nvSpPr>
        <p:spPr>
          <a:xfrm>
            <a:off x="560825" y="1168325"/>
            <a:ext cx="35613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INTRODUCTION</a:t>
            </a:r>
            <a:endParaRPr>
              <a:solidFill>
                <a:schemeClr val="dk2"/>
              </a:solidFill>
            </a:endParaRPr>
          </a:p>
        </p:txBody>
      </p:sp>
      <p:sp>
        <p:nvSpPr>
          <p:cNvPr id="353" name="Google Shape;353;p27"/>
          <p:cNvSpPr/>
          <p:nvPr/>
        </p:nvSpPr>
        <p:spPr>
          <a:xfrm>
            <a:off x="7524751" y="3887550"/>
            <a:ext cx="1619286" cy="241405"/>
          </a:xfrm>
          <a:custGeom>
            <a:rect b="b" l="l" r="r" t="t"/>
            <a:pathLst>
              <a:path extrusionOk="0" h="5859" w="146079">
                <a:moveTo>
                  <a:pt x="1" y="1"/>
                </a:moveTo>
                <a:lnTo>
                  <a:pt x="1" y="5858"/>
                </a:lnTo>
                <a:lnTo>
                  <a:pt x="146079" y="5858"/>
                </a:lnTo>
                <a:lnTo>
                  <a:pt x="14607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0" name="Shape 770"/>
        <p:cNvGrpSpPr/>
        <p:nvPr/>
      </p:nvGrpSpPr>
      <p:grpSpPr>
        <a:xfrm>
          <a:off x="0" y="0"/>
          <a:ext cx="0" cy="0"/>
          <a:chOff x="0" y="0"/>
          <a:chExt cx="0" cy="0"/>
        </a:xfrm>
      </p:grpSpPr>
      <p:sp>
        <p:nvSpPr>
          <p:cNvPr id="771" name="Google Shape;771;p54"/>
          <p:cNvSpPr txBox="1"/>
          <p:nvPr>
            <p:ph idx="7"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Main Methods of HashSet</a:t>
            </a:r>
            <a:endParaRPr/>
          </a:p>
        </p:txBody>
      </p:sp>
      <p:sp>
        <p:nvSpPr>
          <p:cNvPr id="772" name="Google Shape;772;p54"/>
          <p:cNvSpPr/>
          <p:nvPr/>
        </p:nvSpPr>
        <p:spPr>
          <a:xfrm flipH="1">
            <a:off x="7903705" y="1829925"/>
            <a:ext cx="407895" cy="179698"/>
          </a:xfrm>
          <a:custGeom>
            <a:rect b="b" l="l" r="r" t="t"/>
            <a:pathLst>
              <a:path extrusionOk="0" h="2346" w="21766">
                <a:moveTo>
                  <a:pt x="1" y="0"/>
                </a:moveTo>
                <a:lnTo>
                  <a:pt x="1" y="2346"/>
                </a:lnTo>
                <a:lnTo>
                  <a:pt x="21765" y="2346"/>
                </a:lnTo>
                <a:lnTo>
                  <a:pt x="21765" y="0"/>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54"/>
          <p:cNvSpPr/>
          <p:nvPr/>
        </p:nvSpPr>
        <p:spPr>
          <a:xfrm flipH="1">
            <a:off x="1187626" y="3498350"/>
            <a:ext cx="218403" cy="179751"/>
          </a:xfrm>
          <a:custGeom>
            <a:rect b="b" l="l" r="r" t="t"/>
            <a:pathLst>
              <a:path extrusionOk="0" h="2347" w="5323">
                <a:moveTo>
                  <a:pt x="1" y="1"/>
                </a:moveTo>
                <a:lnTo>
                  <a:pt x="1" y="2346"/>
                </a:lnTo>
                <a:lnTo>
                  <a:pt x="5323" y="2346"/>
                </a:lnTo>
                <a:lnTo>
                  <a:pt x="5323"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54"/>
          <p:cNvSpPr/>
          <p:nvPr/>
        </p:nvSpPr>
        <p:spPr>
          <a:xfrm flipH="1">
            <a:off x="1082114" y="2126750"/>
            <a:ext cx="323913" cy="179751"/>
          </a:xfrm>
          <a:custGeom>
            <a:rect b="b" l="l" r="r" t="t"/>
            <a:pathLst>
              <a:path extrusionOk="0" h="2347" w="46995">
                <a:moveTo>
                  <a:pt x="0" y="1"/>
                </a:moveTo>
                <a:lnTo>
                  <a:pt x="0" y="2346"/>
                </a:lnTo>
                <a:lnTo>
                  <a:pt x="46994" y="2346"/>
                </a:lnTo>
                <a:lnTo>
                  <a:pt x="4699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54"/>
          <p:cNvSpPr/>
          <p:nvPr/>
        </p:nvSpPr>
        <p:spPr>
          <a:xfrm>
            <a:off x="7737303" y="3498350"/>
            <a:ext cx="407888" cy="179751"/>
          </a:xfrm>
          <a:custGeom>
            <a:rect b="b" l="l" r="r" t="t"/>
            <a:pathLst>
              <a:path extrusionOk="0" h="2347" w="5323">
                <a:moveTo>
                  <a:pt x="1" y="1"/>
                </a:moveTo>
                <a:lnTo>
                  <a:pt x="1" y="2346"/>
                </a:lnTo>
                <a:lnTo>
                  <a:pt x="5323" y="2346"/>
                </a:lnTo>
                <a:lnTo>
                  <a:pt x="5323"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54"/>
          <p:cNvSpPr/>
          <p:nvPr/>
        </p:nvSpPr>
        <p:spPr>
          <a:xfrm flipH="1">
            <a:off x="7734270" y="2126750"/>
            <a:ext cx="218409" cy="179751"/>
          </a:xfrm>
          <a:custGeom>
            <a:rect b="b" l="l" r="r" t="t"/>
            <a:pathLst>
              <a:path extrusionOk="0" h="2347" w="46995">
                <a:moveTo>
                  <a:pt x="0" y="1"/>
                </a:moveTo>
                <a:lnTo>
                  <a:pt x="0" y="2346"/>
                </a:lnTo>
                <a:lnTo>
                  <a:pt x="46994" y="2346"/>
                </a:lnTo>
                <a:lnTo>
                  <a:pt x="4699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54"/>
          <p:cNvSpPr/>
          <p:nvPr/>
        </p:nvSpPr>
        <p:spPr>
          <a:xfrm flipH="1">
            <a:off x="637061" y="2424475"/>
            <a:ext cx="471489" cy="178849"/>
          </a:xfrm>
          <a:custGeom>
            <a:rect b="b" l="l" r="r" t="t"/>
            <a:pathLst>
              <a:path extrusionOk="0" h="2335" w="12098">
                <a:moveTo>
                  <a:pt x="1" y="1"/>
                </a:moveTo>
                <a:lnTo>
                  <a:pt x="1" y="2335"/>
                </a:lnTo>
                <a:lnTo>
                  <a:pt x="12098" y="2335"/>
                </a:lnTo>
                <a:lnTo>
                  <a:pt x="12098"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54"/>
          <p:cNvSpPr/>
          <p:nvPr/>
        </p:nvSpPr>
        <p:spPr>
          <a:xfrm flipH="1" rot="-5400000">
            <a:off x="1333500" y="1829925"/>
            <a:ext cx="773400" cy="773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54"/>
          <p:cNvSpPr txBox="1"/>
          <p:nvPr>
            <p:ph type="ctrTitle"/>
          </p:nvPr>
        </p:nvSpPr>
        <p:spPr>
          <a:xfrm flipH="1">
            <a:off x="2265962" y="1775350"/>
            <a:ext cx="2312100" cy="6690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lang="en"/>
              <a:t>Equals(Object)</a:t>
            </a:r>
            <a:endParaRPr/>
          </a:p>
        </p:txBody>
      </p:sp>
      <p:sp>
        <p:nvSpPr>
          <p:cNvPr id="780" name="Google Shape;780;p54"/>
          <p:cNvSpPr txBox="1"/>
          <p:nvPr>
            <p:ph idx="2" type="ctrTitle"/>
          </p:nvPr>
        </p:nvSpPr>
        <p:spPr>
          <a:xfrm flipH="1">
            <a:off x="4714188" y="1775427"/>
            <a:ext cx="2163900" cy="356700"/>
          </a:xfrm>
          <a:prstGeom prst="rect">
            <a:avLst/>
          </a:prstGeom>
        </p:spPr>
        <p:txBody>
          <a:bodyPr anchorCtr="0" anchor="b" bIns="0" lIns="91425" spcFirstLastPara="1" rIns="91425" wrap="square" tIns="0">
            <a:noAutofit/>
          </a:bodyPr>
          <a:lstStyle/>
          <a:p>
            <a:pPr indent="0" lvl="0" marL="0" rtl="0" algn="r">
              <a:spcBef>
                <a:spcPts val="0"/>
              </a:spcBef>
              <a:spcAft>
                <a:spcPts val="0"/>
              </a:spcAft>
              <a:buNone/>
            </a:pPr>
            <a:r>
              <a:rPr lang="en"/>
              <a:t>GetType()</a:t>
            </a:r>
            <a:endParaRPr/>
          </a:p>
        </p:txBody>
      </p:sp>
      <p:sp>
        <p:nvSpPr>
          <p:cNvPr id="781" name="Google Shape;781;p54"/>
          <p:cNvSpPr txBox="1"/>
          <p:nvPr>
            <p:ph idx="3" type="ctrTitle"/>
          </p:nvPr>
        </p:nvSpPr>
        <p:spPr>
          <a:xfrm flipH="1">
            <a:off x="2266001" y="3155675"/>
            <a:ext cx="2163900" cy="3567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lang="en"/>
              <a:t>GetEnumerator()</a:t>
            </a:r>
            <a:endParaRPr/>
          </a:p>
        </p:txBody>
      </p:sp>
      <p:sp>
        <p:nvSpPr>
          <p:cNvPr id="782" name="Google Shape;782;p54"/>
          <p:cNvSpPr txBox="1"/>
          <p:nvPr>
            <p:ph idx="5" type="ctrTitle"/>
          </p:nvPr>
        </p:nvSpPr>
        <p:spPr>
          <a:xfrm flipH="1">
            <a:off x="4714200" y="3155754"/>
            <a:ext cx="2163900" cy="356700"/>
          </a:xfrm>
          <a:prstGeom prst="rect">
            <a:avLst/>
          </a:prstGeom>
        </p:spPr>
        <p:txBody>
          <a:bodyPr anchorCtr="0" anchor="b" bIns="0" lIns="91425" spcFirstLastPara="1" rIns="91425" wrap="square" tIns="0">
            <a:noAutofit/>
          </a:bodyPr>
          <a:lstStyle/>
          <a:p>
            <a:pPr indent="0" lvl="0" marL="0" rtl="0" algn="r">
              <a:spcBef>
                <a:spcPts val="0"/>
              </a:spcBef>
              <a:spcAft>
                <a:spcPts val="0"/>
              </a:spcAft>
              <a:buNone/>
            </a:pPr>
            <a:r>
              <a:rPr lang="en"/>
              <a:t>GetHashCode()</a:t>
            </a:r>
            <a:endParaRPr/>
          </a:p>
        </p:txBody>
      </p:sp>
      <p:sp>
        <p:nvSpPr>
          <p:cNvPr id="783" name="Google Shape;783;p54"/>
          <p:cNvSpPr/>
          <p:nvPr/>
        </p:nvSpPr>
        <p:spPr>
          <a:xfrm>
            <a:off x="7019925" y="1829925"/>
            <a:ext cx="773400" cy="773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54"/>
          <p:cNvSpPr/>
          <p:nvPr/>
        </p:nvSpPr>
        <p:spPr>
          <a:xfrm flipH="1" rot="10800000">
            <a:off x="1333500" y="3201525"/>
            <a:ext cx="773400" cy="773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54"/>
          <p:cNvSpPr/>
          <p:nvPr/>
        </p:nvSpPr>
        <p:spPr>
          <a:xfrm>
            <a:off x="7935174" y="3200675"/>
            <a:ext cx="471506" cy="179698"/>
          </a:xfrm>
          <a:custGeom>
            <a:rect b="b" l="l" r="r" t="t"/>
            <a:pathLst>
              <a:path extrusionOk="0" h="2346" w="21766">
                <a:moveTo>
                  <a:pt x="1" y="0"/>
                </a:moveTo>
                <a:lnTo>
                  <a:pt x="1" y="2346"/>
                </a:lnTo>
                <a:lnTo>
                  <a:pt x="21765" y="2346"/>
                </a:lnTo>
                <a:lnTo>
                  <a:pt x="2176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54"/>
          <p:cNvSpPr/>
          <p:nvPr/>
        </p:nvSpPr>
        <p:spPr>
          <a:xfrm>
            <a:off x="8250834" y="3498349"/>
            <a:ext cx="377605" cy="179751"/>
          </a:xfrm>
          <a:custGeom>
            <a:rect b="b" l="l" r="r" t="t"/>
            <a:pathLst>
              <a:path extrusionOk="0" h="2347" w="46995">
                <a:moveTo>
                  <a:pt x="0" y="1"/>
                </a:moveTo>
                <a:lnTo>
                  <a:pt x="0" y="2346"/>
                </a:lnTo>
                <a:lnTo>
                  <a:pt x="46994" y="2346"/>
                </a:lnTo>
                <a:lnTo>
                  <a:pt x="4699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54"/>
          <p:cNvSpPr/>
          <p:nvPr/>
        </p:nvSpPr>
        <p:spPr>
          <a:xfrm>
            <a:off x="7949925" y="3796075"/>
            <a:ext cx="300908" cy="178849"/>
          </a:xfrm>
          <a:custGeom>
            <a:rect b="b" l="l" r="r" t="t"/>
            <a:pathLst>
              <a:path extrusionOk="0" h="2335" w="12098">
                <a:moveTo>
                  <a:pt x="1" y="1"/>
                </a:moveTo>
                <a:lnTo>
                  <a:pt x="1" y="2335"/>
                </a:lnTo>
                <a:lnTo>
                  <a:pt x="12098" y="2335"/>
                </a:lnTo>
                <a:lnTo>
                  <a:pt x="120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54"/>
          <p:cNvSpPr/>
          <p:nvPr/>
        </p:nvSpPr>
        <p:spPr>
          <a:xfrm rot="5400000">
            <a:off x="7019925" y="3201525"/>
            <a:ext cx="773400" cy="773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54"/>
          <p:cNvSpPr/>
          <p:nvPr/>
        </p:nvSpPr>
        <p:spPr>
          <a:xfrm flipH="1">
            <a:off x="728536" y="3201525"/>
            <a:ext cx="488864" cy="179698"/>
          </a:xfrm>
          <a:custGeom>
            <a:rect b="b" l="l" r="r" t="t"/>
            <a:pathLst>
              <a:path extrusionOk="0" h="2346" w="21766">
                <a:moveTo>
                  <a:pt x="1" y="0"/>
                </a:moveTo>
                <a:lnTo>
                  <a:pt x="1" y="2346"/>
                </a:lnTo>
                <a:lnTo>
                  <a:pt x="21765" y="2346"/>
                </a:lnTo>
                <a:lnTo>
                  <a:pt x="2176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54"/>
          <p:cNvSpPr/>
          <p:nvPr/>
        </p:nvSpPr>
        <p:spPr>
          <a:xfrm flipH="1">
            <a:off x="514308" y="3498350"/>
            <a:ext cx="570167" cy="179751"/>
          </a:xfrm>
          <a:custGeom>
            <a:rect b="b" l="l" r="r" t="t"/>
            <a:pathLst>
              <a:path extrusionOk="0" h="2347" w="46995">
                <a:moveTo>
                  <a:pt x="0" y="1"/>
                </a:moveTo>
                <a:lnTo>
                  <a:pt x="0" y="2346"/>
                </a:lnTo>
                <a:lnTo>
                  <a:pt x="46994" y="2346"/>
                </a:lnTo>
                <a:lnTo>
                  <a:pt x="4699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54"/>
          <p:cNvSpPr/>
          <p:nvPr/>
        </p:nvSpPr>
        <p:spPr>
          <a:xfrm flipH="1">
            <a:off x="877356" y="3796075"/>
            <a:ext cx="323894" cy="178849"/>
          </a:xfrm>
          <a:custGeom>
            <a:rect b="b" l="l" r="r" t="t"/>
            <a:pathLst>
              <a:path extrusionOk="0" h="2335" w="12098">
                <a:moveTo>
                  <a:pt x="1" y="1"/>
                </a:moveTo>
                <a:lnTo>
                  <a:pt x="1" y="2335"/>
                </a:lnTo>
                <a:lnTo>
                  <a:pt x="12098" y="2335"/>
                </a:lnTo>
                <a:lnTo>
                  <a:pt x="120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54"/>
          <p:cNvSpPr/>
          <p:nvPr/>
        </p:nvSpPr>
        <p:spPr>
          <a:xfrm flipH="1">
            <a:off x="514360" y="1829925"/>
            <a:ext cx="703042" cy="179698"/>
          </a:xfrm>
          <a:custGeom>
            <a:rect b="b" l="l" r="r" t="t"/>
            <a:pathLst>
              <a:path extrusionOk="0" h="2346" w="21766">
                <a:moveTo>
                  <a:pt x="1" y="0"/>
                </a:moveTo>
                <a:lnTo>
                  <a:pt x="1" y="2346"/>
                </a:lnTo>
                <a:lnTo>
                  <a:pt x="21765" y="2346"/>
                </a:lnTo>
                <a:lnTo>
                  <a:pt x="2176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54"/>
          <p:cNvSpPr/>
          <p:nvPr/>
        </p:nvSpPr>
        <p:spPr>
          <a:xfrm flipH="1">
            <a:off x="783204" y="2127175"/>
            <a:ext cx="178816" cy="179751"/>
          </a:xfrm>
          <a:custGeom>
            <a:rect b="b" l="l" r="r" t="t"/>
            <a:pathLst>
              <a:path extrusionOk="0" h="2347" w="46995">
                <a:moveTo>
                  <a:pt x="0" y="1"/>
                </a:moveTo>
                <a:lnTo>
                  <a:pt x="0" y="2346"/>
                </a:lnTo>
                <a:lnTo>
                  <a:pt x="46994" y="2346"/>
                </a:lnTo>
                <a:lnTo>
                  <a:pt x="469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54"/>
          <p:cNvSpPr/>
          <p:nvPr/>
        </p:nvSpPr>
        <p:spPr>
          <a:xfrm flipH="1">
            <a:off x="8071052" y="2126750"/>
            <a:ext cx="570173" cy="179751"/>
          </a:xfrm>
          <a:custGeom>
            <a:rect b="b" l="l" r="r" t="t"/>
            <a:pathLst>
              <a:path extrusionOk="0" h="2347" w="5323">
                <a:moveTo>
                  <a:pt x="1" y="1"/>
                </a:moveTo>
                <a:lnTo>
                  <a:pt x="1" y="2346"/>
                </a:lnTo>
                <a:lnTo>
                  <a:pt x="5323" y="2346"/>
                </a:lnTo>
                <a:lnTo>
                  <a:pt x="532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54"/>
          <p:cNvSpPr/>
          <p:nvPr/>
        </p:nvSpPr>
        <p:spPr>
          <a:xfrm flipH="1">
            <a:off x="7930661" y="2424475"/>
            <a:ext cx="471489" cy="178849"/>
          </a:xfrm>
          <a:custGeom>
            <a:rect b="b" l="l" r="r" t="t"/>
            <a:pathLst>
              <a:path extrusionOk="0" h="2335" w="12098">
                <a:moveTo>
                  <a:pt x="1" y="1"/>
                </a:moveTo>
                <a:lnTo>
                  <a:pt x="1" y="2335"/>
                </a:lnTo>
                <a:lnTo>
                  <a:pt x="12098" y="2335"/>
                </a:lnTo>
                <a:lnTo>
                  <a:pt x="12098"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54"/>
          <p:cNvSpPr txBox="1"/>
          <p:nvPr>
            <p:ph idx="8" type="subTitle"/>
          </p:nvPr>
        </p:nvSpPr>
        <p:spPr>
          <a:xfrm flipH="1">
            <a:off x="2266008" y="2208197"/>
            <a:ext cx="2163900" cy="4131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0" name="Shape 800"/>
        <p:cNvGrpSpPr/>
        <p:nvPr/>
      </p:nvGrpSpPr>
      <p:grpSpPr>
        <a:xfrm>
          <a:off x="0" y="0"/>
          <a:ext cx="0" cy="0"/>
          <a:chOff x="0" y="0"/>
          <a:chExt cx="0" cy="0"/>
        </a:xfrm>
      </p:grpSpPr>
      <p:sp>
        <p:nvSpPr>
          <p:cNvPr id="801" name="Google Shape;801;p55"/>
          <p:cNvSpPr txBox="1"/>
          <p:nvPr>
            <p:ph type="title"/>
          </p:nvPr>
        </p:nvSpPr>
        <p:spPr>
          <a:xfrm>
            <a:off x="2951850" y="700250"/>
            <a:ext cx="32403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THANKS!</a:t>
            </a:r>
            <a:endParaRPr/>
          </a:p>
        </p:txBody>
      </p:sp>
      <p:sp>
        <p:nvSpPr>
          <p:cNvPr id="802" name="Google Shape;802;p55"/>
          <p:cNvSpPr txBox="1"/>
          <p:nvPr>
            <p:ph idx="1" type="subTitle"/>
          </p:nvPr>
        </p:nvSpPr>
        <p:spPr>
          <a:xfrm>
            <a:off x="2951850" y="1515875"/>
            <a:ext cx="3240300" cy="1208400"/>
          </a:xfrm>
          <a:prstGeom prst="rect">
            <a:avLst/>
          </a:prstGeom>
        </p:spPr>
        <p:txBody>
          <a:bodyPr anchorCtr="0" anchor="t" bIns="91425" lIns="91425" spcFirstLastPara="1" rIns="91425" wrap="square" tIns="0">
            <a:noAutofit/>
          </a:bodyPr>
          <a:lstStyle/>
          <a:p>
            <a:pPr indent="0" lvl="0" marL="0" rtl="0" algn="ctr">
              <a:spcBef>
                <a:spcPts val="0"/>
              </a:spcBef>
              <a:spcAft>
                <a:spcPts val="0"/>
              </a:spcAft>
              <a:buNone/>
            </a:pPr>
            <a:r>
              <a:rPr lang="en"/>
              <a:t>Do you have any questions?</a:t>
            </a:r>
            <a:endParaRPr/>
          </a:p>
          <a:p>
            <a:pPr indent="0" lvl="0" marL="0" rtl="0" algn="ctr">
              <a:spcBef>
                <a:spcPts val="0"/>
              </a:spcBef>
              <a:spcAft>
                <a:spcPts val="0"/>
              </a:spcAft>
              <a:buNone/>
            </a:pPr>
            <a:r>
              <a:rPr lang="en"/>
              <a:t>yusif.pi@code.edu.az</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grpSp>
        <p:nvGrpSpPr>
          <p:cNvPr id="803" name="Google Shape;803;p55"/>
          <p:cNvGrpSpPr/>
          <p:nvPr/>
        </p:nvGrpSpPr>
        <p:grpSpPr>
          <a:xfrm>
            <a:off x="4038098" y="2926312"/>
            <a:ext cx="1067804" cy="303977"/>
            <a:chOff x="3994909" y="3002512"/>
            <a:chExt cx="1067804" cy="303977"/>
          </a:xfrm>
        </p:grpSpPr>
        <p:grpSp>
          <p:nvGrpSpPr>
            <p:cNvPr id="804" name="Google Shape;804;p55"/>
            <p:cNvGrpSpPr/>
            <p:nvPr/>
          </p:nvGrpSpPr>
          <p:grpSpPr>
            <a:xfrm>
              <a:off x="4376840" y="3002512"/>
              <a:ext cx="303942" cy="303665"/>
              <a:chOff x="3314750" y="3817357"/>
              <a:chExt cx="356865" cy="356498"/>
            </a:xfrm>
          </p:grpSpPr>
          <p:sp>
            <p:nvSpPr>
              <p:cNvPr id="805" name="Google Shape;805;p55"/>
              <p:cNvSpPr/>
              <p:nvPr/>
            </p:nvSpPr>
            <p:spPr>
              <a:xfrm>
                <a:off x="3314750" y="3817357"/>
                <a:ext cx="356865" cy="356498"/>
              </a:xfrm>
              <a:custGeom>
                <a:rect b="b" l="l" r="r" t="t"/>
                <a:pathLst>
                  <a:path extrusionOk="0" h="13599" w="13613">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55"/>
              <p:cNvSpPr/>
              <p:nvPr/>
            </p:nvSpPr>
            <p:spPr>
              <a:xfrm>
                <a:off x="3379082" y="3881296"/>
                <a:ext cx="228595" cy="228595"/>
              </a:xfrm>
              <a:custGeom>
                <a:rect b="b" l="l" r="r" t="t"/>
                <a:pathLst>
                  <a:path extrusionOk="0" h="8720" w="8720">
                    <a:moveTo>
                      <a:pt x="6886" y="448"/>
                    </a:moveTo>
                    <a:cubicBezTo>
                      <a:pt x="7651" y="448"/>
                      <a:pt x="8272" y="1069"/>
                      <a:pt x="8272" y="1834"/>
                    </a:cubicBezTo>
                    <a:lnTo>
                      <a:pt x="8272" y="6872"/>
                    </a:lnTo>
                    <a:lnTo>
                      <a:pt x="8272" y="6886"/>
                    </a:lnTo>
                    <a:cubicBezTo>
                      <a:pt x="8272" y="7652"/>
                      <a:pt x="7651" y="8272"/>
                      <a:pt x="6872" y="8272"/>
                    </a:cubicBezTo>
                    <a:lnTo>
                      <a:pt x="1848" y="8272"/>
                    </a:lnTo>
                    <a:cubicBezTo>
                      <a:pt x="1069" y="8272"/>
                      <a:pt x="448" y="7652"/>
                      <a:pt x="448" y="6886"/>
                    </a:cubicBezTo>
                    <a:lnTo>
                      <a:pt x="448" y="1834"/>
                    </a:lnTo>
                    <a:cubicBezTo>
                      <a:pt x="448" y="1069"/>
                      <a:pt x="1069" y="448"/>
                      <a:pt x="1848" y="448"/>
                    </a:cubicBezTo>
                    <a:close/>
                    <a:moveTo>
                      <a:pt x="1848" y="1"/>
                    </a:moveTo>
                    <a:cubicBezTo>
                      <a:pt x="823" y="1"/>
                      <a:pt x="0" y="824"/>
                      <a:pt x="0" y="1834"/>
                    </a:cubicBezTo>
                    <a:lnTo>
                      <a:pt x="0" y="6872"/>
                    </a:lnTo>
                    <a:cubicBezTo>
                      <a:pt x="0" y="7897"/>
                      <a:pt x="823" y="8720"/>
                      <a:pt x="1848" y="8720"/>
                    </a:cubicBezTo>
                    <a:lnTo>
                      <a:pt x="6886" y="8720"/>
                    </a:lnTo>
                    <a:cubicBezTo>
                      <a:pt x="7897" y="8720"/>
                      <a:pt x="8719" y="7897"/>
                      <a:pt x="8719" y="6886"/>
                    </a:cubicBezTo>
                    <a:lnTo>
                      <a:pt x="8719" y="1834"/>
                    </a:lnTo>
                    <a:cubicBezTo>
                      <a:pt x="8719" y="824"/>
                      <a:pt x="7897" y="1"/>
                      <a:pt x="68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55"/>
              <p:cNvSpPr/>
              <p:nvPr/>
            </p:nvSpPr>
            <p:spPr>
              <a:xfrm>
                <a:off x="3412768" y="3935430"/>
                <a:ext cx="140408" cy="120274"/>
              </a:xfrm>
              <a:custGeom>
                <a:rect b="b" l="l" r="r" t="t"/>
                <a:pathLst>
                  <a:path extrusionOk="0" h="4588" w="5356">
                    <a:moveTo>
                      <a:pt x="3063" y="447"/>
                    </a:moveTo>
                    <a:cubicBezTo>
                      <a:pt x="4013" y="447"/>
                      <a:pt x="4923" y="1183"/>
                      <a:pt x="4923" y="2295"/>
                    </a:cubicBezTo>
                    <a:cubicBezTo>
                      <a:pt x="4908" y="3320"/>
                      <a:pt x="4085" y="4143"/>
                      <a:pt x="3075" y="4143"/>
                    </a:cubicBezTo>
                    <a:cubicBezTo>
                      <a:pt x="1429" y="4143"/>
                      <a:pt x="592" y="2151"/>
                      <a:pt x="1761" y="996"/>
                    </a:cubicBezTo>
                    <a:cubicBezTo>
                      <a:pt x="2140" y="617"/>
                      <a:pt x="2606" y="447"/>
                      <a:pt x="3063" y="447"/>
                    </a:cubicBezTo>
                    <a:close/>
                    <a:moveTo>
                      <a:pt x="3075" y="0"/>
                    </a:moveTo>
                    <a:cubicBezTo>
                      <a:pt x="1025" y="0"/>
                      <a:pt x="0" y="2468"/>
                      <a:pt x="1444" y="3912"/>
                    </a:cubicBezTo>
                    <a:cubicBezTo>
                      <a:pt x="1910" y="4379"/>
                      <a:pt x="2484" y="4587"/>
                      <a:pt x="3047" y="4587"/>
                    </a:cubicBezTo>
                    <a:cubicBezTo>
                      <a:pt x="4225" y="4587"/>
                      <a:pt x="5356" y="3673"/>
                      <a:pt x="5356" y="2295"/>
                    </a:cubicBezTo>
                    <a:cubicBezTo>
                      <a:pt x="5356" y="1025"/>
                      <a:pt x="4331" y="0"/>
                      <a:pt x="30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55"/>
              <p:cNvSpPr/>
              <p:nvPr/>
            </p:nvSpPr>
            <p:spPr>
              <a:xfrm>
                <a:off x="3539518" y="3910447"/>
                <a:ext cx="31065" cy="31039"/>
              </a:xfrm>
              <a:custGeom>
                <a:rect b="b" l="l" r="r" t="t"/>
                <a:pathLst>
                  <a:path extrusionOk="0" h="1184" w="1185">
                    <a:moveTo>
                      <a:pt x="593" y="0"/>
                    </a:moveTo>
                    <a:cubicBezTo>
                      <a:pt x="275" y="0"/>
                      <a:pt x="1" y="260"/>
                      <a:pt x="1" y="592"/>
                    </a:cubicBezTo>
                    <a:cubicBezTo>
                      <a:pt x="1" y="910"/>
                      <a:pt x="275" y="1184"/>
                      <a:pt x="593" y="1184"/>
                    </a:cubicBezTo>
                    <a:cubicBezTo>
                      <a:pt x="925" y="1184"/>
                      <a:pt x="1185" y="910"/>
                      <a:pt x="1185" y="592"/>
                    </a:cubicBezTo>
                    <a:cubicBezTo>
                      <a:pt x="1185" y="260"/>
                      <a:pt x="925" y="0"/>
                      <a:pt x="5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9" name="Google Shape;809;p55"/>
            <p:cNvGrpSpPr/>
            <p:nvPr/>
          </p:nvGrpSpPr>
          <p:grpSpPr>
            <a:xfrm>
              <a:off x="4758771" y="3002512"/>
              <a:ext cx="303942" cy="303665"/>
              <a:chOff x="3763184" y="3817357"/>
              <a:chExt cx="356865" cy="356498"/>
            </a:xfrm>
          </p:grpSpPr>
          <p:sp>
            <p:nvSpPr>
              <p:cNvPr id="810" name="Google Shape;810;p55"/>
              <p:cNvSpPr/>
              <p:nvPr/>
            </p:nvSpPr>
            <p:spPr>
              <a:xfrm>
                <a:off x="3763184" y="3817357"/>
                <a:ext cx="356865" cy="356498"/>
              </a:xfrm>
              <a:custGeom>
                <a:rect b="b" l="l" r="r" t="t"/>
                <a:pathLst>
                  <a:path extrusionOk="0" h="13599" w="13613">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55"/>
              <p:cNvSpPr/>
              <p:nvPr/>
            </p:nvSpPr>
            <p:spPr>
              <a:xfrm>
                <a:off x="3848330" y="3964188"/>
                <a:ext cx="39375" cy="116945"/>
              </a:xfrm>
              <a:custGeom>
                <a:rect b="b" l="l" r="r" t="t"/>
                <a:pathLst>
                  <a:path extrusionOk="0" h="4461" w="1502">
                    <a:moveTo>
                      <a:pt x="58" y="0"/>
                    </a:moveTo>
                    <a:cubicBezTo>
                      <a:pt x="29" y="0"/>
                      <a:pt x="0" y="29"/>
                      <a:pt x="0" y="58"/>
                    </a:cubicBezTo>
                    <a:lnTo>
                      <a:pt x="0" y="4403"/>
                    </a:lnTo>
                    <a:cubicBezTo>
                      <a:pt x="0" y="4432"/>
                      <a:pt x="29" y="4461"/>
                      <a:pt x="58" y="4461"/>
                    </a:cubicBezTo>
                    <a:lnTo>
                      <a:pt x="1444" y="4461"/>
                    </a:lnTo>
                    <a:cubicBezTo>
                      <a:pt x="1473" y="4461"/>
                      <a:pt x="1502" y="4446"/>
                      <a:pt x="1502" y="4403"/>
                    </a:cubicBezTo>
                    <a:lnTo>
                      <a:pt x="1502" y="58"/>
                    </a:lnTo>
                    <a:cubicBezTo>
                      <a:pt x="1502" y="29"/>
                      <a:pt x="1473" y="0"/>
                      <a:pt x="14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55"/>
              <p:cNvSpPr/>
              <p:nvPr/>
            </p:nvSpPr>
            <p:spPr>
              <a:xfrm>
                <a:off x="3832418" y="3894403"/>
                <a:ext cx="55287" cy="47475"/>
              </a:xfrm>
              <a:custGeom>
                <a:rect b="b" l="l" r="r" t="t"/>
                <a:pathLst>
                  <a:path extrusionOk="0" h="1811" w="2109">
                    <a:moveTo>
                      <a:pt x="1208" y="0"/>
                    </a:moveTo>
                    <a:cubicBezTo>
                      <a:pt x="987" y="0"/>
                      <a:pt x="761" y="83"/>
                      <a:pt x="578" y="266"/>
                    </a:cubicBezTo>
                    <a:cubicBezTo>
                      <a:pt x="1" y="829"/>
                      <a:pt x="405" y="1810"/>
                      <a:pt x="1214" y="1810"/>
                    </a:cubicBezTo>
                    <a:cubicBezTo>
                      <a:pt x="1704" y="1810"/>
                      <a:pt x="2109" y="1406"/>
                      <a:pt x="2109" y="901"/>
                    </a:cubicBezTo>
                    <a:cubicBezTo>
                      <a:pt x="2109" y="355"/>
                      <a:pt x="1668" y="0"/>
                      <a:pt x="12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55"/>
              <p:cNvSpPr/>
              <p:nvPr/>
            </p:nvSpPr>
            <p:spPr>
              <a:xfrm>
                <a:off x="3925901" y="3964161"/>
                <a:ext cx="124914" cy="117365"/>
              </a:xfrm>
              <a:custGeom>
                <a:rect b="b" l="l" r="r" t="t"/>
                <a:pathLst>
                  <a:path extrusionOk="0" h="4477" w="4765">
                    <a:moveTo>
                      <a:pt x="2716" y="1"/>
                    </a:moveTo>
                    <a:cubicBezTo>
                      <a:pt x="2701" y="1"/>
                      <a:pt x="2686" y="1"/>
                      <a:pt x="2671" y="1"/>
                    </a:cubicBezTo>
                    <a:cubicBezTo>
                      <a:pt x="2180" y="1"/>
                      <a:pt x="1718" y="145"/>
                      <a:pt x="1314" y="434"/>
                    </a:cubicBezTo>
                    <a:cubicBezTo>
                      <a:pt x="1304" y="441"/>
                      <a:pt x="1294" y="444"/>
                      <a:pt x="1284" y="444"/>
                    </a:cubicBezTo>
                    <a:cubicBezTo>
                      <a:pt x="1248" y="444"/>
                      <a:pt x="1213" y="410"/>
                      <a:pt x="1213" y="376"/>
                    </a:cubicBezTo>
                    <a:lnTo>
                      <a:pt x="1213" y="59"/>
                    </a:lnTo>
                    <a:cubicBezTo>
                      <a:pt x="1213" y="30"/>
                      <a:pt x="1170" y="1"/>
                      <a:pt x="1141" y="1"/>
                    </a:cubicBezTo>
                    <a:lnTo>
                      <a:pt x="58" y="1"/>
                    </a:lnTo>
                    <a:cubicBezTo>
                      <a:pt x="29" y="1"/>
                      <a:pt x="1" y="30"/>
                      <a:pt x="1" y="59"/>
                    </a:cubicBezTo>
                    <a:lnTo>
                      <a:pt x="1" y="4389"/>
                    </a:lnTo>
                    <a:cubicBezTo>
                      <a:pt x="1" y="4433"/>
                      <a:pt x="29" y="4462"/>
                      <a:pt x="58" y="4462"/>
                    </a:cubicBezTo>
                    <a:lnTo>
                      <a:pt x="1430" y="4462"/>
                    </a:lnTo>
                    <a:cubicBezTo>
                      <a:pt x="1473" y="4462"/>
                      <a:pt x="1502" y="4433"/>
                      <a:pt x="1502" y="4389"/>
                    </a:cubicBezTo>
                    <a:lnTo>
                      <a:pt x="1502" y="2859"/>
                    </a:lnTo>
                    <a:cubicBezTo>
                      <a:pt x="1502" y="2354"/>
                      <a:pt x="1617" y="1502"/>
                      <a:pt x="2382" y="1502"/>
                    </a:cubicBezTo>
                    <a:cubicBezTo>
                      <a:pt x="3133" y="1502"/>
                      <a:pt x="3249" y="2354"/>
                      <a:pt x="3249" y="2859"/>
                    </a:cubicBezTo>
                    <a:lnTo>
                      <a:pt x="3249" y="4404"/>
                    </a:lnTo>
                    <a:cubicBezTo>
                      <a:pt x="3249" y="4433"/>
                      <a:pt x="3277" y="4462"/>
                      <a:pt x="3321" y="4462"/>
                    </a:cubicBezTo>
                    <a:lnTo>
                      <a:pt x="3321" y="4476"/>
                    </a:lnTo>
                    <a:lnTo>
                      <a:pt x="4692" y="4476"/>
                    </a:lnTo>
                    <a:cubicBezTo>
                      <a:pt x="4721" y="4476"/>
                      <a:pt x="4750" y="4433"/>
                      <a:pt x="4750" y="4404"/>
                    </a:cubicBezTo>
                    <a:lnTo>
                      <a:pt x="4750" y="2383"/>
                    </a:lnTo>
                    <a:cubicBezTo>
                      <a:pt x="4764" y="1806"/>
                      <a:pt x="4591" y="1243"/>
                      <a:pt x="4259" y="766"/>
                    </a:cubicBezTo>
                    <a:cubicBezTo>
                      <a:pt x="3893" y="287"/>
                      <a:pt x="3320" y="1"/>
                      <a:pt x="27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4" name="Google Shape;814;p55"/>
            <p:cNvGrpSpPr/>
            <p:nvPr/>
          </p:nvGrpSpPr>
          <p:grpSpPr>
            <a:xfrm>
              <a:off x="3994909" y="3002512"/>
              <a:ext cx="303942" cy="303977"/>
              <a:chOff x="2866317" y="3817357"/>
              <a:chExt cx="356865" cy="356865"/>
            </a:xfrm>
          </p:grpSpPr>
          <p:sp>
            <p:nvSpPr>
              <p:cNvPr id="815" name="Google Shape;815;p55"/>
              <p:cNvSpPr/>
              <p:nvPr/>
            </p:nvSpPr>
            <p:spPr>
              <a:xfrm>
                <a:off x="2866317" y="3817357"/>
                <a:ext cx="356865" cy="356498"/>
              </a:xfrm>
              <a:custGeom>
                <a:rect b="b" l="l" r="r" t="t"/>
                <a:pathLst>
                  <a:path extrusionOk="0" h="13599" w="13613">
                    <a:moveTo>
                      <a:pt x="6799" y="0"/>
                    </a:moveTo>
                    <a:cubicBezTo>
                      <a:pt x="3046" y="0"/>
                      <a:pt x="0" y="3046"/>
                      <a:pt x="0" y="6799"/>
                    </a:cubicBezTo>
                    <a:cubicBezTo>
                      <a:pt x="0" y="10552"/>
                      <a:pt x="3046" y="13598"/>
                      <a:pt x="6799" y="13598"/>
                    </a:cubicBezTo>
                    <a:cubicBezTo>
                      <a:pt x="10567" y="13598"/>
                      <a:pt x="13613" y="10552"/>
                      <a:pt x="13613" y="6799"/>
                    </a:cubicBezTo>
                    <a:cubicBezTo>
                      <a:pt x="13613" y="3046"/>
                      <a:pt x="10567" y="0"/>
                      <a:pt x="679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55"/>
              <p:cNvSpPr/>
              <p:nvPr/>
            </p:nvSpPr>
            <p:spPr>
              <a:xfrm>
                <a:off x="2928367" y="3894561"/>
                <a:ext cx="194175" cy="279662"/>
              </a:xfrm>
              <a:custGeom>
                <a:rect b="b" l="l" r="r" t="t"/>
                <a:pathLst>
                  <a:path extrusionOk="0" h="10668" w="7407">
                    <a:moveTo>
                      <a:pt x="6208" y="0"/>
                    </a:moveTo>
                    <a:cubicBezTo>
                      <a:pt x="4086" y="14"/>
                      <a:pt x="2079" y="1732"/>
                      <a:pt x="2079" y="3854"/>
                    </a:cubicBezTo>
                    <a:lnTo>
                      <a:pt x="2079" y="4114"/>
                    </a:lnTo>
                    <a:cubicBezTo>
                      <a:pt x="2079" y="4129"/>
                      <a:pt x="2051" y="4157"/>
                      <a:pt x="2036" y="4157"/>
                    </a:cubicBezTo>
                    <a:lnTo>
                      <a:pt x="174" y="4157"/>
                    </a:lnTo>
                    <a:cubicBezTo>
                      <a:pt x="73" y="4157"/>
                      <a:pt x="1" y="4230"/>
                      <a:pt x="1" y="4331"/>
                    </a:cubicBezTo>
                    <a:lnTo>
                      <a:pt x="1" y="6048"/>
                    </a:lnTo>
                    <a:cubicBezTo>
                      <a:pt x="1" y="6149"/>
                      <a:pt x="73" y="6236"/>
                      <a:pt x="174" y="6236"/>
                    </a:cubicBezTo>
                    <a:lnTo>
                      <a:pt x="2036" y="6236"/>
                    </a:lnTo>
                    <a:cubicBezTo>
                      <a:pt x="2051" y="6236"/>
                      <a:pt x="2079" y="6251"/>
                      <a:pt x="2079" y="6279"/>
                    </a:cubicBezTo>
                    <a:lnTo>
                      <a:pt x="2079" y="10220"/>
                    </a:lnTo>
                    <a:cubicBezTo>
                      <a:pt x="2079" y="10235"/>
                      <a:pt x="2079" y="10249"/>
                      <a:pt x="2108" y="10264"/>
                    </a:cubicBezTo>
                    <a:cubicBezTo>
                      <a:pt x="2743" y="10495"/>
                      <a:pt x="3422" y="10624"/>
                      <a:pt x="4100" y="10668"/>
                    </a:cubicBezTo>
                    <a:cubicBezTo>
                      <a:pt x="4129" y="10668"/>
                      <a:pt x="4144" y="10639"/>
                      <a:pt x="4144" y="10624"/>
                    </a:cubicBezTo>
                    <a:lnTo>
                      <a:pt x="4144" y="6279"/>
                    </a:lnTo>
                    <a:cubicBezTo>
                      <a:pt x="4144" y="6251"/>
                      <a:pt x="4158" y="6236"/>
                      <a:pt x="4187" y="6236"/>
                    </a:cubicBezTo>
                    <a:lnTo>
                      <a:pt x="7218" y="6236"/>
                    </a:lnTo>
                    <a:cubicBezTo>
                      <a:pt x="7319" y="6236"/>
                      <a:pt x="7406" y="6149"/>
                      <a:pt x="7406" y="6048"/>
                    </a:cubicBezTo>
                    <a:lnTo>
                      <a:pt x="7406" y="4331"/>
                    </a:lnTo>
                    <a:cubicBezTo>
                      <a:pt x="7406" y="4230"/>
                      <a:pt x="7319" y="4143"/>
                      <a:pt x="7218" y="4143"/>
                    </a:cubicBezTo>
                    <a:lnTo>
                      <a:pt x="4187" y="4143"/>
                    </a:lnTo>
                    <a:cubicBezTo>
                      <a:pt x="4158" y="4143"/>
                      <a:pt x="4144" y="4129"/>
                      <a:pt x="4144" y="4100"/>
                    </a:cubicBezTo>
                    <a:lnTo>
                      <a:pt x="4144" y="3854"/>
                    </a:lnTo>
                    <a:cubicBezTo>
                      <a:pt x="4144" y="2714"/>
                      <a:pt x="5068" y="2079"/>
                      <a:pt x="6208" y="2079"/>
                    </a:cubicBezTo>
                    <a:lnTo>
                      <a:pt x="7218" y="2079"/>
                    </a:lnTo>
                    <a:cubicBezTo>
                      <a:pt x="7319" y="2079"/>
                      <a:pt x="7406" y="1992"/>
                      <a:pt x="7406" y="1891"/>
                    </a:cubicBezTo>
                    <a:lnTo>
                      <a:pt x="7406" y="173"/>
                    </a:lnTo>
                    <a:cubicBezTo>
                      <a:pt x="7406" y="72"/>
                      <a:pt x="7319" y="0"/>
                      <a:pt x="72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17" name="Google Shape;817;p55"/>
          <p:cNvSpPr txBox="1"/>
          <p:nvPr/>
        </p:nvSpPr>
        <p:spPr>
          <a:xfrm>
            <a:off x="2788650" y="4328875"/>
            <a:ext cx="3566700" cy="4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Anaheim"/>
                <a:ea typeface="Anaheim"/>
                <a:cs typeface="Anaheim"/>
                <a:sym typeface="Anaheim"/>
              </a:rPr>
              <a:t>Please, keep this slide for attribution.</a:t>
            </a:r>
            <a:endParaRPr b="1">
              <a:solidFill>
                <a:schemeClr val="lt1"/>
              </a:solidFill>
              <a:latin typeface="Anaheim"/>
              <a:ea typeface="Anaheim"/>
              <a:cs typeface="Anaheim"/>
              <a:sym typeface="Anaheim"/>
            </a:endParaRPr>
          </a:p>
        </p:txBody>
      </p:sp>
      <p:pic>
        <p:nvPicPr>
          <p:cNvPr id="818" name="Google Shape;818;p55"/>
          <p:cNvPicPr preferRelativeResize="0"/>
          <p:nvPr/>
        </p:nvPicPr>
        <p:blipFill>
          <a:blip r:embed="rId3">
            <a:alphaModFix/>
          </a:blip>
          <a:stretch>
            <a:fillRect/>
          </a:stretch>
        </p:blipFill>
        <p:spPr>
          <a:xfrm>
            <a:off x="2241100" y="2870888"/>
            <a:ext cx="6182902" cy="19961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57" name="Shape 357"/>
        <p:cNvGrpSpPr/>
        <p:nvPr/>
      </p:nvGrpSpPr>
      <p:grpSpPr>
        <a:xfrm>
          <a:off x="0" y="0"/>
          <a:ext cx="0" cy="0"/>
          <a:chOff x="0" y="0"/>
          <a:chExt cx="0" cy="0"/>
        </a:xfrm>
      </p:grpSpPr>
      <p:sp>
        <p:nvSpPr>
          <p:cNvPr id="358" name="Google Shape;358;p28"/>
          <p:cNvSpPr txBox="1"/>
          <p:nvPr>
            <p:ph type="title"/>
          </p:nvPr>
        </p:nvSpPr>
        <p:spPr>
          <a:xfrm>
            <a:off x="454800" y="2714625"/>
            <a:ext cx="8425200" cy="447900"/>
          </a:xfrm>
          <a:prstGeom prst="rect">
            <a:avLst/>
          </a:prstGeom>
        </p:spPr>
        <p:txBody>
          <a:bodyPr anchorCtr="0" anchor="ctr" bIns="0" lIns="91425" spcFirstLastPara="1" rIns="91425" wrap="square" tIns="0">
            <a:noAutofit/>
          </a:bodyPr>
          <a:lstStyle/>
          <a:p>
            <a:pPr indent="0" lvl="0" marL="0" rtl="0" algn="ctr">
              <a:spcBef>
                <a:spcPts val="0"/>
              </a:spcBef>
              <a:spcAft>
                <a:spcPts val="0"/>
              </a:spcAft>
              <a:buNone/>
            </a:pPr>
            <a:r>
              <a:rPr lang="en"/>
              <a:t>Stack</a:t>
            </a:r>
            <a:endParaRPr/>
          </a:p>
        </p:txBody>
      </p:sp>
      <p:sp>
        <p:nvSpPr>
          <p:cNvPr id="359" name="Google Shape;359;p28"/>
          <p:cNvSpPr txBox="1"/>
          <p:nvPr>
            <p:ph idx="2" type="title"/>
          </p:nvPr>
        </p:nvSpPr>
        <p:spPr>
          <a:xfrm>
            <a:off x="454800" y="2150850"/>
            <a:ext cx="8425200" cy="4896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lang="en"/>
              <a:t>01</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29"/>
          <p:cNvSpPr txBox="1"/>
          <p:nvPr>
            <p:ph idx="1" type="body"/>
          </p:nvPr>
        </p:nvSpPr>
        <p:spPr>
          <a:xfrm>
            <a:off x="4579525" y="2388200"/>
            <a:ext cx="3932700" cy="2130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Stack is one of the main data structures in the programming. Stack must have type and all elements have to be same type . Stack is working with LIFO logic. It means Last in first out. C# have generic Stack and non generic Stack collection classes. Let’s stack functions and how it is working .  </a:t>
            </a:r>
            <a:endParaRPr/>
          </a:p>
        </p:txBody>
      </p:sp>
      <p:sp>
        <p:nvSpPr>
          <p:cNvPr id="365" name="Google Shape;365;p29"/>
          <p:cNvSpPr txBox="1"/>
          <p:nvPr>
            <p:ph type="title"/>
          </p:nvPr>
        </p:nvSpPr>
        <p:spPr>
          <a:xfrm>
            <a:off x="4579531" y="1714800"/>
            <a:ext cx="3963300" cy="669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ABOUT Stack</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30"/>
          <p:cNvSpPr txBox="1"/>
          <p:nvPr>
            <p:ph idx="7"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Main Methods of Stack</a:t>
            </a:r>
            <a:endParaRPr/>
          </a:p>
        </p:txBody>
      </p:sp>
      <p:sp>
        <p:nvSpPr>
          <p:cNvPr id="371" name="Google Shape;371;p30"/>
          <p:cNvSpPr/>
          <p:nvPr/>
        </p:nvSpPr>
        <p:spPr>
          <a:xfrm flipH="1">
            <a:off x="7903705" y="1829925"/>
            <a:ext cx="407895" cy="179698"/>
          </a:xfrm>
          <a:custGeom>
            <a:rect b="b" l="l" r="r" t="t"/>
            <a:pathLst>
              <a:path extrusionOk="0" h="2346" w="21766">
                <a:moveTo>
                  <a:pt x="1" y="0"/>
                </a:moveTo>
                <a:lnTo>
                  <a:pt x="1" y="2346"/>
                </a:lnTo>
                <a:lnTo>
                  <a:pt x="21765" y="2346"/>
                </a:lnTo>
                <a:lnTo>
                  <a:pt x="21765" y="0"/>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0"/>
          <p:cNvSpPr/>
          <p:nvPr/>
        </p:nvSpPr>
        <p:spPr>
          <a:xfrm flipH="1">
            <a:off x="1187626" y="3498350"/>
            <a:ext cx="218403" cy="179751"/>
          </a:xfrm>
          <a:custGeom>
            <a:rect b="b" l="l" r="r" t="t"/>
            <a:pathLst>
              <a:path extrusionOk="0" h="2347" w="5323">
                <a:moveTo>
                  <a:pt x="1" y="1"/>
                </a:moveTo>
                <a:lnTo>
                  <a:pt x="1" y="2346"/>
                </a:lnTo>
                <a:lnTo>
                  <a:pt x="5323" y="2346"/>
                </a:lnTo>
                <a:lnTo>
                  <a:pt x="5323"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0"/>
          <p:cNvSpPr/>
          <p:nvPr/>
        </p:nvSpPr>
        <p:spPr>
          <a:xfrm flipH="1">
            <a:off x="1082114" y="2126750"/>
            <a:ext cx="323913" cy="179751"/>
          </a:xfrm>
          <a:custGeom>
            <a:rect b="b" l="l" r="r" t="t"/>
            <a:pathLst>
              <a:path extrusionOk="0" h="2347" w="46995">
                <a:moveTo>
                  <a:pt x="0" y="1"/>
                </a:moveTo>
                <a:lnTo>
                  <a:pt x="0" y="2346"/>
                </a:lnTo>
                <a:lnTo>
                  <a:pt x="46994" y="2346"/>
                </a:lnTo>
                <a:lnTo>
                  <a:pt x="4699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0"/>
          <p:cNvSpPr/>
          <p:nvPr/>
        </p:nvSpPr>
        <p:spPr>
          <a:xfrm>
            <a:off x="7737303" y="3498350"/>
            <a:ext cx="407888" cy="179751"/>
          </a:xfrm>
          <a:custGeom>
            <a:rect b="b" l="l" r="r" t="t"/>
            <a:pathLst>
              <a:path extrusionOk="0" h="2347" w="5323">
                <a:moveTo>
                  <a:pt x="1" y="1"/>
                </a:moveTo>
                <a:lnTo>
                  <a:pt x="1" y="2346"/>
                </a:lnTo>
                <a:lnTo>
                  <a:pt x="5323" y="2346"/>
                </a:lnTo>
                <a:lnTo>
                  <a:pt x="5323"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0"/>
          <p:cNvSpPr/>
          <p:nvPr/>
        </p:nvSpPr>
        <p:spPr>
          <a:xfrm flipH="1">
            <a:off x="7734270" y="2126750"/>
            <a:ext cx="218409" cy="179751"/>
          </a:xfrm>
          <a:custGeom>
            <a:rect b="b" l="l" r="r" t="t"/>
            <a:pathLst>
              <a:path extrusionOk="0" h="2347" w="46995">
                <a:moveTo>
                  <a:pt x="0" y="1"/>
                </a:moveTo>
                <a:lnTo>
                  <a:pt x="0" y="2346"/>
                </a:lnTo>
                <a:lnTo>
                  <a:pt x="46994" y="2346"/>
                </a:lnTo>
                <a:lnTo>
                  <a:pt x="4699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0"/>
          <p:cNvSpPr/>
          <p:nvPr/>
        </p:nvSpPr>
        <p:spPr>
          <a:xfrm flipH="1">
            <a:off x="637061" y="2424475"/>
            <a:ext cx="471489" cy="178849"/>
          </a:xfrm>
          <a:custGeom>
            <a:rect b="b" l="l" r="r" t="t"/>
            <a:pathLst>
              <a:path extrusionOk="0" h="2335" w="12098">
                <a:moveTo>
                  <a:pt x="1" y="1"/>
                </a:moveTo>
                <a:lnTo>
                  <a:pt x="1" y="2335"/>
                </a:lnTo>
                <a:lnTo>
                  <a:pt x="12098" y="2335"/>
                </a:lnTo>
                <a:lnTo>
                  <a:pt x="12098"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0"/>
          <p:cNvSpPr/>
          <p:nvPr/>
        </p:nvSpPr>
        <p:spPr>
          <a:xfrm flipH="1" rot="-5400000">
            <a:off x="1333500" y="1829925"/>
            <a:ext cx="773400" cy="773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0"/>
          <p:cNvSpPr txBox="1"/>
          <p:nvPr>
            <p:ph type="ctrTitle"/>
          </p:nvPr>
        </p:nvSpPr>
        <p:spPr>
          <a:xfrm flipH="1">
            <a:off x="2266008" y="1775350"/>
            <a:ext cx="2163900" cy="3567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lang="en"/>
              <a:t>Push (T)</a:t>
            </a:r>
            <a:endParaRPr/>
          </a:p>
        </p:txBody>
      </p:sp>
      <p:sp>
        <p:nvSpPr>
          <p:cNvPr id="379" name="Google Shape;379;p30"/>
          <p:cNvSpPr txBox="1"/>
          <p:nvPr>
            <p:ph idx="2" type="ctrTitle"/>
          </p:nvPr>
        </p:nvSpPr>
        <p:spPr>
          <a:xfrm flipH="1">
            <a:off x="4714188" y="1775427"/>
            <a:ext cx="2163900" cy="356700"/>
          </a:xfrm>
          <a:prstGeom prst="rect">
            <a:avLst/>
          </a:prstGeom>
        </p:spPr>
        <p:txBody>
          <a:bodyPr anchorCtr="0" anchor="b" bIns="0" lIns="91425" spcFirstLastPara="1" rIns="91425" wrap="square" tIns="0">
            <a:noAutofit/>
          </a:bodyPr>
          <a:lstStyle/>
          <a:p>
            <a:pPr indent="0" lvl="0" marL="0" rtl="0" algn="r">
              <a:spcBef>
                <a:spcPts val="0"/>
              </a:spcBef>
              <a:spcAft>
                <a:spcPts val="0"/>
              </a:spcAft>
              <a:buNone/>
            </a:pPr>
            <a:r>
              <a:rPr lang="en"/>
              <a:t>Pop() </a:t>
            </a:r>
            <a:r>
              <a:rPr lang="en"/>
              <a:t>       </a:t>
            </a:r>
            <a:endParaRPr/>
          </a:p>
        </p:txBody>
      </p:sp>
      <p:sp>
        <p:nvSpPr>
          <p:cNvPr id="380" name="Google Shape;380;p30"/>
          <p:cNvSpPr txBox="1"/>
          <p:nvPr>
            <p:ph idx="1" type="subTitle"/>
          </p:nvPr>
        </p:nvSpPr>
        <p:spPr>
          <a:xfrm flipH="1">
            <a:off x="4714175" y="2208199"/>
            <a:ext cx="2163900" cy="413100"/>
          </a:xfrm>
          <a:prstGeom prst="rect">
            <a:avLst/>
          </a:prstGeom>
        </p:spPr>
        <p:txBody>
          <a:bodyPr anchorCtr="0" anchor="t" bIns="91425" lIns="91425" spcFirstLastPara="1" rIns="91425" wrap="square" tIns="0">
            <a:noAutofit/>
          </a:bodyPr>
          <a:lstStyle/>
          <a:p>
            <a:pPr indent="0" lvl="0" marL="0" rtl="0" algn="r">
              <a:spcBef>
                <a:spcPts val="0"/>
              </a:spcBef>
              <a:spcAft>
                <a:spcPts val="0"/>
              </a:spcAft>
              <a:buNone/>
            </a:pPr>
            <a:r>
              <a:rPr lang="en"/>
              <a:t>Return the first element and remove it </a:t>
            </a:r>
            <a:endParaRPr/>
          </a:p>
        </p:txBody>
      </p:sp>
      <p:sp>
        <p:nvSpPr>
          <p:cNvPr id="381" name="Google Shape;381;p30"/>
          <p:cNvSpPr txBox="1"/>
          <p:nvPr>
            <p:ph idx="3" type="ctrTitle"/>
          </p:nvPr>
        </p:nvSpPr>
        <p:spPr>
          <a:xfrm flipH="1">
            <a:off x="2266001" y="3155675"/>
            <a:ext cx="2163900" cy="3567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lang="en"/>
              <a:t>Peek (T)</a:t>
            </a:r>
            <a:endParaRPr/>
          </a:p>
        </p:txBody>
      </p:sp>
      <p:sp>
        <p:nvSpPr>
          <p:cNvPr id="382" name="Google Shape;382;p30"/>
          <p:cNvSpPr txBox="1"/>
          <p:nvPr>
            <p:ph idx="4" type="subTitle"/>
          </p:nvPr>
        </p:nvSpPr>
        <p:spPr>
          <a:xfrm flipH="1">
            <a:off x="2266000" y="3585925"/>
            <a:ext cx="2163900" cy="4131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Return the first element</a:t>
            </a:r>
            <a:endParaRPr/>
          </a:p>
        </p:txBody>
      </p:sp>
      <p:sp>
        <p:nvSpPr>
          <p:cNvPr id="383" name="Google Shape;383;p30"/>
          <p:cNvSpPr txBox="1"/>
          <p:nvPr>
            <p:ph idx="5" type="ctrTitle"/>
          </p:nvPr>
        </p:nvSpPr>
        <p:spPr>
          <a:xfrm flipH="1">
            <a:off x="4714200" y="3155754"/>
            <a:ext cx="2163900" cy="356700"/>
          </a:xfrm>
          <a:prstGeom prst="rect">
            <a:avLst/>
          </a:prstGeom>
        </p:spPr>
        <p:txBody>
          <a:bodyPr anchorCtr="0" anchor="b" bIns="0" lIns="91425" spcFirstLastPara="1" rIns="91425" wrap="square" tIns="0">
            <a:noAutofit/>
          </a:bodyPr>
          <a:lstStyle/>
          <a:p>
            <a:pPr indent="0" lvl="0" marL="0" rtl="0" algn="r">
              <a:spcBef>
                <a:spcPts val="0"/>
              </a:spcBef>
              <a:spcAft>
                <a:spcPts val="0"/>
              </a:spcAft>
              <a:buNone/>
            </a:pPr>
            <a:r>
              <a:rPr lang="en"/>
              <a:t>Contains(T)</a:t>
            </a:r>
            <a:endParaRPr/>
          </a:p>
        </p:txBody>
      </p:sp>
      <p:sp>
        <p:nvSpPr>
          <p:cNvPr id="384" name="Google Shape;384;p30"/>
          <p:cNvSpPr txBox="1"/>
          <p:nvPr>
            <p:ph idx="6" type="subTitle"/>
          </p:nvPr>
        </p:nvSpPr>
        <p:spPr>
          <a:xfrm flipH="1">
            <a:off x="4714175" y="3585925"/>
            <a:ext cx="2163900" cy="413100"/>
          </a:xfrm>
          <a:prstGeom prst="rect">
            <a:avLst/>
          </a:prstGeom>
        </p:spPr>
        <p:txBody>
          <a:bodyPr anchorCtr="0" anchor="t" bIns="91425" lIns="91425" spcFirstLastPara="1" rIns="91425" wrap="square" tIns="0">
            <a:noAutofit/>
          </a:bodyPr>
          <a:lstStyle/>
          <a:p>
            <a:pPr indent="0" lvl="0" marL="0" rtl="0" algn="r">
              <a:spcBef>
                <a:spcPts val="0"/>
              </a:spcBef>
              <a:spcAft>
                <a:spcPts val="0"/>
              </a:spcAft>
              <a:buNone/>
            </a:pPr>
            <a:r>
              <a:rPr lang="en"/>
              <a:t>Finds element in Stack.  </a:t>
            </a:r>
            <a:endParaRPr/>
          </a:p>
        </p:txBody>
      </p:sp>
      <p:sp>
        <p:nvSpPr>
          <p:cNvPr id="385" name="Google Shape;385;p30"/>
          <p:cNvSpPr/>
          <p:nvPr/>
        </p:nvSpPr>
        <p:spPr>
          <a:xfrm>
            <a:off x="7019925" y="1829925"/>
            <a:ext cx="773400" cy="773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0"/>
          <p:cNvSpPr/>
          <p:nvPr/>
        </p:nvSpPr>
        <p:spPr>
          <a:xfrm flipH="1" rot="10800000">
            <a:off x="1333500" y="3201525"/>
            <a:ext cx="773400" cy="773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0"/>
          <p:cNvSpPr/>
          <p:nvPr/>
        </p:nvSpPr>
        <p:spPr>
          <a:xfrm>
            <a:off x="7935174" y="3200675"/>
            <a:ext cx="471506" cy="179698"/>
          </a:xfrm>
          <a:custGeom>
            <a:rect b="b" l="l" r="r" t="t"/>
            <a:pathLst>
              <a:path extrusionOk="0" h="2346" w="21766">
                <a:moveTo>
                  <a:pt x="1" y="0"/>
                </a:moveTo>
                <a:lnTo>
                  <a:pt x="1" y="2346"/>
                </a:lnTo>
                <a:lnTo>
                  <a:pt x="21765" y="2346"/>
                </a:lnTo>
                <a:lnTo>
                  <a:pt x="2176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0"/>
          <p:cNvSpPr/>
          <p:nvPr/>
        </p:nvSpPr>
        <p:spPr>
          <a:xfrm>
            <a:off x="8250834" y="3498349"/>
            <a:ext cx="377605" cy="179751"/>
          </a:xfrm>
          <a:custGeom>
            <a:rect b="b" l="l" r="r" t="t"/>
            <a:pathLst>
              <a:path extrusionOk="0" h="2347" w="46995">
                <a:moveTo>
                  <a:pt x="0" y="1"/>
                </a:moveTo>
                <a:lnTo>
                  <a:pt x="0" y="2346"/>
                </a:lnTo>
                <a:lnTo>
                  <a:pt x="46994" y="2346"/>
                </a:lnTo>
                <a:lnTo>
                  <a:pt x="4699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0"/>
          <p:cNvSpPr/>
          <p:nvPr/>
        </p:nvSpPr>
        <p:spPr>
          <a:xfrm>
            <a:off x="7949925" y="3796075"/>
            <a:ext cx="300908" cy="178849"/>
          </a:xfrm>
          <a:custGeom>
            <a:rect b="b" l="l" r="r" t="t"/>
            <a:pathLst>
              <a:path extrusionOk="0" h="2335" w="12098">
                <a:moveTo>
                  <a:pt x="1" y="1"/>
                </a:moveTo>
                <a:lnTo>
                  <a:pt x="1" y="2335"/>
                </a:lnTo>
                <a:lnTo>
                  <a:pt x="12098" y="2335"/>
                </a:lnTo>
                <a:lnTo>
                  <a:pt x="120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0"/>
          <p:cNvSpPr/>
          <p:nvPr/>
        </p:nvSpPr>
        <p:spPr>
          <a:xfrm rot="5400000">
            <a:off x="7019925" y="3201525"/>
            <a:ext cx="773400" cy="773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0"/>
          <p:cNvSpPr/>
          <p:nvPr/>
        </p:nvSpPr>
        <p:spPr>
          <a:xfrm flipH="1">
            <a:off x="728536" y="3201525"/>
            <a:ext cx="488864" cy="179698"/>
          </a:xfrm>
          <a:custGeom>
            <a:rect b="b" l="l" r="r" t="t"/>
            <a:pathLst>
              <a:path extrusionOk="0" h="2346" w="21766">
                <a:moveTo>
                  <a:pt x="1" y="0"/>
                </a:moveTo>
                <a:lnTo>
                  <a:pt x="1" y="2346"/>
                </a:lnTo>
                <a:lnTo>
                  <a:pt x="21765" y="2346"/>
                </a:lnTo>
                <a:lnTo>
                  <a:pt x="2176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0"/>
          <p:cNvSpPr/>
          <p:nvPr/>
        </p:nvSpPr>
        <p:spPr>
          <a:xfrm flipH="1">
            <a:off x="514308" y="3498350"/>
            <a:ext cx="570167" cy="179751"/>
          </a:xfrm>
          <a:custGeom>
            <a:rect b="b" l="l" r="r" t="t"/>
            <a:pathLst>
              <a:path extrusionOk="0" h="2347" w="46995">
                <a:moveTo>
                  <a:pt x="0" y="1"/>
                </a:moveTo>
                <a:lnTo>
                  <a:pt x="0" y="2346"/>
                </a:lnTo>
                <a:lnTo>
                  <a:pt x="46994" y="2346"/>
                </a:lnTo>
                <a:lnTo>
                  <a:pt x="4699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0"/>
          <p:cNvSpPr/>
          <p:nvPr/>
        </p:nvSpPr>
        <p:spPr>
          <a:xfrm flipH="1">
            <a:off x="877356" y="3796075"/>
            <a:ext cx="323894" cy="178849"/>
          </a:xfrm>
          <a:custGeom>
            <a:rect b="b" l="l" r="r" t="t"/>
            <a:pathLst>
              <a:path extrusionOk="0" h="2335" w="12098">
                <a:moveTo>
                  <a:pt x="1" y="1"/>
                </a:moveTo>
                <a:lnTo>
                  <a:pt x="1" y="2335"/>
                </a:lnTo>
                <a:lnTo>
                  <a:pt x="12098" y="2335"/>
                </a:lnTo>
                <a:lnTo>
                  <a:pt x="120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0"/>
          <p:cNvSpPr/>
          <p:nvPr/>
        </p:nvSpPr>
        <p:spPr>
          <a:xfrm flipH="1">
            <a:off x="514360" y="1829925"/>
            <a:ext cx="703042" cy="179698"/>
          </a:xfrm>
          <a:custGeom>
            <a:rect b="b" l="l" r="r" t="t"/>
            <a:pathLst>
              <a:path extrusionOk="0" h="2346" w="21766">
                <a:moveTo>
                  <a:pt x="1" y="0"/>
                </a:moveTo>
                <a:lnTo>
                  <a:pt x="1" y="2346"/>
                </a:lnTo>
                <a:lnTo>
                  <a:pt x="21765" y="2346"/>
                </a:lnTo>
                <a:lnTo>
                  <a:pt x="2176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0"/>
          <p:cNvSpPr/>
          <p:nvPr/>
        </p:nvSpPr>
        <p:spPr>
          <a:xfrm flipH="1">
            <a:off x="783204" y="2127175"/>
            <a:ext cx="178816" cy="179751"/>
          </a:xfrm>
          <a:custGeom>
            <a:rect b="b" l="l" r="r" t="t"/>
            <a:pathLst>
              <a:path extrusionOk="0" h="2347" w="46995">
                <a:moveTo>
                  <a:pt x="0" y="1"/>
                </a:moveTo>
                <a:lnTo>
                  <a:pt x="0" y="2346"/>
                </a:lnTo>
                <a:lnTo>
                  <a:pt x="46994" y="2346"/>
                </a:lnTo>
                <a:lnTo>
                  <a:pt x="469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0"/>
          <p:cNvSpPr/>
          <p:nvPr/>
        </p:nvSpPr>
        <p:spPr>
          <a:xfrm flipH="1">
            <a:off x="8071052" y="2126750"/>
            <a:ext cx="570173" cy="179751"/>
          </a:xfrm>
          <a:custGeom>
            <a:rect b="b" l="l" r="r" t="t"/>
            <a:pathLst>
              <a:path extrusionOk="0" h="2347" w="5323">
                <a:moveTo>
                  <a:pt x="1" y="1"/>
                </a:moveTo>
                <a:lnTo>
                  <a:pt x="1" y="2346"/>
                </a:lnTo>
                <a:lnTo>
                  <a:pt x="5323" y="2346"/>
                </a:lnTo>
                <a:lnTo>
                  <a:pt x="532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0"/>
          <p:cNvSpPr/>
          <p:nvPr/>
        </p:nvSpPr>
        <p:spPr>
          <a:xfrm flipH="1">
            <a:off x="7930661" y="2424475"/>
            <a:ext cx="471489" cy="178849"/>
          </a:xfrm>
          <a:custGeom>
            <a:rect b="b" l="l" r="r" t="t"/>
            <a:pathLst>
              <a:path extrusionOk="0" h="2335" w="12098">
                <a:moveTo>
                  <a:pt x="1" y="1"/>
                </a:moveTo>
                <a:lnTo>
                  <a:pt x="1" y="2335"/>
                </a:lnTo>
                <a:lnTo>
                  <a:pt x="12098" y="2335"/>
                </a:lnTo>
                <a:lnTo>
                  <a:pt x="12098"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0"/>
          <p:cNvSpPr txBox="1"/>
          <p:nvPr>
            <p:ph idx="8" type="subTitle"/>
          </p:nvPr>
        </p:nvSpPr>
        <p:spPr>
          <a:xfrm flipH="1">
            <a:off x="2266008" y="2208197"/>
            <a:ext cx="2163900" cy="4131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Insert variable front of Stack</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99" name="Google Shape;399;p30"/>
          <p:cNvSpPr/>
          <p:nvPr/>
        </p:nvSpPr>
        <p:spPr>
          <a:xfrm>
            <a:off x="5810203" y="4415175"/>
            <a:ext cx="407888" cy="179751"/>
          </a:xfrm>
          <a:custGeom>
            <a:rect b="b" l="l" r="r" t="t"/>
            <a:pathLst>
              <a:path extrusionOk="0" h="2347" w="5323">
                <a:moveTo>
                  <a:pt x="1" y="1"/>
                </a:moveTo>
                <a:lnTo>
                  <a:pt x="1" y="2346"/>
                </a:lnTo>
                <a:lnTo>
                  <a:pt x="5323" y="2346"/>
                </a:lnTo>
                <a:lnTo>
                  <a:pt x="5323"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0"/>
          <p:cNvSpPr txBox="1"/>
          <p:nvPr>
            <p:ph idx="5" type="ctrTitle"/>
          </p:nvPr>
        </p:nvSpPr>
        <p:spPr>
          <a:xfrm flipH="1">
            <a:off x="2787100" y="4072579"/>
            <a:ext cx="2163900" cy="356700"/>
          </a:xfrm>
          <a:prstGeom prst="rect">
            <a:avLst/>
          </a:prstGeom>
        </p:spPr>
        <p:txBody>
          <a:bodyPr anchorCtr="0" anchor="b" bIns="0" lIns="91425" spcFirstLastPara="1" rIns="91425" wrap="square" tIns="0">
            <a:noAutofit/>
          </a:bodyPr>
          <a:lstStyle/>
          <a:p>
            <a:pPr indent="0" lvl="0" marL="0" rtl="0" algn="r">
              <a:spcBef>
                <a:spcPts val="0"/>
              </a:spcBef>
              <a:spcAft>
                <a:spcPts val="0"/>
              </a:spcAft>
              <a:buNone/>
            </a:pPr>
            <a:r>
              <a:rPr lang="en"/>
              <a:t>Clear</a:t>
            </a:r>
            <a:r>
              <a:rPr lang="en"/>
              <a:t>(T)</a:t>
            </a:r>
            <a:endParaRPr/>
          </a:p>
        </p:txBody>
      </p:sp>
      <p:sp>
        <p:nvSpPr>
          <p:cNvPr id="401" name="Google Shape;401;p30"/>
          <p:cNvSpPr txBox="1"/>
          <p:nvPr>
            <p:ph idx="6" type="subTitle"/>
          </p:nvPr>
        </p:nvSpPr>
        <p:spPr>
          <a:xfrm flipH="1">
            <a:off x="2787075" y="4502750"/>
            <a:ext cx="2163900" cy="413100"/>
          </a:xfrm>
          <a:prstGeom prst="rect">
            <a:avLst/>
          </a:prstGeom>
        </p:spPr>
        <p:txBody>
          <a:bodyPr anchorCtr="0" anchor="t" bIns="91425" lIns="91425" spcFirstLastPara="1" rIns="91425" wrap="square" tIns="0">
            <a:noAutofit/>
          </a:bodyPr>
          <a:lstStyle/>
          <a:p>
            <a:pPr indent="0" lvl="0" marL="0" rtl="0" algn="r">
              <a:spcBef>
                <a:spcPts val="0"/>
              </a:spcBef>
              <a:spcAft>
                <a:spcPts val="0"/>
              </a:spcAft>
              <a:buNone/>
            </a:pPr>
            <a:r>
              <a:rPr lang="en"/>
              <a:t>Delete all elements of stack</a:t>
            </a:r>
            <a:endParaRPr/>
          </a:p>
        </p:txBody>
      </p:sp>
      <p:sp>
        <p:nvSpPr>
          <p:cNvPr id="402" name="Google Shape;402;p30"/>
          <p:cNvSpPr/>
          <p:nvPr/>
        </p:nvSpPr>
        <p:spPr>
          <a:xfrm>
            <a:off x="6008074" y="4117500"/>
            <a:ext cx="471506" cy="179698"/>
          </a:xfrm>
          <a:custGeom>
            <a:rect b="b" l="l" r="r" t="t"/>
            <a:pathLst>
              <a:path extrusionOk="0" h="2346" w="21766">
                <a:moveTo>
                  <a:pt x="1" y="0"/>
                </a:moveTo>
                <a:lnTo>
                  <a:pt x="1" y="2346"/>
                </a:lnTo>
                <a:lnTo>
                  <a:pt x="21765" y="2346"/>
                </a:lnTo>
                <a:lnTo>
                  <a:pt x="2176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0"/>
          <p:cNvSpPr/>
          <p:nvPr/>
        </p:nvSpPr>
        <p:spPr>
          <a:xfrm>
            <a:off x="6323734" y="4415174"/>
            <a:ext cx="377605" cy="179751"/>
          </a:xfrm>
          <a:custGeom>
            <a:rect b="b" l="l" r="r" t="t"/>
            <a:pathLst>
              <a:path extrusionOk="0" h="2347" w="46995">
                <a:moveTo>
                  <a:pt x="0" y="1"/>
                </a:moveTo>
                <a:lnTo>
                  <a:pt x="0" y="2346"/>
                </a:lnTo>
                <a:lnTo>
                  <a:pt x="46994" y="2346"/>
                </a:lnTo>
                <a:lnTo>
                  <a:pt x="4699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0"/>
          <p:cNvSpPr/>
          <p:nvPr/>
        </p:nvSpPr>
        <p:spPr>
          <a:xfrm>
            <a:off x="6022825" y="4712900"/>
            <a:ext cx="300908" cy="178849"/>
          </a:xfrm>
          <a:custGeom>
            <a:rect b="b" l="l" r="r" t="t"/>
            <a:pathLst>
              <a:path extrusionOk="0" h="2335" w="12098">
                <a:moveTo>
                  <a:pt x="1" y="1"/>
                </a:moveTo>
                <a:lnTo>
                  <a:pt x="1" y="2335"/>
                </a:lnTo>
                <a:lnTo>
                  <a:pt x="12098" y="2335"/>
                </a:lnTo>
                <a:lnTo>
                  <a:pt x="120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0"/>
          <p:cNvSpPr/>
          <p:nvPr/>
        </p:nvSpPr>
        <p:spPr>
          <a:xfrm rot="5400000">
            <a:off x="5092825" y="4118350"/>
            <a:ext cx="773400" cy="773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31"/>
          <p:cNvSpPr txBox="1"/>
          <p:nvPr>
            <p:ph type="title"/>
          </p:nvPr>
        </p:nvSpPr>
        <p:spPr>
          <a:xfrm>
            <a:off x="127800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Let’s use stack methods</a:t>
            </a:r>
            <a:endParaRPr/>
          </a:p>
        </p:txBody>
      </p:sp>
      <p:sp>
        <p:nvSpPr>
          <p:cNvPr id="411" name="Google Shape;411;p31"/>
          <p:cNvSpPr/>
          <p:nvPr/>
        </p:nvSpPr>
        <p:spPr>
          <a:xfrm>
            <a:off x="200875" y="1436550"/>
            <a:ext cx="2330675" cy="3536175"/>
          </a:xfrm>
          <a:prstGeom prst="flowChartProcess">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1"/>
          <p:cNvSpPr/>
          <p:nvPr/>
        </p:nvSpPr>
        <p:spPr>
          <a:xfrm>
            <a:off x="3145425" y="1958825"/>
            <a:ext cx="17079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Apple</a:t>
            </a:r>
            <a:endParaRPr/>
          </a:p>
        </p:txBody>
      </p:sp>
      <p:sp>
        <p:nvSpPr>
          <p:cNvPr id="413" name="Google Shape;413;p31"/>
          <p:cNvSpPr/>
          <p:nvPr/>
        </p:nvSpPr>
        <p:spPr>
          <a:xfrm>
            <a:off x="3145425" y="2603475"/>
            <a:ext cx="17079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Banana</a:t>
            </a:r>
            <a:endParaRPr/>
          </a:p>
        </p:txBody>
      </p:sp>
      <p:sp>
        <p:nvSpPr>
          <p:cNvPr id="414" name="Google Shape;414;p31"/>
          <p:cNvSpPr/>
          <p:nvPr/>
        </p:nvSpPr>
        <p:spPr>
          <a:xfrm>
            <a:off x="3145425" y="3248125"/>
            <a:ext cx="17079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Peach</a:t>
            </a:r>
            <a:endParaRPr/>
          </a:p>
        </p:txBody>
      </p:sp>
      <p:sp>
        <p:nvSpPr>
          <p:cNvPr id="415" name="Google Shape;415;p31"/>
          <p:cNvSpPr/>
          <p:nvPr/>
        </p:nvSpPr>
        <p:spPr>
          <a:xfrm>
            <a:off x="3145425" y="3892775"/>
            <a:ext cx="17079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Strawberries</a:t>
            </a:r>
            <a:endParaRPr/>
          </a:p>
        </p:txBody>
      </p:sp>
      <p:sp>
        <p:nvSpPr>
          <p:cNvPr id="416" name="Google Shape;416;p31"/>
          <p:cNvSpPr/>
          <p:nvPr/>
        </p:nvSpPr>
        <p:spPr>
          <a:xfrm>
            <a:off x="3145425" y="4497225"/>
            <a:ext cx="17079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Oranges</a:t>
            </a:r>
            <a:endParaRPr/>
          </a:p>
        </p:txBody>
      </p:sp>
      <p:sp>
        <p:nvSpPr>
          <p:cNvPr id="417" name="Google Shape;417;p31"/>
          <p:cNvSpPr/>
          <p:nvPr/>
        </p:nvSpPr>
        <p:spPr>
          <a:xfrm>
            <a:off x="5746250" y="1426525"/>
            <a:ext cx="2119800" cy="532200"/>
          </a:xfrm>
          <a:prstGeom prst="round2DiagRect">
            <a:avLst>
              <a:gd fmla="val 16667" name="adj1"/>
              <a:gd fmla="val 0" name="adj2"/>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Push(“Apple”)</a:t>
            </a:r>
            <a:endParaRPr/>
          </a:p>
        </p:txBody>
      </p:sp>
    </p:spTree>
  </p:cSld>
  <p:clrMapOvr>
    <a:masterClrMapping/>
  </p:clrMapOvr>
  <mc:AlternateContent>
    <mc:Choice Requires="p14">
      <p:transition spd="slow" p14:dur="700">
        <p14:flip dir="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32"/>
          <p:cNvSpPr txBox="1"/>
          <p:nvPr>
            <p:ph type="title"/>
          </p:nvPr>
        </p:nvSpPr>
        <p:spPr>
          <a:xfrm>
            <a:off x="127800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Let’s use stack methods</a:t>
            </a:r>
            <a:endParaRPr/>
          </a:p>
        </p:txBody>
      </p:sp>
      <p:sp>
        <p:nvSpPr>
          <p:cNvPr id="423" name="Google Shape;423;p32"/>
          <p:cNvSpPr/>
          <p:nvPr/>
        </p:nvSpPr>
        <p:spPr>
          <a:xfrm>
            <a:off x="200875" y="1436550"/>
            <a:ext cx="2330675" cy="3536175"/>
          </a:xfrm>
          <a:prstGeom prst="flowChartProcess">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2"/>
          <p:cNvSpPr/>
          <p:nvPr/>
        </p:nvSpPr>
        <p:spPr>
          <a:xfrm>
            <a:off x="553575" y="4289475"/>
            <a:ext cx="17079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Apple</a:t>
            </a:r>
            <a:endParaRPr/>
          </a:p>
        </p:txBody>
      </p:sp>
      <p:sp>
        <p:nvSpPr>
          <p:cNvPr id="425" name="Google Shape;425;p32"/>
          <p:cNvSpPr/>
          <p:nvPr/>
        </p:nvSpPr>
        <p:spPr>
          <a:xfrm>
            <a:off x="3145425" y="2603475"/>
            <a:ext cx="17079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Banana</a:t>
            </a:r>
            <a:endParaRPr/>
          </a:p>
        </p:txBody>
      </p:sp>
      <p:sp>
        <p:nvSpPr>
          <p:cNvPr id="426" name="Google Shape;426;p32"/>
          <p:cNvSpPr/>
          <p:nvPr/>
        </p:nvSpPr>
        <p:spPr>
          <a:xfrm>
            <a:off x="3145425" y="3248125"/>
            <a:ext cx="17079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Peach</a:t>
            </a:r>
            <a:endParaRPr/>
          </a:p>
        </p:txBody>
      </p:sp>
      <p:sp>
        <p:nvSpPr>
          <p:cNvPr id="427" name="Google Shape;427;p32"/>
          <p:cNvSpPr/>
          <p:nvPr/>
        </p:nvSpPr>
        <p:spPr>
          <a:xfrm>
            <a:off x="3145425" y="3892775"/>
            <a:ext cx="17079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Strawberries</a:t>
            </a:r>
            <a:endParaRPr/>
          </a:p>
        </p:txBody>
      </p:sp>
      <p:sp>
        <p:nvSpPr>
          <p:cNvPr id="428" name="Google Shape;428;p32"/>
          <p:cNvSpPr/>
          <p:nvPr/>
        </p:nvSpPr>
        <p:spPr>
          <a:xfrm>
            <a:off x="3145425" y="4497225"/>
            <a:ext cx="17079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Oranges</a:t>
            </a:r>
            <a:endParaRPr/>
          </a:p>
        </p:txBody>
      </p:sp>
      <p:sp>
        <p:nvSpPr>
          <p:cNvPr id="429" name="Google Shape;429;p32"/>
          <p:cNvSpPr/>
          <p:nvPr/>
        </p:nvSpPr>
        <p:spPr>
          <a:xfrm>
            <a:off x="5746250" y="1426525"/>
            <a:ext cx="2119800" cy="1125000"/>
          </a:xfrm>
          <a:prstGeom prst="round2DiagRect">
            <a:avLst>
              <a:gd fmla="val 16667" name="adj1"/>
              <a:gd fmla="val 0" name="adj2"/>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Push(“Banana”)</a:t>
            </a:r>
            <a:endParaRPr/>
          </a:p>
          <a:p>
            <a:pPr indent="0" lvl="0" marL="0" rtl="0" algn="l">
              <a:spcBef>
                <a:spcPts val="0"/>
              </a:spcBef>
              <a:spcAft>
                <a:spcPts val="0"/>
              </a:spcAft>
              <a:buNone/>
            </a:pPr>
            <a:r>
              <a:rPr lang="en"/>
              <a:t>Push(“Peach”)</a:t>
            </a:r>
            <a:endParaRPr/>
          </a:p>
          <a:p>
            <a:pPr indent="0" lvl="0" marL="0" rtl="0" algn="l">
              <a:spcBef>
                <a:spcPts val="0"/>
              </a:spcBef>
              <a:spcAft>
                <a:spcPts val="0"/>
              </a:spcAft>
              <a:buNone/>
            </a:pPr>
            <a:r>
              <a:rPr lang="en"/>
              <a:t>Push(“Strawberries”)</a:t>
            </a:r>
            <a:endParaRPr/>
          </a:p>
          <a:p>
            <a:pPr indent="0" lvl="0" marL="0" rtl="0" algn="l">
              <a:spcBef>
                <a:spcPts val="0"/>
              </a:spcBef>
              <a:spcAft>
                <a:spcPts val="0"/>
              </a:spcAft>
              <a:buNone/>
            </a:pPr>
            <a:r>
              <a:rPr lang="en"/>
              <a:t>Push(“Oranges”)</a:t>
            </a:r>
            <a:endParaRPr/>
          </a:p>
          <a:p>
            <a:pPr indent="0" lvl="0" marL="0" rtl="0" algn="l">
              <a:spcBef>
                <a:spcPts val="0"/>
              </a:spcBef>
              <a:spcAft>
                <a:spcPts val="0"/>
              </a:spcAft>
              <a:buNone/>
            </a:pPr>
            <a:r>
              <a:t/>
            </a:r>
            <a:endParaRPr/>
          </a:p>
        </p:txBody>
      </p:sp>
    </p:spTree>
  </p:cSld>
  <p:clrMapOvr>
    <a:masterClrMapping/>
  </p:clrMapOvr>
  <mc:AlternateContent>
    <mc:Choice Requires="p14">
      <p:transition spd="slow" p14:dur="700">
        <p14:flip dir="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33"/>
          <p:cNvSpPr txBox="1"/>
          <p:nvPr>
            <p:ph type="title"/>
          </p:nvPr>
        </p:nvSpPr>
        <p:spPr>
          <a:xfrm>
            <a:off x="127800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Let’s use stack methods</a:t>
            </a:r>
            <a:endParaRPr/>
          </a:p>
        </p:txBody>
      </p:sp>
      <p:sp>
        <p:nvSpPr>
          <p:cNvPr id="435" name="Google Shape;435;p33"/>
          <p:cNvSpPr/>
          <p:nvPr/>
        </p:nvSpPr>
        <p:spPr>
          <a:xfrm>
            <a:off x="200875" y="1436550"/>
            <a:ext cx="1485711" cy="3536175"/>
          </a:xfrm>
          <a:prstGeom prst="flowChartProcess">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3"/>
          <p:cNvSpPr/>
          <p:nvPr/>
        </p:nvSpPr>
        <p:spPr>
          <a:xfrm>
            <a:off x="425707" y="4289475"/>
            <a:ext cx="10887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Apple</a:t>
            </a:r>
            <a:endParaRPr/>
          </a:p>
        </p:txBody>
      </p:sp>
      <p:sp>
        <p:nvSpPr>
          <p:cNvPr id="437" name="Google Shape;437;p33"/>
          <p:cNvSpPr/>
          <p:nvPr/>
        </p:nvSpPr>
        <p:spPr>
          <a:xfrm>
            <a:off x="425707" y="3723625"/>
            <a:ext cx="10887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Banana</a:t>
            </a:r>
            <a:endParaRPr/>
          </a:p>
        </p:txBody>
      </p:sp>
      <p:sp>
        <p:nvSpPr>
          <p:cNvPr id="438" name="Google Shape;438;p33"/>
          <p:cNvSpPr/>
          <p:nvPr/>
        </p:nvSpPr>
        <p:spPr>
          <a:xfrm>
            <a:off x="425699" y="3125075"/>
            <a:ext cx="10887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Peach</a:t>
            </a:r>
            <a:endParaRPr/>
          </a:p>
        </p:txBody>
      </p:sp>
      <p:sp>
        <p:nvSpPr>
          <p:cNvPr id="439" name="Google Shape;439;p33"/>
          <p:cNvSpPr/>
          <p:nvPr/>
        </p:nvSpPr>
        <p:spPr>
          <a:xfrm>
            <a:off x="399372" y="2526525"/>
            <a:ext cx="10887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Strawberries</a:t>
            </a:r>
            <a:endParaRPr/>
          </a:p>
        </p:txBody>
      </p:sp>
      <p:sp>
        <p:nvSpPr>
          <p:cNvPr id="440" name="Google Shape;440;p33"/>
          <p:cNvSpPr/>
          <p:nvPr/>
        </p:nvSpPr>
        <p:spPr>
          <a:xfrm>
            <a:off x="2186051" y="2460400"/>
            <a:ext cx="10887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Oranges</a:t>
            </a:r>
            <a:endParaRPr/>
          </a:p>
        </p:txBody>
      </p:sp>
      <p:sp>
        <p:nvSpPr>
          <p:cNvPr id="441" name="Google Shape;441;p33"/>
          <p:cNvSpPr/>
          <p:nvPr/>
        </p:nvSpPr>
        <p:spPr>
          <a:xfrm>
            <a:off x="1993969" y="1436550"/>
            <a:ext cx="1351200" cy="532200"/>
          </a:xfrm>
          <a:prstGeom prst="round2DiagRect">
            <a:avLst>
              <a:gd fmla="val 16667" name="adj1"/>
              <a:gd fmla="val 0" name="adj2"/>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POP</a:t>
            </a:r>
            <a:r>
              <a:rPr lang="en"/>
              <a:t>()</a:t>
            </a:r>
            <a:endParaRPr/>
          </a:p>
        </p:txBody>
      </p:sp>
      <p:sp>
        <p:nvSpPr>
          <p:cNvPr id="442" name="Google Shape;442;p33"/>
          <p:cNvSpPr/>
          <p:nvPr/>
        </p:nvSpPr>
        <p:spPr>
          <a:xfrm rot="1502407">
            <a:off x="1392829" y="1986549"/>
            <a:ext cx="670521" cy="597907"/>
          </a:xfrm>
          <a:prstGeom prst="striped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3"/>
          <p:cNvSpPr/>
          <p:nvPr/>
        </p:nvSpPr>
        <p:spPr>
          <a:xfrm>
            <a:off x="3588050" y="1436550"/>
            <a:ext cx="1485711" cy="3536175"/>
          </a:xfrm>
          <a:prstGeom prst="flowChartProcess">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3"/>
          <p:cNvSpPr/>
          <p:nvPr/>
        </p:nvSpPr>
        <p:spPr>
          <a:xfrm>
            <a:off x="3812882" y="4289475"/>
            <a:ext cx="10887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Apple</a:t>
            </a:r>
            <a:endParaRPr/>
          </a:p>
        </p:txBody>
      </p:sp>
      <p:sp>
        <p:nvSpPr>
          <p:cNvPr id="445" name="Google Shape;445;p33"/>
          <p:cNvSpPr/>
          <p:nvPr/>
        </p:nvSpPr>
        <p:spPr>
          <a:xfrm>
            <a:off x="3812882" y="3723625"/>
            <a:ext cx="10887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Banana</a:t>
            </a:r>
            <a:endParaRPr/>
          </a:p>
        </p:txBody>
      </p:sp>
      <p:sp>
        <p:nvSpPr>
          <p:cNvPr id="446" name="Google Shape;446;p33"/>
          <p:cNvSpPr/>
          <p:nvPr/>
        </p:nvSpPr>
        <p:spPr>
          <a:xfrm>
            <a:off x="3812874" y="3125075"/>
            <a:ext cx="10887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Peach</a:t>
            </a:r>
            <a:endParaRPr/>
          </a:p>
        </p:txBody>
      </p:sp>
      <p:sp>
        <p:nvSpPr>
          <p:cNvPr id="447" name="Google Shape;447;p33"/>
          <p:cNvSpPr/>
          <p:nvPr/>
        </p:nvSpPr>
        <p:spPr>
          <a:xfrm>
            <a:off x="3786547" y="2526525"/>
            <a:ext cx="10887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Strawberries</a:t>
            </a:r>
            <a:endParaRPr/>
          </a:p>
        </p:txBody>
      </p:sp>
      <p:sp>
        <p:nvSpPr>
          <p:cNvPr id="448" name="Google Shape;448;p33"/>
          <p:cNvSpPr/>
          <p:nvPr/>
        </p:nvSpPr>
        <p:spPr>
          <a:xfrm>
            <a:off x="5573226" y="2460400"/>
            <a:ext cx="10887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Strawberries</a:t>
            </a:r>
            <a:endParaRPr/>
          </a:p>
        </p:txBody>
      </p:sp>
      <p:sp>
        <p:nvSpPr>
          <p:cNvPr id="449" name="Google Shape;449;p33"/>
          <p:cNvSpPr/>
          <p:nvPr/>
        </p:nvSpPr>
        <p:spPr>
          <a:xfrm>
            <a:off x="5119944" y="1443388"/>
            <a:ext cx="1351200" cy="532200"/>
          </a:xfrm>
          <a:prstGeom prst="round2DiagRect">
            <a:avLst>
              <a:gd fmla="val 16667" name="adj1"/>
              <a:gd fmla="val 0" name="adj2"/>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Peek</a:t>
            </a:r>
            <a:r>
              <a:rPr lang="en"/>
              <a:t>()</a:t>
            </a:r>
            <a:endParaRPr/>
          </a:p>
        </p:txBody>
      </p:sp>
      <p:sp>
        <p:nvSpPr>
          <p:cNvPr id="450" name="Google Shape;450;p33"/>
          <p:cNvSpPr/>
          <p:nvPr/>
        </p:nvSpPr>
        <p:spPr>
          <a:xfrm rot="610725">
            <a:off x="4899514" y="2465254"/>
            <a:ext cx="670554" cy="597919"/>
          </a:xfrm>
          <a:prstGeom prst="striped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3"/>
          <p:cNvSpPr/>
          <p:nvPr/>
        </p:nvSpPr>
        <p:spPr>
          <a:xfrm>
            <a:off x="6879025" y="1436550"/>
            <a:ext cx="1485711" cy="3536175"/>
          </a:xfrm>
          <a:prstGeom prst="flowChartProcess">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3"/>
          <p:cNvSpPr/>
          <p:nvPr/>
        </p:nvSpPr>
        <p:spPr>
          <a:xfrm>
            <a:off x="7103857" y="4289475"/>
            <a:ext cx="10887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Apple</a:t>
            </a:r>
            <a:endParaRPr/>
          </a:p>
        </p:txBody>
      </p:sp>
      <p:sp>
        <p:nvSpPr>
          <p:cNvPr id="453" name="Google Shape;453;p33"/>
          <p:cNvSpPr/>
          <p:nvPr/>
        </p:nvSpPr>
        <p:spPr>
          <a:xfrm>
            <a:off x="7103857" y="3723625"/>
            <a:ext cx="10887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Banana</a:t>
            </a:r>
            <a:endParaRPr/>
          </a:p>
        </p:txBody>
      </p:sp>
      <p:sp>
        <p:nvSpPr>
          <p:cNvPr id="454" name="Google Shape;454;p33"/>
          <p:cNvSpPr/>
          <p:nvPr/>
        </p:nvSpPr>
        <p:spPr>
          <a:xfrm>
            <a:off x="7103849" y="3125075"/>
            <a:ext cx="10887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Peach</a:t>
            </a:r>
            <a:endParaRPr/>
          </a:p>
        </p:txBody>
      </p:sp>
      <p:sp>
        <p:nvSpPr>
          <p:cNvPr id="455" name="Google Shape;455;p33"/>
          <p:cNvSpPr/>
          <p:nvPr/>
        </p:nvSpPr>
        <p:spPr>
          <a:xfrm>
            <a:off x="7077522" y="2526525"/>
            <a:ext cx="10887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Strawberries</a:t>
            </a:r>
            <a:endParaRPr/>
          </a:p>
        </p:txBody>
      </p:sp>
      <p:sp>
        <p:nvSpPr>
          <p:cNvPr id="456" name="Google Shape;456;p33"/>
          <p:cNvSpPr txBox="1"/>
          <p:nvPr/>
        </p:nvSpPr>
        <p:spPr>
          <a:xfrm>
            <a:off x="7303375" y="1717850"/>
            <a:ext cx="185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naheim"/>
              <a:ea typeface="Anaheim"/>
              <a:cs typeface="Anaheim"/>
              <a:sym typeface="Anaheim"/>
            </a:endParaRPr>
          </a:p>
        </p:txBody>
      </p:sp>
      <p:sp>
        <p:nvSpPr>
          <p:cNvPr id="457" name="Google Shape;457;p33"/>
          <p:cNvSpPr/>
          <p:nvPr/>
        </p:nvSpPr>
        <p:spPr>
          <a:xfrm>
            <a:off x="7371919" y="832313"/>
            <a:ext cx="1351200" cy="532200"/>
          </a:xfrm>
          <a:prstGeom prst="round2DiagRect">
            <a:avLst>
              <a:gd fmla="val 16667" name="adj1"/>
              <a:gd fmla="val 0" name="adj2"/>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TOP</a:t>
            </a:r>
            <a:r>
              <a:rPr lang="en"/>
              <a:t>()</a:t>
            </a:r>
            <a:endParaRPr/>
          </a:p>
        </p:txBody>
      </p:sp>
      <p:sp>
        <p:nvSpPr>
          <p:cNvPr id="458" name="Google Shape;458;p33"/>
          <p:cNvSpPr/>
          <p:nvPr/>
        </p:nvSpPr>
        <p:spPr>
          <a:xfrm>
            <a:off x="7696225" y="1295450"/>
            <a:ext cx="702600" cy="12450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mc:AlternateContent>
    <mc:Choice Requires="p14">
      <p:transition spd="slow" p14:dur="700">
        <p14:flip dir="l"/>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