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58" r:id="rId5"/>
    <p:sldId id="257" r:id="rId6"/>
    <p:sldId id="259" r:id="rId7"/>
    <p:sldId id="272" r:id="rId8"/>
    <p:sldId id="271" r:id="rId9"/>
    <p:sldId id="268" r:id="rId10"/>
    <p:sldId id="261" r:id="rId11"/>
    <p:sldId id="269" r:id="rId12"/>
    <p:sldId id="265" r:id="rId13"/>
    <p:sldId id="260" r:id="rId14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8" autoAdjust="0"/>
  </p:normalViewPr>
  <p:slideViewPr>
    <p:cSldViewPr snapToGrid="0">
      <p:cViewPr varScale="1">
        <p:scale>
          <a:sx n="88" d="100"/>
          <a:sy n="88" d="100"/>
        </p:scale>
        <p:origin x="1416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99237-AE81-4502-832C-F0EC8127E7A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867BA-F1A9-4FE3-A7CA-EDBFF3C0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5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Jaunas</a:t>
            </a:r>
            <a:r>
              <a:rPr lang="en-US" dirty="0"/>
              <a:t> </a:t>
            </a:r>
            <a:r>
              <a:rPr lang="en-US" dirty="0" err="1"/>
              <a:t>valodas</a:t>
            </a:r>
            <a:r>
              <a:rPr lang="en-US" dirty="0"/>
              <a:t>, kas </a:t>
            </a:r>
            <a:r>
              <a:rPr lang="en-US" dirty="0" err="1"/>
              <a:t>apraksta</a:t>
            </a:r>
            <a:r>
              <a:rPr lang="en-US" dirty="0"/>
              <a:t> </a:t>
            </a:r>
            <a:r>
              <a:rPr lang="en-US" dirty="0" err="1"/>
              <a:t>datus</a:t>
            </a:r>
            <a:r>
              <a:rPr lang="en-US" dirty="0"/>
              <a:t> </a:t>
            </a:r>
            <a:r>
              <a:rPr lang="en-US" dirty="0" err="1"/>
              <a:t>iekš</a:t>
            </a:r>
            <a:r>
              <a:rPr lang="en-US" dirty="0"/>
              <a:t> </a:t>
            </a:r>
            <a:r>
              <a:rPr lang="lv-LV" dirty="0"/>
              <a:t>Tīmekļa atmiņas</a:t>
            </a:r>
            <a:r>
              <a:rPr lang="en-US" dirty="0"/>
              <a:t>, </a:t>
            </a:r>
            <a:r>
              <a:rPr lang="en-US" dirty="0" err="1"/>
              <a:t>gramatikas</a:t>
            </a:r>
            <a:r>
              <a:rPr lang="en-US" dirty="0"/>
              <a:t> un </a:t>
            </a:r>
            <a:r>
              <a:rPr lang="en-US" dirty="0" err="1"/>
              <a:t>kompilatora</a:t>
            </a:r>
            <a:r>
              <a:rPr lang="en-US" dirty="0"/>
              <a:t> </a:t>
            </a:r>
            <a:r>
              <a:rPr lang="en-US" dirty="0" err="1"/>
              <a:t>izstrāde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WebMemory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 </a:t>
            </a:r>
            <a:r>
              <a:rPr lang="en-US" dirty="0" err="1"/>
              <a:t>vajag</a:t>
            </a:r>
            <a:r>
              <a:rPr lang="en-US" dirty="0"/>
              <a:t> </a:t>
            </a:r>
            <a:r>
              <a:rPr lang="en-US" dirty="0" err="1"/>
              <a:t>aprakstīt</a:t>
            </a:r>
            <a:r>
              <a:rPr lang="en-US" dirty="0"/>
              <a:t>, </a:t>
            </a:r>
            <a:r>
              <a:rPr lang="en-US" dirty="0" err="1"/>
              <a:t>tāpēc</a:t>
            </a:r>
            <a:r>
              <a:rPr lang="en-US" dirty="0"/>
              <a:t> </a:t>
            </a:r>
            <a:r>
              <a:rPr lang="en-US" dirty="0" err="1"/>
              <a:t>veidojam</a:t>
            </a:r>
            <a:r>
              <a:rPr lang="en-US" dirty="0"/>
              <a:t> </a:t>
            </a:r>
            <a:r>
              <a:rPr lang="en-US" dirty="0" err="1"/>
              <a:t>jaunu</a:t>
            </a:r>
            <a:r>
              <a:rPr lang="en-US" dirty="0"/>
              <a:t> </a:t>
            </a:r>
            <a:r>
              <a:rPr lang="en-US" dirty="0" err="1"/>
              <a:t>valodu</a:t>
            </a:r>
            <a:r>
              <a:rPr lang="en-US" dirty="0"/>
              <a:t> WAOS C#.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67BA-F1A9-4FE3-A7CA-EDBFF3C078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67BA-F1A9-4FE3-A7CA-EDBFF3C078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8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867BA-F1A9-4FE3-A7CA-EDBFF3C078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1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BC8345F-44C3-4177-92E0-31F02893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2E4ACACE-C334-4CFE-B010-07BB44D99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7F20E778-6A0D-4902-A78C-CEBC97A9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21B7D60E-C966-4E01-BEAD-90AAAF52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EF013D21-94C0-4571-A79C-819EEA9C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6774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BB4289C-2038-4581-8758-BE270EBC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FAB81D43-AF09-43DA-A118-D08D393E6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E91DC8CC-4FAA-431A-81F9-8F59D7A7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C9377FEC-BADB-4CF8-B32C-A68E2625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2DF1940A-C34C-45D1-AEBA-87AABE6A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5366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>
            <a:extLst>
              <a:ext uri="{FF2B5EF4-FFF2-40B4-BE49-F238E27FC236}">
                <a16:creationId xmlns:a16="http://schemas.microsoft.com/office/drawing/2014/main" id="{7E97C7E8-F8A1-4677-869F-087F0B450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094B2410-16D8-4518-A147-C60F00228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BD35780B-27AE-4855-A806-624D187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C9FF5B00-6D34-443A-AE12-8D220CF3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5A293547-0DF1-4411-95D0-B3374996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2576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39568FF-F11E-4A48-A12D-A9C9F4B7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C93974D-6FF0-47E6-8F8F-E57792B9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1744A48C-82D3-499B-AE33-4F995AC6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429B6025-E41A-47D8-A0A9-EA7F3638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C33AA5F8-8DC4-49F2-8E39-988DD6B8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1471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DB65554-3C5E-490D-987F-F71B63D4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4DE319C1-A27B-4E7A-ACDE-249647289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EA8692F7-F6AB-47A5-A17D-1343F39D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C75C5A23-0AF0-4D7B-B147-56162687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995FFCE6-315C-4AD4-8D26-A771ABAD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288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AFB5D47-A5A7-4255-ACD6-A2F283BF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9818DB4-8325-434A-A648-985B13C5D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9B7CA5AE-55A6-4ED3-9A8B-1E9038545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FAC1BE13-7B76-48E2-A8CB-00A663DF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E9693A41-CFC4-4A54-BD5D-2A7215DF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11688F87-D544-48B6-A07B-3CA2DD2E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9067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D539B3E-8363-46DA-A629-15AF08B6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4CDC6EEF-2591-4AB2-816E-C2D26E72E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56F080DC-F1EB-4042-A90E-080C0943A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Teksta vietturis 4">
            <a:extLst>
              <a:ext uri="{FF2B5EF4-FFF2-40B4-BE49-F238E27FC236}">
                <a16:creationId xmlns:a16="http://schemas.microsoft.com/office/drawing/2014/main" id="{AB1A9C53-ED2C-469B-AF1F-1DB7F5809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Satura vietturis 5">
            <a:extLst>
              <a:ext uri="{FF2B5EF4-FFF2-40B4-BE49-F238E27FC236}">
                <a16:creationId xmlns:a16="http://schemas.microsoft.com/office/drawing/2014/main" id="{A4DFAB2F-AC36-4490-B806-B5038C2C7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7" name="Datuma vietturis 6">
            <a:extLst>
              <a:ext uri="{FF2B5EF4-FFF2-40B4-BE49-F238E27FC236}">
                <a16:creationId xmlns:a16="http://schemas.microsoft.com/office/drawing/2014/main" id="{870BADC9-418E-4D95-9C98-8B8CE6C7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8" name="Kājenes vietturis 7">
            <a:extLst>
              <a:ext uri="{FF2B5EF4-FFF2-40B4-BE49-F238E27FC236}">
                <a16:creationId xmlns:a16="http://schemas.microsoft.com/office/drawing/2014/main" id="{09391230-3104-4666-9D6F-78D2E9EA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aida numura vietturis 8">
            <a:extLst>
              <a:ext uri="{FF2B5EF4-FFF2-40B4-BE49-F238E27FC236}">
                <a16:creationId xmlns:a16="http://schemas.microsoft.com/office/drawing/2014/main" id="{4135EDBE-FC23-48F8-875C-9B5A87E8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7449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EBD344B-1297-4116-B05C-ED5BE021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534A2919-F4B0-47BC-8650-F18D6051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59E75019-5497-4FB1-9DCC-661F59D4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2DB0EC4E-6520-48AD-BB47-81A4C340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5364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5B60621E-00B5-4874-BEB9-E769FD7D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1660168A-8A21-456C-8DB6-3D5B35D4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967F4F4F-3BCE-4D86-AA1B-56BF31E2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3891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AD2547D-15A5-4354-BD20-C9335FB1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2D77D662-77B9-46A7-A8C6-A96BA297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AC09E9A8-448B-4843-8271-C11C6ABA5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BAE4827F-8563-4BA5-AF4A-A4B6B8FD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EFAB46E1-4EAC-4AFE-919A-F59C3180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7D65CF54-A1C9-4341-A45B-07A234CB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2146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BA4C00E-F14D-4AF3-B742-3EEA1841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ttēla vietturis 2">
            <a:extLst>
              <a:ext uri="{FF2B5EF4-FFF2-40B4-BE49-F238E27FC236}">
                <a16:creationId xmlns:a16="http://schemas.microsoft.com/office/drawing/2014/main" id="{5DF1AD2C-5FE7-4747-8A37-1AB96FC3C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1CAB3B70-9FC8-4CAB-BAD7-EE0F4183D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FE168B25-21AE-4A9A-9DD3-578B9282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E5B20338-440E-4BEF-8713-A98AAFFA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F66B8577-A279-4D27-A9D1-3926C9C6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8512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>
            <a:extLst>
              <a:ext uri="{FF2B5EF4-FFF2-40B4-BE49-F238E27FC236}">
                <a16:creationId xmlns:a16="http://schemas.microsoft.com/office/drawing/2014/main" id="{94AD8962-FA98-4676-9C99-11AFB4B3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405FD31D-DEDD-48E7-A415-171BF120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2F1DD594-5E01-4FEF-8315-7EE75DAF3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B4B36-5B9D-4BF6-87CD-36BE6F6FDA4C}" type="datetimeFigureOut">
              <a:rPr lang="lv-LV" smtClean="0"/>
              <a:t>20.01.2022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360466B7-107B-4DB1-B90B-697E3DB6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54411CF8-0147-4161-8F7C-C53BE3891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63866-2ED7-4475-A700-F8D145095AB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2499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061396E-43FD-4724-9459-CAF598F38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.NET izsaukumu adapteris un C# starpkoda ģenerators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82907EB1-515C-46F1-B36D-F8392C50C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Autors: Artis Pauniņš ap19122</a:t>
            </a: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Darba vadītājs: Dr. dat. Sergejs Kozlovičs</a:t>
            </a:r>
          </a:p>
        </p:txBody>
      </p:sp>
    </p:spTree>
    <p:extLst>
      <p:ext uri="{BB962C8B-B14F-4D97-AF65-F5344CB8AC3E}">
        <p14:creationId xmlns:p14="http://schemas.microsoft.com/office/powerpoint/2010/main" val="160755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6A6A1F6-3E7E-470C-AD52-7FAB05B4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Risinājums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API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FBEEF258-DDDB-46A5-A51C-4D22C189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RAAPI – 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universāla zema līmeņa saskarne, kas nodrošina piekļuvi tīmekļa atmiņai </a:t>
            </a:r>
          </a:p>
          <a:p>
            <a:pPr lvl="1"/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tīmekļa atmiņa ir 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in-memory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modeļa repozitorijs</a:t>
            </a:r>
          </a:p>
          <a:p>
            <a:pPr marL="0" indent="0">
              <a:buNone/>
            </a:pP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LINQ – datu iegūšanai no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RAAPI un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pārveidošana uz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OOP.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Pašveidotas datu struktūras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RAAPI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informācijas glabāšanai.</a:t>
            </a: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45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D7B8-C85A-4408-9B3D-5718631C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OOP API struktūra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342BD-297C-4EEB-A847-1040C29B8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350" y="1583393"/>
            <a:ext cx="8245299" cy="476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8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433B-7537-4B0F-91DC-161B20E4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>
                <a:latin typeface="Times New Roman" panose="02020603050405020304" pitchFamily="18" charset="0"/>
                <a:cs typeface="Times New Roman" panose="02020603050405020304" pitchFamily="18" charset="0"/>
              </a:rPr>
              <a:t>Risinājums adapterim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AFE6F-30C4-455B-96C5-DEFF6BB6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Refleksija – veids, kā dinamiski piekļūt .NET klasēm, atribūtiem un metodēm. Izmantojam funkciju izsaukšanai.</a:t>
            </a:r>
          </a:p>
          <a:p>
            <a:pPr lvl="1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Katrai funkcijai ir URL</a:t>
            </a:r>
          </a:p>
          <a:p>
            <a:pPr lvl="2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Formāts: </a:t>
            </a:r>
            <a:r>
              <a:rPr lang="lv-LV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protokols:lokācija:ceļš</a:t>
            </a:r>
            <a:r>
              <a:rPr lang="lv-LV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(šobrīd protokols – </a:t>
            </a:r>
            <a:r>
              <a:rPr lang="lv-LV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lokācija - </a:t>
            </a:r>
            <a:r>
              <a:rPr lang="lv-LV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lv-LV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8E1B13B-4241-48C0-90AA-54188E1C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Rezultāti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30B3118C-7BF8-4771-BEB0-7E50150E8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iespējams veidot C#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starpkodu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jaunās valodas koda.</a:t>
            </a: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darbojas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izsaukšana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piekļuve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izmantojot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izstrādātos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rīkus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Projekts iekļāvās 3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cilvēkmēnešos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iekļauts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distribūcijā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4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4E1C-579B-466E-8DF3-CDA72015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47003-168F-4E29-B1CA-BA9DE6A0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ir </a:t>
            </a:r>
            <a:r>
              <a:rPr lang="lv-LV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starpplatformu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vide, kas ļauj izsaukt kodu, kas atrodas dažādos tīkla mezglos un kas rakstīts dažādās programmēšanas valodās.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WebAppOS</a:t>
            </a:r>
            <a:r>
              <a:rPr lang="lv-LV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operētājsistēmas izsaukumu adapteri ir paredzēti heterogēna koda izsaukšanai (līdzīgi kā “draiveri” ļauj strādāt ar dažādu ražotāju aparatūru).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0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2F338E20-63B8-41D8-A50C-1234A54B7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977" y="245890"/>
            <a:ext cx="8760444" cy="611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53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ADDEBF8-C93F-4FBE-9A7E-20BF28C0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Stāvokļa apraksts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E219B641-F388-4E9F-83F4-33896BE1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Šobrīd ir izsaukumu adapteri tikai valodām JAVA un </a:t>
            </a:r>
            <a:r>
              <a:rPr lang="lv-LV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vēlamies C# valodai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RAAPI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zema līmeņa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(vēlamies augstāku abstrakcijas līmeni)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 iespējams strādāt ar tīmekļa atmiņas objektiem kā ar dotas programmēšanas valodas objektiem (vēlamies C# koda ģeneratoru).</a:t>
            </a:r>
          </a:p>
        </p:txBody>
      </p:sp>
    </p:spTree>
    <p:extLst>
      <p:ext uri="{BB962C8B-B14F-4D97-AF65-F5344CB8AC3E}">
        <p14:creationId xmlns:p14="http://schemas.microsoft.com/office/powerpoint/2010/main" val="290014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7869FB9-EFD3-4A21-9212-01D5F83F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Izvirzītie mērķi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501E96DB-07E6-4EBC-9E4C-F549F3748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Tīmekļa procesora adaptera izstrāde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 un .NET 5.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Augstāka līmeņa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(OOP) API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izstrāde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Jaunas valodas gramatikas un kompilatora izstrāde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starpkoda ģeneratora izstrāde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 varētu izmantot tīmekļa atmiņas objektus kā C# objektus.</a:t>
            </a:r>
          </a:p>
          <a:p>
            <a:pPr lvl="1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Starpkods izmanto OOP API.</a:t>
            </a:r>
          </a:p>
        </p:txBody>
      </p:sp>
    </p:spTree>
    <p:extLst>
      <p:ext uri="{BB962C8B-B14F-4D97-AF65-F5344CB8AC3E}">
        <p14:creationId xmlns:p14="http://schemas.microsoft.com/office/powerpoint/2010/main" val="149884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DD97244C-6387-4F0E-B730-3EDCFFFD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Risinājums kompilatoram un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ģeneratoram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5973A54-8418-4F54-B70B-7217DA5A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Programmēšanas valodas izvēle – C#. Izmanto .NET 5.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ANTLR4 – WAOS C# gramatikas un kompilatora veidošanai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Katrai klasei ģenerē savu starpkoda failu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v-LV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Pašveidotas datu struktūras jaunkoda informācijas glabāšanai.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1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A6DBA6D-5249-471D-88C3-13995477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WAOS C# sintakse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07213DD3-DA04-43B3-9D07-1EFEF01D9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lv-LV" dirty="0">
                <a:latin typeface="Consolas" panose="020B0609020204030204" pitchFamily="49" charset="0"/>
              </a:rPr>
              <a:t> </a:t>
            </a:r>
            <a:r>
              <a:rPr lang="lv-LV" dirty="0" err="1">
                <a:latin typeface="Consolas" panose="020B0609020204030204" pitchFamily="49" charset="0"/>
              </a:rPr>
              <a:t>className</a:t>
            </a:r>
            <a:r>
              <a:rPr lang="lv-LV" dirty="0">
                <a:latin typeface="Consolas" panose="020B0609020204030204" pitchFamily="49" charset="0"/>
              </a:rPr>
              <a:t> : </a:t>
            </a:r>
            <a:r>
              <a:rPr lang="lv-LV" dirty="0" err="1">
                <a:latin typeface="Consolas" panose="020B0609020204030204" pitchFamily="49" charset="0"/>
              </a:rPr>
              <a:t>superClass</a:t>
            </a:r>
            <a:endParaRPr lang="lv-LV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lv-LV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lv-LV" dirty="0">
                <a:latin typeface="Consolas" panose="020B0609020204030204" pitchFamily="49" charset="0"/>
              </a:rPr>
              <a:t>	</a:t>
            </a:r>
            <a:r>
              <a:rPr lang="lv-LV" dirty="0" err="1">
                <a:latin typeface="Consolas" panose="020B0609020204030204" pitchFamily="49" charset="0"/>
              </a:rPr>
              <a:t>public</a:t>
            </a:r>
            <a:r>
              <a:rPr lang="lv-LV" dirty="0">
                <a:latin typeface="Consolas" panose="020B0609020204030204" pitchFamily="49" charset="0"/>
              </a:rPr>
              <a:t> </a:t>
            </a:r>
            <a:r>
              <a:rPr lang="lv-LV" dirty="0" err="1">
                <a:latin typeface="Consolas" panose="020B0609020204030204" pitchFamily="49" charset="0"/>
              </a:rPr>
              <a:t>Integer</a:t>
            </a:r>
            <a:r>
              <a:rPr lang="lv-LV" dirty="0">
                <a:latin typeface="Consolas" panose="020B0609020204030204" pitchFamily="49" charset="0"/>
              </a:rPr>
              <a:t> _</a:t>
            </a:r>
            <a:r>
              <a:rPr lang="lv-LV" dirty="0" err="1">
                <a:latin typeface="Consolas" panose="020B0609020204030204" pitchFamily="49" charset="0"/>
              </a:rPr>
              <a:t>int</a:t>
            </a:r>
            <a:r>
              <a:rPr lang="lv-LV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lv-LV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lv-LV" dirty="0">
                <a:latin typeface="Consolas" panose="020B0609020204030204" pitchFamily="49" charset="0"/>
              </a:rPr>
              <a:t>	[URL(</a:t>
            </a:r>
            <a:r>
              <a:rPr lang="en-US" dirty="0">
                <a:latin typeface="Consolas" panose="020B0609020204030204" pitchFamily="49" charset="0"/>
              </a:rPr>
              <a:t>“</a:t>
            </a:r>
            <a:r>
              <a:rPr lang="lv-LV" dirty="0" err="1">
                <a:latin typeface="Consolas" panose="020B0609020204030204" pitchFamily="49" charset="0"/>
              </a:rPr>
              <a:t>dotnet:local:mynamespace.myclass#method</a:t>
            </a:r>
            <a:r>
              <a:rPr lang="en-US" dirty="0">
                <a:latin typeface="Consolas" panose="020B0609020204030204" pitchFamily="49" charset="0"/>
              </a:rPr>
              <a:t>”</a:t>
            </a:r>
            <a:r>
              <a:rPr lang="lv-LV" dirty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lv-LV" dirty="0">
                <a:latin typeface="Consolas" panose="020B0609020204030204" pitchFamily="49" charset="0"/>
              </a:rPr>
              <a:t>	</a:t>
            </a:r>
            <a:r>
              <a:rPr lang="lv-LV" dirty="0" err="1">
                <a:latin typeface="Consolas" panose="020B0609020204030204" pitchFamily="49" charset="0"/>
              </a:rPr>
              <a:t>public</a:t>
            </a:r>
            <a:r>
              <a:rPr lang="lv-LV" dirty="0">
                <a:latin typeface="Consolas" panose="020B0609020204030204" pitchFamily="49" charset="0"/>
              </a:rPr>
              <a:t> </a:t>
            </a:r>
            <a:r>
              <a:rPr lang="lv-LV" dirty="0" err="1">
                <a:latin typeface="Consolas" panose="020B0609020204030204" pitchFamily="49" charset="0"/>
              </a:rPr>
              <a:t>String</a:t>
            </a:r>
            <a:r>
              <a:rPr lang="lv-LV" dirty="0">
                <a:latin typeface="Consolas" panose="020B0609020204030204" pitchFamily="49" charset="0"/>
              </a:rPr>
              <a:t> _</a:t>
            </a:r>
            <a:r>
              <a:rPr lang="lv-LV" dirty="0" err="1">
                <a:latin typeface="Consolas" panose="020B0609020204030204" pitchFamily="49" charset="0"/>
              </a:rPr>
              <a:t>str</a:t>
            </a:r>
            <a:r>
              <a:rPr lang="lv-LV" dirty="0">
                <a:latin typeface="Consolas" panose="020B0609020204030204" pitchFamily="49" charset="0"/>
              </a:rPr>
              <a:t> (</a:t>
            </a:r>
            <a:r>
              <a:rPr lang="lv-LV" dirty="0" err="1">
                <a:latin typeface="Consolas" panose="020B0609020204030204" pitchFamily="49" charset="0"/>
              </a:rPr>
              <a:t>String</a:t>
            </a:r>
            <a:r>
              <a:rPr lang="lv-LV" dirty="0">
                <a:latin typeface="Consolas" panose="020B0609020204030204" pitchFamily="49" charset="0"/>
              </a:rPr>
              <a:t> a);</a:t>
            </a:r>
          </a:p>
          <a:p>
            <a:pPr marL="0" indent="0">
              <a:buNone/>
            </a:pPr>
            <a:r>
              <a:rPr lang="lv-LV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lv-LV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lv-LV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association</a:t>
            </a:r>
            <a:r>
              <a:rPr lang="lv-LV" dirty="0">
                <a:latin typeface="Consolas" panose="020B0609020204030204" pitchFamily="49" charset="0"/>
              </a:rPr>
              <a:t>(source:class1&lt;-&gt;target:class2)</a:t>
            </a:r>
          </a:p>
        </p:txBody>
      </p:sp>
    </p:spTree>
    <p:extLst>
      <p:ext uri="{BB962C8B-B14F-4D97-AF65-F5344CB8AC3E}">
        <p14:creationId xmlns:p14="http://schemas.microsoft.com/office/powerpoint/2010/main" val="55787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CAD3F95-8AAD-47E6-AE78-9F0FAC23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Kompilatora un ģeneratora darbība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6A67B0C0-519A-435F-AD09-D4299A261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3300" cy="4351338"/>
          </a:xfrm>
        </p:spPr>
        <p:txBody>
          <a:bodyPr/>
          <a:lstStyle/>
          <a:p>
            <a:r>
              <a:rPr lang="lv-LV" dirty="0"/>
              <a:t>Kompilatora tiek veiktas 3 lietas</a:t>
            </a:r>
          </a:p>
          <a:p>
            <a:pPr marL="971550" lvl="1" indent="-514350">
              <a:buFont typeface="+mj-lt"/>
              <a:buAutoNum type="arabicPeriod"/>
            </a:pPr>
            <a:r>
              <a:rPr lang="lv-LV" dirty="0"/>
              <a:t>Pārbauda </a:t>
            </a:r>
            <a:r>
              <a:rPr lang="lv-LV" dirty="0" err="1"/>
              <a:t>vārdtelpas</a:t>
            </a:r>
            <a:r>
              <a:rPr lang="lv-LV" dirty="0"/>
              <a:t> (</a:t>
            </a:r>
            <a:r>
              <a:rPr lang="lv-LV" dirty="0" err="1"/>
              <a:t>namespace</a:t>
            </a:r>
            <a:r>
              <a:rPr lang="lv-LV" dirty="0"/>
              <a:t>) formātu</a:t>
            </a:r>
          </a:p>
          <a:p>
            <a:pPr marL="971550" lvl="1" indent="-514350">
              <a:buFont typeface="+mj-lt"/>
              <a:buAutoNum type="arabicPeriod"/>
            </a:pPr>
            <a:r>
              <a:rPr lang="lv-LV" dirty="0"/>
              <a:t>Kompilē kodu (iegūst klases, asociācijas, pārbauda koda pareizību)</a:t>
            </a:r>
          </a:p>
          <a:p>
            <a:pPr marL="971550" lvl="1" indent="-514350">
              <a:buFont typeface="+mj-lt"/>
              <a:buAutoNum type="arabicPeriod"/>
            </a:pPr>
            <a:r>
              <a:rPr lang="lv-LV" dirty="0"/>
              <a:t>Ģenerē kodu (ja nav pieļautas kļūdas kodā vai </a:t>
            </a:r>
            <a:r>
              <a:rPr lang="lv-LV" dirty="0" err="1"/>
              <a:t>vārdtelpā</a:t>
            </a:r>
            <a:r>
              <a:rPr lang="lv-LV" dirty="0"/>
              <a:t>).</a:t>
            </a:r>
          </a:p>
        </p:txBody>
      </p:sp>
      <p:pic>
        <p:nvPicPr>
          <p:cNvPr id="4" name="Attēls 3">
            <a:extLst>
              <a:ext uri="{FF2B5EF4-FFF2-40B4-BE49-F238E27FC236}">
                <a16:creationId xmlns:a16="http://schemas.microsoft.com/office/drawing/2014/main" id="{CA543D46-CC7A-4792-8C67-D83F54BEE3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42"/>
          <a:stretch/>
        </p:blipFill>
        <p:spPr bwMode="auto">
          <a:xfrm>
            <a:off x="8724265" y="324877"/>
            <a:ext cx="3391535" cy="6167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57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D7B8-C85A-4408-9B3D-5718631C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Kompilatora struktūra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017D25-E8A7-447A-8D6D-27A6A9C8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604" y="1346151"/>
            <a:ext cx="9740792" cy="482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63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454</Words>
  <Application>Microsoft Office PowerPoint</Application>
  <PresentationFormat>Platekrāna</PresentationFormat>
  <Paragraphs>76</Paragraphs>
  <Slides>13</Slides>
  <Notes>3</Notes>
  <HiddenSlides>0</HiddenSlides>
  <MMClips>0</MMClips>
  <ScaleCrop>false</ScaleCrop>
  <HeadingPairs>
    <vt:vector size="6" baseType="variant">
      <vt:variant>
        <vt:lpstr>Lietotie fonti</vt:lpstr>
      </vt:variant>
      <vt:variant>
        <vt:i4>5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 New Roman</vt:lpstr>
      <vt:lpstr>Office dizains</vt:lpstr>
      <vt:lpstr>WebAppOS .NET izsaukumu adapteris un C# starpkoda ģenerators</vt:lpstr>
      <vt:lpstr>Kas ir WebAppOS?</vt:lpstr>
      <vt:lpstr>PowerPoint prezentācija</vt:lpstr>
      <vt:lpstr>Stāvokļa apraksts</vt:lpstr>
      <vt:lpstr>Izvirzītie mērķi</vt:lpstr>
      <vt:lpstr>Risinājums kompilatoram un C# koda ģeneratoram</vt:lpstr>
      <vt:lpstr>WAOS C# sintakse</vt:lpstr>
      <vt:lpstr>Kompilatora un ģeneratora darbība</vt:lpstr>
      <vt:lpstr>Kompilatora struktūra</vt:lpstr>
      <vt:lpstr>Risinājums OOP API</vt:lpstr>
      <vt:lpstr>OOP API struktūra</vt:lpstr>
      <vt:lpstr>Risinājums adapterim</vt:lpstr>
      <vt:lpstr>Rezultāti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WebAppOS .NET izsaukumu adapteris un C# starpkoda ģenerators</dc:title>
  <dc:creator>Artis Pauniņš</dc:creator>
  <cp:lastModifiedBy>Artis Pauniņš</cp:lastModifiedBy>
  <cp:revision>30</cp:revision>
  <dcterms:created xsi:type="dcterms:W3CDTF">2022-01-17T12:39:58Z</dcterms:created>
  <dcterms:modified xsi:type="dcterms:W3CDTF">2022-01-20T16:02:48Z</dcterms:modified>
</cp:coreProperties>
</file>