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58" r:id="rId5"/>
    <p:sldId id="257" r:id="rId6"/>
    <p:sldId id="259" r:id="rId7"/>
    <p:sldId id="268" r:id="rId8"/>
    <p:sldId id="261" r:id="rId9"/>
    <p:sldId id="269" r:id="rId10"/>
    <p:sldId id="265" r:id="rId11"/>
    <p:sldId id="260" r:id="rId1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383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9237-AE81-4502-832C-F0EC8127E7A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67BA-F1A9-4FE3-A7CA-EDBFF3C0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Jaunas</a:t>
            </a:r>
            <a:r>
              <a:rPr lang="en-US" dirty="0"/>
              <a:t> </a:t>
            </a:r>
            <a:r>
              <a:rPr lang="en-US" dirty="0" err="1"/>
              <a:t>valodas</a:t>
            </a:r>
            <a:r>
              <a:rPr lang="en-US" dirty="0"/>
              <a:t>, kas </a:t>
            </a:r>
            <a:r>
              <a:rPr lang="en-US" dirty="0" err="1"/>
              <a:t>apraksta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iekš</a:t>
            </a:r>
            <a:r>
              <a:rPr lang="en-US" dirty="0"/>
              <a:t> </a:t>
            </a:r>
            <a:r>
              <a:rPr lang="lv-LV" dirty="0"/>
              <a:t>Tīmekļa atmiņas</a:t>
            </a:r>
            <a:r>
              <a:rPr lang="en-US" dirty="0"/>
              <a:t>, </a:t>
            </a:r>
            <a:r>
              <a:rPr lang="en-US" dirty="0" err="1"/>
              <a:t>gramatikas</a:t>
            </a:r>
            <a:r>
              <a:rPr lang="en-US" dirty="0"/>
              <a:t> un </a:t>
            </a:r>
            <a:r>
              <a:rPr lang="en-US" dirty="0" err="1"/>
              <a:t>kompilatora</a:t>
            </a:r>
            <a:r>
              <a:rPr lang="en-US" dirty="0"/>
              <a:t> </a:t>
            </a:r>
            <a:r>
              <a:rPr lang="en-US" dirty="0" err="1"/>
              <a:t>izstrāde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WebMemory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vajag</a:t>
            </a:r>
            <a:r>
              <a:rPr lang="en-US" dirty="0"/>
              <a:t> </a:t>
            </a:r>
            <a:r>
              <a:rPr lang="en-US" dirty="0" err="1"/>
              <a:t>aprakstīt</a:t>
            </a:r>
            <a:r>
              <a:rPr lang="en-US" dirty="0"/>
              <a:t>, </a:t>
            </a:r>
            <a:r>
              <a:rPr lang="en-US" dirty="0" err="1"/>
              <a:t>tāpēc</a:t>
            </a:r>
            <a:r>
              <a:rPr lang="en-US" dirty="0"/>
              <a:t> </a:t>
            </a:r>
            <a:r>
              <a:rPr lang="en-US" dirty="0" err="1"/>
              <a:t>veidojam</a:t>
            </a:r>
            <a:r>
              <a:rPr lang="en-US" dirty="0"/>
              <a:t>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valodu</a:t>
            </a:r>
            <a:r>
              <a:rPr lang="en-US" dirty="0"/>
              <a:t> WAOS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Pirmā</a:t>
            </a:r>
            <a:r>
              <a:rPr lang="en-US" dirty="0"/>
              <a:t> .NET </a:t>
            </a:r>
            <a:r>
              <a:rPr lang="en-US" dirty="0" err="1"/>
              <a:t>versija</a:t>
            </a:r>
            <a:r>
              <a:rPr lang="en-US" dirty="0"/>
              <a:t>, kas </a:t>
            </a:r>
            <a:r>
              <a:rPr lang="en-US" dirty="0" err="1"/>
              <a:t>atbalsta</a:t>
            </a:r>
            <a:r>
              <a:rPr lang="en-US" dirty="0"/>
              <a:t> </a:t>
            </a:r>
            <a:r>
              <a:rPr lang="en-US" dirty="0" err="1"/>
              <a:t>vairākas</a:t>
            </a:r>
            <a:r>
              <a:rPr lang="en-US" dirty="0"/>
              <a:t> </a:t>
            </a:r>
            <a:r>
              <a:rPr lang="en-US" dirty="0" err="1"/>
              <a:t>platformas</a:t>
            </a:r>
            <a:r>
              <a:rPr lang="en-US" dirty="0"/>
              <a:t> (</a:t>
            </a:r>
            <a:r>
              <a:rPr lang="en-US" dirty="0" err="1"/>
              <a:t>Platformas</a:t>
            </a:r>
            <a:r>
              <a:rPr lang="en-US" dirty="0"/>
              <a:t> = OS + </a:t>
            </a:r>
            <a:r>
              <a:rPr lang="en-US" dirty="0" err="1"/>
              <a:t>Procesora</a:t>
            </a:r>
            <a:r>
              <a:rPr lang="en-US" dirty="0"/>
              <a:t> tips)</a:t>
            </a:r>
            <a:endParaRPr lang="lv-LV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/>
              <a:t>Atbalsts vairākās populāras programmēšanas valodās (C#, PHP, </a:t>
            </a:r>
            <a:r>
              <a:rPr lang="lv-LV" dirty="0" err="1"/>
              <a:t>JavaScript</a:t>
            </a:r>
            <a:r>
              <a:rPr lang="lv-LV" dirty="0"/>
              <a:t>, </a:t>
            </a:r>
            <a:r>
              <a:rPr lang="lv-LV" dirty="0" err="1"/>
              <a:t>Python</a:t>
            </a:r>
            <a:r>
              <a:rPr lang="lv-LV" dirty="0"/>
              <a:t>, Java, C++, </a:t>
            </a:r>
            <a:r>
              <a:rPr lang="lv-LV" dirty="0" err="1"/>
              <a:t>Swift</a:t>
            </a:r>
            <a:r>
              <a:rPr lang="lv-LV" dirty="0"/>
              <a:t>, </a:t>
            </a:r>
            <a:r>
              <a:rPr lang="lv-LV" dirty="0" err="1"/>
              <a:t>Go</a:t>
            </a:r>
            <a:r>
              <a:rPr lang="lv-LV" dirty="0"/>
              <a:t>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/>
              <a:t>Iegūtie dati no jaunkoda tiks izmantoti, lai ģenerētu </a:t>
            </a:r>
            <a:r>
              <a:rPr lang="lv-LV" dirty="0" err="1"/>
              <a:t>starpkodu</a:t>
            </a:r>
            <a:r>
              <a:rPr lang="lv-LV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/>
              <a:t>Var gadīties, ka būs vairākas klases ar vairākiem atribūtiem un metodēm, un, rakstot visu vienā failā, </a:t>
            </a:r>
            <a:r>
              <a:rPr lang="lv-LV" dirty="0" err="1"/>
              <a:t>starpkods</a:t>
            </a:r>
            <a:r>
              <a:rPr lang="lv-LV" dirty="0"/>
              <a:t> nav lasāms. </a:t>
            </a:r>
            <a:r>
              <a:rPr lang="en-US" dirty="0"/>
              <a:t>OOP</a:t>
            </a:r>
            <a:r>
              <a:rPr lang="lv-LV" dirty="0"/>
              <a:t> principi.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C8345F-44C3-4177-92E0-31F02893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E4ACACE-C334-4CFE-B010-07BB44D9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F20E778-6A0D-4902-A78C-CEBC97A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1B7D60E-C966-4E01-BEAD-90AAAF52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EF013D21-94C0-4571-A79C-819EEA9C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774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BB4289C-2038-4581-8758-BE270EB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FAB81D43-AF09-43DA-A118-D08D393E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91DC8CC-4FAA-431A-81F9-8F59D7A7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377FEC-BADB-4CF8-B32C-A68E2625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DF1940A-C34C-45D1-AEBA-87AABE6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36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7E97C7E8-F8A1-4677-869F-087F0B450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094B2410-16D8-4518-A147-C60F0022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D35780B-27AE-4855-A806-624D187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FF5B00-6D34-443A-AE12-8D220CF3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A293547-0DF1-4411-95D0-B337499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57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39568FF-F11E-4A48-A12D-A9C9F4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C93974D-6FF0-47E6-8F8F-E57792B9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744A48C-82D3-499B-AE33-4F995AC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29B6025-E41A-47D8-A0A9-EA7F3638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C33AA5F8-8DC4-49F2-8E39-988DD6B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147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B65554-3C5E-490D-987F-F71B63D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DE319C1-A27B-4E7A-ACDE-24964728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A8692F7-F6AB-47A5-A17D-1343F39D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75C5A23-0AF0-4D7B-B147-5616268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95FFCE6-315C-4AD4-8D26-A771ABAD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8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AFB5D47-A5A7-4255-ACD6-A2F283B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9818DB4-8325-434A-A648-985B13C5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9B7CA5AE-55A6-4ED3-9A8B-1E903854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AC1BE13-7B76-48E2-A8CB-00A663D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9693A41-CFC4-4A54-BD5D-2A7215DF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1688F87-D544-48B6-A07B-3CA2DD2E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06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539B3E-8363-46DA-A629-15AF08B6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CDC6EEF-2591-4AB2-816E-C2D26E72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6F080DC-F1EB-4042-A90E-080C0943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AB1A9C53-ED2C-469B-AF1F-1DB7F5809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A4DFAB2F-AC36-4490-B806-B5038C2C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870BADC9-418E-4D95-9C98-8B8CE6C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09391230-3104-4666-9D6F-78D2E9E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4135EDBE-FC23-48F8-875C-9B5A87E8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4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EBD344B-1297-4116-B05C-ED5BE021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534A2919-F4B0-47BC-8650-F18D6051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9E75019-5497-4FB1-9DCC-661F59D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2DB0EC4E-6520-48AD-BB47-81A4C340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36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5B60621E-00B5-4874-BEB9-E769FD7D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1660168A-8A21-456C-8DB6-3D5B35D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967F4F4F-3BCE-4D86-AA1B-56BF31E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89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AD2547D-15A5-4354-BD20-C9335FB1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D77D662-77B9-46A7-A8C6-A96BA297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C09E9A8-448B-4843-8271-C11C6ABA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BAE4827F-8563-4BA5-AF4A-A4B6B8FD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FAB46E1-4EAC-4AFE-919A-F59C3180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7D65CF54-A1C9-4341-A45B-07A234C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14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A4C00E-F14D-4AF3-B742-3EEA184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5DF1AD2C-5FE7-4747-8A37-1AB96FC3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CAB3B70-9FC8-4CAB-BAD7-EE0F4183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E168B25-21AE-4A9A-9DD3-578B928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5B20338-440E-4BEF-8713-A98AAFFA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66B8577-A279-4D27-A9D1-3926C9C6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51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94AD8962-FA98-4676-9C99-11AFB4B3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05FD31D-DEDD-48E7-A415-171BF120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2F1DD594-5E01-4FEF-8315-7EE75DAF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4B36-5B9D-4BF6-87CD-36BE6F6FDA4C}" type="datetimeFigureOut">
              <a:rPr lang="lv-LV" smtClean="0"/>
              <a:t>17.01.2022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60466B7-107B-4DB1-B90B-697E3DB6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4411CF8-0147-4161-8F7C-C53BE389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49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061396E-43FD-4724-9459-CAF598F3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izsaukumu adapteris un C# starpkoda ģenerators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82907EB1-515C-46F1-B36D-F8392C50C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Autors: Artis Pauniņš ap19122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Darba vadītājs: Dr. dat. Sergejs Kozlovičs</a:t>
            </a:r>
          </a:p>
        </p:txBody>
      </p:sp>
    </p:spTree>
    <p:extLst>
      <p:ext uri="{BB962C8B-B14F-4D97-AF65-F5344CB8AC3E}">
        <p14:creationId xmlns:p14="http://schemas.microsoft.com/office/powerpoint/2010/main" val="160755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33B-7537-4B0F-91DC-161B20E4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adapterim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FE6F-30C4-455B-96C5-DEFF6BB6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Refleksija – veids, kā dinamiski piekļūt .NET klasēm, atribūtiem un metodēm. Izmantojam funkciju izsaukšanai.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funkcijai ir URL</a:t>
            </a:r>
          </a:p>
          <a:p>
            <a:pPr lvl="2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Formāts: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protokols:lokācija:ceļš</a:t>
            </a:r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(šobrīd protokols –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lokācija -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lv-LV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8E1B13B-4241-48C0-90AA-54188E1C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0B3118C-7BF8-4771-BEB0-7E50150E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Projekts iekļāvās 3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cilvēkmēnešos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iekļauts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distribūcijā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E1C-579B-466E-8DF3-CDA72015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7003-168F-4E29-B1CA-BA9DE6A0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ir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starpplatformu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vide, kas ļauj izsaukt kodu, kas atrodas dažādos tīkla mezglos un kas rakstīts dažādās programmēšanas valodās.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operētājsistēmas izsaukumu adapteri ir paredzēti heterogēna koda izsaukšanai (līdzīgi kā “draiveri” ļauj strādāt ar dažādu ražotāju aparatūru).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F338E20-63B8-41D8-A50C-1234A54B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7" y="245890"/>
            <a:ext cx="8760444" cy="61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ADDEBF8-C93F-4FBE-9A7E-20BF28C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Stāvokļa apraksts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219B641-F388-4E9F-83F4-33896BE1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Šobrīd ir izsaukumu adapteri tikai valodām JAVA un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vēlamies C# valodai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zema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Vēlamies augstāku abstrakcijas līmeni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 iespējams strādāt ar tīmekļa atmiņas objektiem kā ar dotas programmēšanas valodas objektiem. Vēlamies C# koda ģeneratoru.</a:t>
            </a:r>
          </a:p>
        </p:txBody>
      </p:sp>
    </p:spTree>
    <p:extLst>
      <p:ext uri="{BB962C8B-B14F-4D97-AF65-F5344CB8AC3E}">
        <p14:creationId xmlns:p14="http://schemas.microsoft.com/office/powerpoint/2010/main" val="29001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869FB9-EFD3-4A21-9212-01D5F83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Izvirzītie mērķi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01E96DB-07E6-4EBC-9E4C-F549F37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Tīmekļa procesora adaptera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un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Augstāka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(OOP) 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Jaunas valodas gramatikas un kompilatora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starpkoda ģeneratora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varētu izmantot tīmekļa atmiņas objektus kā C# objektus.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Starpkods izmanto OOP API.</a:t>
            </a:r>
          </a:p>
        </p:txBody>
      </p:sp>
    </p:spTree>
    <p:extLst>
      <p:ext uri="{BB962C8B-B14F-4D97-AF65-F5344CB8AC3E}">
        <p14:creationId xmlns:p14="http://schemas.microsoft.com/office/powerpoint/2010/main" val="1498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D97244C-6387-4F0E-B730-3EDCFFF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kompilatoram 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ģeneratoram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5973A54-8418-4F54-B70B-7217DA5A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Programmēšanas valodas izvēle – C#. Izmanto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 – WAOS C# gramatikas un kompilatora veidošanai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jaunkoda informācijas glabāšanai.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klasei ģenerē savu starpkoda failu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Kompilatora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17D25-E8A7-447A-8D6D-27A6A9C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04" y="1346151"/>
            <a:ext cx="9740792" cy="48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3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A6A1F6-3E7E-470C-AD52-7FAB05B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API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BEEF258-DDDB-46A5-A51C-4D22C189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–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universāla zema līmeņa saskarne, kas nodrošina piekļuvi tīmekļa atmiņai </a:t>
            </a:r>
          </a:p>
          <a:p>
            <a:pPr lvl="1"/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tīmekļa atmiņa ir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modeļa repozitorijs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informācijas glabāšanai.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– datu iegūšanai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pārveidošana uz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5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OOP API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342BD-297C-4EEB-A847-1040C29B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50" y="1583393"/>
            <a:ext cx="8245299" cy="47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416</Words>
  <Application>Microsoft Office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dizains</vt:lpstr>
      <vt:lpstr>WebAppOS .NET izsaukumu adapteris un C# starpkoda ģenerators</vt:lpstr>
      <vt:lpstr>Kas ir WebAppOS?</vt:lpstr>
      <vt:lpstr>PowerPoint Presentation</vt:lpstr>
      <vt:lpstr>Stāvokļa apraksts</vt:lpstr>
      <vt:lpstr>Izvirzītie mērķi</vt:lpstr>
      <vt:lpstr>Risinājums kompilatoram un C# koda ģeneratoram</vt:lpstr>
      <vt:lpstr>Kompilatora struktūra</vt:lpstr>
      <vt:lpstr>Risinājums OOP API</vt:lpstr>
      <vt:lpstr>OOP API struktūra</vt:lpstr>
      <vt:lpstr>Risinājums adapterim</vt:lpstr>
      <vt:lpstr>Rezultāti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WebAppOS .NET izsaukumu adapteris un C# starpkoda ģenerators</dc:title>
  <dc:creator>Artis Pauniņš</dc:creator>
  <cp:lastModifiedBy>Artis Pauniņš</cp:lastModifiedBy>
  <cp:revision>18</cp:revision>
  <dcterms:created xsi:type="dcterms:W3CDTF">2022-01-17T12:39:58Z</dcterms:created>
  <dcterms:modified xsi:type="dcterms:W3CDTF">2022-01-17T18:25:12Z</dcterms:modified>
</cp:coreProperties>
</file>