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BM Plex Sans Medium" panose="020F0502020204030204" pitchFamily="34" charset="0"/>
      <p:regular r:id="rId11"/>
    </p:embeddedFont>
    <p:embeddedFont>
      <p:font typeface="Roboto" panose="02000000000000000000" pitchFamily="2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51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5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79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9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86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6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88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4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068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74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32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682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1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2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381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71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45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132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7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952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ИИ во фронтенде: ментор, ассистент, агент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407337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этой презентации мы рассмотрим три уровня интеграции ИИ в процесс фронтенд-разработки, чтобы вы могли максимально эффективно использовать возможности искусственного интеллекта, сохраняя контроль над своим кодом.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0463"/>
            <a:ext cx="596800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Зачем ИИ во фронтенде?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84679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Раньше копировали решения со Stack Overflow.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23374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Теперь – личный ментор и автодополнение.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564874" y="384679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Опасность: стать ленивыми и перестать думать.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564874" y="423374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Правильный подход: ИИ ускоряет, но не заменяет навыки.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484393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ИИ может быть мощным инструментом, но важно помнить, что он должен дополнять, а не заменять навыки разработчика. Правильное использование ИИ позволит вам работать быстрее и эффективнее, не теряя при этом контроля над кодом.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8616"/>
            <a:ext cx="616100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Уровень 1: ИИ как ментор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275528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868204" y="331273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38632" y="3343751"/>
            <a:ext cx="351901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Отключение автодополнения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438632" y="3772972"/>
            <a:ext cx="353734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Переключитесь в чат-режим расширения, чтобы стимулировать самостоятельное мышление.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223986" y="3275528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5298400" y="331273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5868829" y="334375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Задачи для ментора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68829" y="3772972"/>
            <a:ext cx="353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Объяснение кода: "Объясни, что делает эта функция?"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5868829" y="4477464"/>
            <a:ext cx="353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Генерация задач: "Придумай задачу на работу с массивами"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9654302" y="3275528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9728716" y="331273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10299144" y="3343751"/>
            <a:ext cx="295751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Самостоятельная работа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10299144" y="3772972"/>
            <a:ext cx="353746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Получайте подробные объяснения и самостоятельно исправляйте ошибки, чтобы углубить понимание.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93790" y="5335786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Ключевой принцип: учитесь у ИИ, а не копируйте готовый код. Это поможет вам развить собственные навыки и лучше понимать принципы разработки.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1486"/>
            <a:ext cx="7650956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Демонстрация уровня "Ментор"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507813"/>
            <a:ext cx="6279356" cy="1587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Откройте файл utils.js из шаблона проекта. Задайте ИИ вопрос: "Объясни что делает функция построчно". ИИ предоставит подробное объяснение логики работы функции.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4274225"/>
            <a:ext cx="6279356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Анализ кода построчно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740593"/>
            <a:ext cx="6279356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Выявление скрытых закономерностей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5206960"/>
            <a:ext cx="6279356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Углубленное понимание принципов работы</a:t>
            </a:r>
            <a:endParaRPr lang="en-US" sz="15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74" y="2552462"/>
            <a:ext cx="6275546" cy="40422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7445"/>
            <a:ext cx="680108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Уровень 2: ИИ как ассистент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434358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868204" y="347156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38632" y="350258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Автодополнение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438632" y="3931801"/>
            <a:ext cx="353734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Включите автодополнение (GitHub Copilot, ChatGPT for VS Code) для ускорения рутинных задач.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223986" y="3434358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5298400" y="347156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5868829" y="3502581"/>
            <a:ext cx="273677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Задачи для ассистента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68829" y="3931801"/>
            <a:ext cx="353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Генерация стилей: "Сгенерируй CSS-стили для .card"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5868829" y="4636294"/>
            <a:ext cx="353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Написание тестов: "Напиши тест для функции"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9654302" y="3434358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9728716" y="347156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10299144" y="350258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Контроль кода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10299144" y="3931801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Тщательно проверяйте каждый сгенерированный фрагмент кода, чтобы избежать ошибок и уязвимостей.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93790" y="549461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Ключевой принцип: всегда контролируйте код и не доверяйте ИИ слепо. ИИ должен быть вашим помощником, а не заменителем.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0196"/>
            <a:ext cx="828996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Демонстрация уровня "Ассистент"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666524"/>
            <a:ext cx="6279356" cy="1587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Откройте файлы index.html и style.css. В style.css в .card_wrapper откройте меню Copilot и напишите: "generate responsive styles for card wrapper". Copilot сгенерирует готовые CSS-стили.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4432935"/>
            <a:ext cx="6279356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Быстрая генерация стилей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899303"/>
            <a:ext cx="6279356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Экономия времени на рутинной работе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5365671"/>
            <a:ext cx="6279356" cy="793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Улучшение качества кода за счет предложенных решений</a:t>
            </a:r>
            <a:endParaRPr lang="en-US" sz="15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74" y="2711172"/>
            <a:ext cx="6279356" cy="3724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3382"/>
            <a:ext cx="572500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Уровень 3: ИИ как агент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310295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868204" y="334750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38632" y="3378518"/>
            <a:ext cx="296346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Полная передача задачи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438632" y="3807738"/>
            <a:ext cx="353734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Предоставьте ИИ полное описание задачи и макет (например, карточки товара).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223986" y="3310295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5298400" y="334750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5868829" y="337851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Генерация кода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68829" y="3807738"/>
            <a:ext cx="353746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Запрос: "Create HTML+CSS (or React component) for this product card". ИИ сгенерирует готовый код.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654302" y="3310295"/>
            <a:ext cx="446484" cy="44648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2" name="Text 10"/>
          <p:cNvSpPr/>
          <p:nvPr/>
        </p:nvSpPr>
        <p:spPr>
          <a:xfrm>
            <a:off x="9728716" y="334750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10299144" y="3378518"/>
            <a:ext cx="332160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Интеграция и тестирование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299144" y="3807738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Внимательно проверьте и интегрируйте сгенерированный код, проведите тестирование для выявления ошибок.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93790" y="530113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Ключевой принцип: сохраняйте роль менеджера, проверяйте и адаптируйте результаты, чтобы обеспечить качество и соответствие требованиям.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4523"/>
            <a:ext cx="721578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Демонстрация уровня "Агент"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990850"/>
            <a:ext cx="6279356" cy="1587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Покажите ИИ реализацию карточки товара (добавьте index.html в контекст). Задайте ИИ вопрос: "Generate a React component for this card design". Полученный код вставьте в нужные файлы.</a:t>
            </a:r>
            <a:endParaRPr lang="en-US" sz="19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74" y="3035498"/>
            <a:ext cx="5259467" cy="3076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517</Words>
  <Application>Microsoft Office PowerPoint</Application>
  <PresentationFormat>Произвольный</PresentationFormat>
  <Paragraphs>63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 Light</vt:lpstr>
      <vt:lpstr>Roboto</vt:lpstr>
      <vt:lpstr>Arial</vt:lpstr>
      <vt:lpstr>Calibri</vt:lpstr>
      <vt:lpstr>IBM Plex Sans Medium</vt:lpstr>
      <vt:lpstr>Тема Office 2013–2022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ARTIlluminati Артемий</cp:lastModifiedBy>
  <cp:revision>2</cp:revision>
  <dcterms:created xsi:type="dcterms:W3CDTF">2025-07-05T22:53:55Z</dcterms:created>
  <dcterms:modified xsi:type="dcterms:W3CDTF">2025-07-05T22:56:25Z</dcterms:modified>
</cp:coreProperties>
</file>