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2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4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5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6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7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18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9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0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sldIdLst>
    <p:sldId id="272" r:id="rId2"/>
    <p:sldId id="271" r:id="rId3"/>
    <p:sldId id="353" r:id="rId4"/>
    <p:sldId id="356" r:id="rId5"/>
    <p:sldId id="357" r:id="rId6"/>
    <p:sldId id="359" r:id="rId7"/>
    <p:sldId id="363" r:id="rId8"/>
    <p:sldId id="360" r:id="rId9"/>
    <p:sldId id="355" r:id="rId10"/>
    <p:sldId id="378" r:id="rId11"/>
    <p:sldId id="371" r:id="rId12"/>
    <p:sldId id="351" r:id="rId13"/>
    <p:sldId id="372" r:id="rId14"/>
    <p:sldId id="365" r:id="rId15"/>
    <p:sldId id="366" r:id="rId16"/>
    <p:sldId id="367" r:id="rId17"/>
    <p:sldId id="368" r:id="rId18"/>
    <p:sldId id="376" r:id="rId19"/>
    <p:sldId id="374" r:id="rId20"/>
    <p:sldId id="375" r:id="rId21"/>
    <p:sldId id="369" r:id="rId22"/>
    <p:sldId id="364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ABABA"/>
    <a:srgbClr val="BEE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 autoAdjust="0"/>
    <p:restoredTop sz="91925" autoAdjust="0"/>
  </p:normalViewPr>
  <p:slideViewPr>
    <p:cSldViewPr>
      <p:cViewPr>
        <p:scale>
          <a:sx n="80" d="100"/>
          <a:sy n="80" d="100"/>
        </p:scale>
        <p:origin x="-808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03A411-3839-480C-AF76-D5FCBA6BB0A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7376FB7-30C5-4359-B298-6C444BA1D18F}">
      <dgm:prSet phldrT="[Texte]" custT="1"/>
      <dgm:spPr>
        <a:solidFill>
          <a:schemeClr val="accent1"/>
        </a:solidFill>
      </dgm:spPr>
      <dgm:t>
        <a:bodyPr/>
        <a:lstStyle/>
        <a:p>
          <a:pPr algn="ctr"/>
          <a:r>
            <a:rPr lang="fr-FR" sz="2000" b="1" dirty="0" smtClean="0"/>
            <a:t>Introduction</a:t>
          </a:r>
          <a:endParaRPr lang="fr-FR" sz="2000" b="0" u="none" dirty="0">
            <a:solidFill>
              <a:schemeClr val="bg1"/>
            </a:solidFill>
          </a:endParaRPr>
        </a:p>
      </dgm:t>
    </dgm:pt>
    <dgm:pt modelId="{6A21A63F-7D15-47FE-B39C-D478CC6666AE}" type="parTrans" cxnId="{3AE2632C-B064-4FE8-B8F6-825961FE16A5}">
      <dgm:prSet/>
      <dgm:spPr/>
      <dgm:t>
        <a:bodyPr/>
        <a:lstStyle/>
        <a:p>
          <a:endParaRPr lang="fr-FR"/>
        </a:p>
      </dgm:t>
    </dgm:pt>
    <dgm:pt modelId="{91FBDA23-AE18-4324-A74A-DEF794B09C63}" type="sibTrans" cxnId="{3AE2632C-B064-4FE8-B8F6-825961FE16A5}">
      <dgm:prSet/>
      <dgm:spPr/>
      <dgm:t>
        <a:bodyPr/>
        <a:lstStyle/>
        <a:p>
          <a:endParaRPr lang="fr-FR"/>
        </a:p>
      </dgm:t>
    </dgm:pt>
    <dgm:pt modelId="{97FE354D-94A5-4800-8CA5-E7457E0C6EA9}" type="pres">
      <dgm:prSet presAssocID="{1F03A411-3839-480C-AF76-D5FCBA6BB0A6}" presName="Name0" presStyleCnt="0">
        <dgm:presLayoutVars>
          <dgm:dir/>
          <dgm:resizeHandles val="exact"/>
        </dgm:presLayoutVars>
      </dgm:prSet>
      <dgm:spPr/>
    </dgm:pt>
    <dgm:pt modelId="{1D532F27-43B1-4D99-B4FB-7B9CB298CA6D}" type="pres">
      <dgm:prSet presAssocID="{E7376FB7-30C5-4359-B298-6C444BA1D18F}" presName="parTxOnly" presStyleLbl="node1" presStyleIdx="0" presStyleCnt="1" custScaleX="100098" custLinFactNeighborX="-283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AE2632C-B064-4FE8-B8F6-825961FE16A5}" srcId="{1F03A411-3839-480C-AF76-D5FCBA6BB0A6}" destId="{E7376FB7-30C5-4359-B298-6C444BA1D18F}" srcOrd="0" destOrd="0" parTransId="{6A21A63F-7D15-47FE-B39C-D478CC6666AE}" sibTransId="{91FBDA23-AE18-4324-A74A-DEF794B09C63}"/>
    <dgm:cxn modelId="{22FD2F4B-2218-4C28-B43F-12B284D48807}" type="presOf" srcId="{E7376FB7-30C5-4359-B298-6C444BA1D18F}" destId="{1D532F27-43B1-4D99-B4FB-7B9CB298CA6D}" srcOrd="0" destOrd="0" presId="urn:microsoft.com/office/officeart/2005/8/layout/hChevron3"/>
    <dgm:cxn modelId="{61654FD8-30C5-4460-8BBB-3B09295F8F75}" type="presOf" srcId="{1F03A411-3839-480C-AF76-D5FCBA6BB0A6}" destId="{97FE354D-94A5-4800-8CA5-E7457E0C6EA9}" srcOrd="0" destOrd="0" presId="urn:microsoft.com/office/officeart/2005/8/layout/hChevron3"/>
    <dgm:cxn modelId="{4FD819C3-AE46-4ECB-BADF-5C5D002B6421}" type="presParOf" srcId="{97FE354D-94A5-4800-8CA5-E7457E0C6EA9}" destId="{1D532F27-43B1-4D99-B4FB-7B9CB298CA6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03A411-3839-480C-AF76-D5FCBA6BB0A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7376FB7-30C5-4359-B298-6C444BA1D18F}">
      <dgm:prSet phldrT="[Texte]" custT="1"/>
      <dgm:spPr>
        <a:solidFill>
          <a:schemeClr val="accent1"/>
        </a:solidFill>
      </dgm:spPr>
      <dgm:t>
        <a:bodyPr/>
        <a:lstStyle/>
        <a:p>
          <a:pPr algn="l"/>
          <a:r>
            <a:rPr lang="fr-FR" sz="1600" b="1" i="0" dirty="0" smtClean="0"/>
            <a:t>Spécification des Conditions Requises pour l’Architecture</a:t>
          </a:r>
          <a:endParaRPr lang="fr-FR" sz="1600" b="0" u="none" dirty="0">
            <a:solidFill>
              <a:schemeClr val="bg1"/>
            </a:solidFill>
          </a:endParaRPr>
        </a:p>
      </dgm:t>
    </dgm:pt>
    <dgm:pt modelId="{6A21A63F-7D15-47FE-B39C-D478CC6666AE}" type="parTrans" cxnId="{3AE2632C-B064-4FE8-B8F6-825961FE16A5}">
      <dgm:prSet/>
      <dgm:spPr/>
      <dgm:t>
        <a:bodyPr/>
        <a:lstStyle/>
        <a:p>
          <a:endParaRPr lang="fr-FR"/>
        </a:p>
      </dgm:t>
    </dgm:pt>
    <dgm:pt modelId="{91FBDA23-AE18-4324-A74A-DEF794B09C63}" type="sibTrans" cxnId="{3AE2632C-B064-4FE8-B8F6-825961FE16A5}">
      <dgm:prSet/>
      <dgm:spPr/>
      <dgm:t>
        <a:bodyPr/>
        <a:lstStyle/>
        <a:p>
          <a:endParaRPr lang="fr-FR"/>
        </a:p>
      </dgm:t>
    </dgm:pt>
    <dgm:pt modelId="{97FE354D-94A5-4800-8CA5-E7457E0C6EA9}" type="pres">
      <dgm:prSet presAssocID="{1F03A411-3839-480C-AF76-D5FCBA6BB0A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D532F27-43B1-4D99-B4FB-7B9CB298CA6D}" type="pres">
      <dgm:prSet presAssocID="{E7376FB7-30C5-4359-B298-6C444BA1D18F}" presName="parTxOnly" presStyleLbl="node1" presStyleIdx="0" presStyleCnt="1" custScaleX="100098" custLinFactNeighborX="-760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B124CD5-01F7-43A7-98DA-16F843F15A8B}" type="presOf" srcId="{E7376FB7-30C5-4359-B298-6C444BA1D18F}" destId="{1D532F27-43B1-4D99-B4FB-7B9CB298CA6D}" srcOrd="0" destOrd="0" presId="urn:microsoft.com/office/officeart/2005/8/layout/hChevron3"/>
    <dgm:cxn modelId="{3AE2632C-B064-4FE8-B8F6-825961FE16A5}" srcId="{1F03A411-3839-480C-AF76-D5FCBA6BB0A6}" destId="{E7376FB7-30C5-4359-B298-6C444BA1D18F}" srcOrd="0" destOrd="0" parTransId="{6A21A63F-7D15-47FE-B39C-D478CC6666AE}" sibTransId="{91FBDA23-AE18-4324-A74A-DEF794B09C63}"/>
    <dgm:cxn modelId="{30192185-B47A-4592-B6C4-1C1E4AADD166}" type="presOf" srcId="{1F03A411-3839-480C-AF76-D5FCBA6BB0A6}" destId="{97FE354D-94A5-4800-8CA5-E7457E0C6EA9}" srcOrd="0" destOrd="0" presId="urn:microsoft.com/office/officeart/2005/8/layout/hChevron3"/>
    <dgm:cxn modelId="{25CD72F6-5F82-4852-B3AD-4B1C35AD367F}" type="presParOf" srcId="{97FE354D-94A5-4800-8CA5-E7457E0C6EA9}" destId="{1D532F27-43B1-4D99-B4FB-7B9CB298CA6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F03A411-3839-480C-AF76-D5FCBA6BB0A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7376FB7-30C5-4359-B298-6C444BA1D18F}">
      <dgm:prSet phldrT="[Texte]" custT="1"/>
      <dgm:spPr>
        <a:solidFill>
          <a:schemeClr val="accent1"/>
        </a:solidFill>
      </dgm:spPr>
      <dgm:t>
        <a:bodyPr/>
        <a:lstStyle/>
        <a:p>
          <a:pPr algn="l"/>
          <a:r>
            <a:rPr lang="fr-FR" sz="1600" b="1" i="0" dirty="0" smtClean="0"/>
            <a:t>Spécification des Conditions Requises pour l’Architecture</a:t>
          </a:r>
          <a:endParaRPr lang="fr-FR" sz="1600" b="0" u="none" dirty="0">
            <a:solidFill>
              <a:schemeClr val="bg1"/>
            </a:solidFill>
          </a:endParaRPr>
        </a:p>
      </dgm:t>
    </dgm:pt>
    <dgm:pt modelId="{6A21A63F-7D15-47FE-B39C-D478CC6666AE}" type="parTrans" cxnId="{3AE2632C-B064-4FE8-B8F6-825961FE16A5}">
      <dgm:prSet/>
      <dgm:spPr/>
      <dgm:t>
        <a:bodyPr/>
        <a:lstStyle/>
        <a:p>
          <a:endParaRPr lang="fr-FR"/>
        </a:p>
      </dgm:t>
    </dgm:pt>
    <dgm:pt modelId="{91FBDA23-AE18-4324-A74A-DEF794B09C63}" type="sibTrans" cxnId="{3AE2632C-B064-4FE8-B8F6-825961FE16A5}">
      <dgm:prSet/>
      <dgm:spPr/>
      <dgm:t>
        <a:bodyPr/>
        <a:lstStyle/>
        <a:p>
          <a:endParaRPr lang="fr-FR"/>
        </a:p>
      </dgm:t>
    </dgm:pt>
    <dgm:pt modelId="{E8EB392D-890E-4B01-8619-8AC02D27BA4F}">
      <dgm:prSet custT="1"/>
      <dgm:spPr/>
      <dgm:t>
        <a:bodyPr/>
        <a:lstStyle/>
        <a:p>
          <a:pPr algn="l"/>
          <a:r>
            <a:rPr lang="fr-FR" sz="1600" b="1" dirty="0" smtClean="0"/>
            <a:t>Hypothèses</a:t>
          </a:r>
          <a:endParaRPr lang="fr-FR" sz="1600" b="1" dirty="0"/>
        </a:p>
      </dgm:t>
    </dgm:pt>
    <dgm:pt modelId="{9F5AAC59-A8B4-4CB5-99D1-D932125C385E}" type="parTrans" cxnId="{601E8475-BF01-48C0-84E1-FBE7DDC26916}">
      <dgm:prSet/>
      <dgm:spPr/>
      <dgm:t>
        <a:bodyPr/>
        <a:lstStyle/>
        <a:p>
          <a:endParaRPr lang="fr-FR"/>
        </a:p>
      </dgm:t>
    </dgm:pt>
    <dgm:pt modelId="{9F6157AC-D5F5-4C35-ADA0-71F62BA95D74}" type="sibTrans" cxnId="{601E8475-BF01-48C0-84E1-FBE7DDC26916}">
      <dgm:prSet/>
      <dgm:spPr/>
      <dgm:t>
        <a:bodyPr/>
        <a:lstStyle/>
        <a:p>
          <a:endParaRPr lang="fr-FR"/>
        </a:p>
      </dgm:t>
    </dgm:pt>
    <dgm:pt modelId="{97FE354D-94A5-4800-8CA5-E7457E0C6EA9}" type="pres">
      <dgm:prSet presAssocID="{1F03A411-3839-480C-AF76-D5FCBA6BB0A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D532F27-43B1-4D99-B4FB-7B9CB298CA6D}" type="pres">
      <dgm:prSet presAssocID="{E7376FB7-30C5-4359-B298-6C444BA1D18F}" presName="parTxOnly" presStyleLbl="node1" presStyleIdx="0" presStyleCnt="2" custScaleX="270667" custLinFactNeighborX="-760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4995A3-0051-4F9E-9805-56BAD654189F}" type="pres">
      <dgm:prSet presAssocID="{91FBDA23-AE18-4324-A74A-DEF794B09C63}" presName="parSpace" presStyleCnt="0"/>
      <dgm:spPr/>
    </dgm:pt>
    <dgm:pt modelId="{D238C173-80BC-4463-BA0A-441BDB2D2B35}" type="pres">
      <dgm:prSet presAssocID="{E8EB392D-890E-4B01-8619-8AC02D27BA4F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0B8BF56-ED6E-4910-A527-F7DBAC213AA7}" type="presOf" srcId="{E8EB392D-890E-4B01-8619-8AC02D27BA4F}" destId="{D238C173-80BC-4463-BA0A-441BDB2D2B35}" srcOrd="0" destOrd="0" presId="urn:microsoft.com/office/officeart/2005/8/layout/hChevron3"/>
    <dgm:cxn modelId="{601E8475-BF01-48C0-84E1-FBE7DDC26916}" srcId="{1F03A411-3839-480C-AF76-D5FCBA6BB0A6}" destId="{E8EB392D-890E-4B01-8619-8AC02D27BA4F}" srcOrd="1" destOrd="0" parTransId="{9F5AAC59-A8B4-4CB5-99D1-D932125C385E}" sibTransId="{9F6157AC-D5F5-4C35-ADA0-71F62BA95D74}"/>
    <dgm:cxn modelId="{39375046-13BA-435B-AD78-06E43ECFE6CD}" type="presOf" srcId="{E7376FB7-30C5-4359-B298-6C444BA1D18F}" destId="{1D532F27-43B1-4D99-B4FB-7B9CB298CA6D}" srcOrd="0" destOrd="0" presId="urn:microsoft.com/office/officeart/2005/8/layout/hChevron3"/>
    <dgm:cxn modelId="{3AE2632C-B064-4FE8-B8F6-825961FE16A5}" srcId="{1F03A411-3839-480C-AF76-D5FCBA6BB0A6}" destId="{E7376FB7-30C5-4359-B298-6C444BA1D18F}" srcOrd="0" destOrd="0" parTransId="{6A21A63F-7D15-47FE-B39C-D478CC6666AE}" sibTransId="{91FBDA23-AE18-4324-A74A-DEF794B09C63}"/>
    <dgm:cxn modelId="{D0D68625-8239-40B7-BFF6-0CD3695E94D2}" type="presOf" srcId="{1F03A411-3839-480C-AF76-D5FCBA6BB0A6}" destId="{97FE354D-94A5-4800-8CA5-E7457E0C6EA9}" srcOrd="0" destOrd="0" presId="urn:microsoft.com/office/officeart/2005/8/layout/hChevron3"/>
    <dgm:cxn modelId="{D151AE06-F48F-4E72-8254-7085C2F336E8}" type="presParOf" srcId="{97FE354D-94A5-4800-8CA5-E7457E0C6EA9}" destId="{1D532F27-43B1-4D99-B4FB-7B9CB298CA6D}" srcOrd="0" destOrd="0" presId="urn:microsoft.com/office/officeart/2005/8/layout/hChevron3"/>
    <dgm:cxn modelId="{CE79EF5A-ADEC-4662-B6B4-F7561C223A6D}" type="presParOf" srcId="{97FE354D-94A5-4800-8CA5-E7457E0C6EA9}" destId="{A54995A3-0051-4F9E-9805-56BAD654189F}" srcOrd="1" destOrd="0" presId="urn:microsoft.com/office/officeart/2005/8/layout/hChevron3"/>
    <dgm:cxn modelId="{5052435F-8C94-4F32-9C71-010609358E4D}" type="presParOf" srcId="{97FE354D-94A5-4800-8CA5-E7457E0C6EA9}" destId="{D238C173-80BC-4463-BA0A-441BDB2D2B35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03A411-3839-480C-AF76-D5FCBA6BB0A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7376FB7-30C5-4359-B298-6C444BA1D18F}">
      <dgm:prSet phldrT="[Texte]" custT="1"/>
      <dgm:spPr>
        <a:solidFill>
          <a:schemeClr val="accent1"/>
        </a:solidFill>
      </dgm:spPr>
      <dgm:t>
        <a:bodyPr/>
        <a:lstStyle/>
        <a:p>
          <a:pPr algn="l"/>
          <a:r>
            <a:rPr lang="fr-FR" sz="1600" b="1" i="0" dirty="0" smtClean="0"/>
            <a:t>Contrat d’Architecture avec les Fonctions Développement et Design</a:t>
          </a:r>
          <a:endParaRPr lang="fr-FR" sz="1600" b="0" u="none" dirty="0">
            <a:solidFill>
              <a:schemeClr val="bg1"/>
            </a:solidFill>
          </a:endParaRPr>
        </a:p>
      </dgm:t>
    </dgm:pt>
    <dgm:pt modelId="{6A21A63F-7D15-47FE-B39C-D478CC6666AE}" type="parTrans" cxnId="{3AE2632C-B064-4FE8-B8F6-825961FE16A5}">
      <dgm:prSet/>
      <dgm:spPr/>
      <dgm:t>
        <a:bodyPr/>
        <a:lstStyle/>
        <a:p>
          <a:endParaRPr lang="fr-FR"/>
        </a:p>
      </dgm:t>
    </dgm:pt>
    <dgm:pt modelId="{91FBDA23-AE18-4324-A74A-DEF794B09C63}" type="sibTrans" cxnId="{3AE2632C-B064-4FE8-B8F6-825961FE16A5}">
      <dgm:prSet/>
      <dgm:spPr/>
      <dgm:t>
        <a:bodyPr/>
        <a:lstStyle/>
        <a:p>
          <a:endParaRPr lang="fr-FR"/>
        </a:p>
      </dgm:t>
    </dgm:pt>
    <dgm:pt modelId="{40B119BD-3E95-4018-84E9-64A2667868EB}">
      <dgm:prSet custT="1"/>
      <dgm:spPr/>
      <dgm:t>
        <a:bodyPr/>
        <a:lstStyle/>
        <a:p>
          <a:pPr algn="l"/>
          <a:r>
            <a:rPr lang="fr-FR" sz="1600" b="1" dirty="0" smtClean="0"/>
            <a:t>Conditions requises</a:t>
          </a:r>
          <a:endParaRPr lang="fr-FR" sz="1600" b="1" dirty="0"/>
        </a:p>
      </dgm:t>
    </dgm:pt>
    <dgm:pt modelId="{95A536A5-4B8B-47EE-A365-0D9FCB6B2CC6}" type="parTrans" cxnId="{2C4ED448-BC41-442D-866A-2942E5985E83}">
      <dgm:prSet/>
      <dgm:spPr/>
      <dgm:t>
        <a:bodyPr/>
        <a:lstStyle/>
        <a:p>
          <a:endParaRPr lang="fr-FR"/>
        </a:p>
      </dgm:t>
    </dgm:pt>
    <dgm:pt modelId="{8D7E5FCB-2B63-4B49-85EA-56D27A93FF73}" type="sibTrans" cxnId="{2C4ED448-BC41-442D-866A-2942E5985E83}">
      <dgm:prSet/>
      <dgm:spPr/>
      <dgm:t>
        <a:bodyPr/>
        <a:lstStyle/>
        <a:p>
          <a:endParaRPr lang="fr-FR"/>
        </a:p>
      </dgm:t>
    </dgm:pt>
    <dgm:pt modelId="{97FE354D-94A5-4800-8CA5-E7457E0C6EA9}" type="pres">
      <dgm:prSet presAssocID="{1F03A411-3839-480C-AF76-D5FCBA6BB0A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D532F27-43B1-4D99-B4FB-7B9CB298CA6D}" type="pres">
      <dgm:prSet presAssocID="{E7376FB7-30C5-4359-B298-6C444BA1D18F}" presName="parTxOnly" presStyleLbl="node1" presStyleIdx="0" presStyleCnt="2" custScaleX="165494" custLinFactNeighborX="-760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4995A3-0051-4F9E-9805-56BAD654189F}" type="pres">
      <dgm:prSet presAssocID="{91FBDA23-AE18-4324-A74A-DEF794B09C63}" presName="parSpace" presStyleCnt="0"/>
      <dgm:spPr/>
    </dgm:pt>
    <dgm:pt modelId="{7E0B00A3-AF8F-4601-9418-CE2B7DFBFAB4}" type="pres">
      <dgm:prSet presAssocID="{40B119BD-3E95-4018-84E9-64A2667868EB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C4ED448-BC41-442D-866A-2942E5985E83}" srcId="{1F03A411-3839-480C-AF76-D5FCBA6BB0A6}" destId="{40B119BD-3E95-4018-84E9-64A2667868EB}" srcOrd="1" destOrd="0" parTransId="{95A536A5-4B8B-47EE-A365-0D9FCB6B2CC6}" sibTransId="{8D7E5FCB-2B63-4B49-85EA-56D27A93FF73}"/>
    <dgm:cxn modelId="{282AB34E-45A6-4F26-9BB9-0D6B6E3353A0}" type="presOf" srcId="{E7376FB7-30C5-4359-B298-6C444BA1D18F}" destId="{1D532F27-43B1-4D99-B4FB-7B9CB298CA6D}" srcOrd="0" destOrd="0" presId="urn:microsoft.com/office/officeart/2005/8/layout/hChevron3"/>
    <dgm:cxn modelId="{5FB9572B-F6B0-40B7-902C-7527A38CDDD3}" type="presOf" srcId="{40B119BD-3E95-4018-84E9-64A2667868EB}" destId="{7E0B00A3-AF8F-4601-9418-CE2B7DFBFAB4}" srcOrd="0" destOrd="0" presId="urn:microsoft.com/office/officeart/2005/8/layout/hChevron3"/>
    <dgm:cxn modelId="{0FE5D3F8-A113-4275-9BE1-95CFDE328849}" type="presOf" srcId="{1F03A411-3839-480C-AF76-D5FCBA6BB0A6}" destId="{97FE354D-94A5-4800-8CA5-E7457E0C6EA9}" srcOrd="0" destOrd="0" presId="urn:microsoft.com/office/officeart/2005/8/layout/hChevron3"/>
    <dgm:cxn modelId="{3AE2632C-B064-4FE8-B8F6-825961FE16A5}" srcId="{1F03A411-3839-480C-AF76-D5FCBA6BB0A6}" destId="{E7376FB7-30C5-4359-B298-6C444BA1D18F}" srcOrd="0" destOrd="0" parTransId="{6A21A63F-7D15-47FE-B39C-D478CC6666AE}" sibTransId="{91FBDA23-AE18-4324-A74A-DEF794B09C63}"/>
    <dgm:cxn modelId="{7CD364D3-BA1E-41EF-9162-BB9C2872B4E8}" type="presParOf" srcId="{97FE354D-94A5-4800-8CA5-E7457E0C6EA9}" destId="{1D532F27-43B1-4D99-B4FB-7B9CB298CA6D}" srcOrd="0" destOrd="0" presId="urn:microsoft.com/office/officeart/2005/8/layout/hChevron3"/>
    <dgm:cxn modelId="{D5C8AC21-0B43-4D06-9C81-5D6756BB785B}" type="presParOf" srcId="{97FE354D-94A5-4800-8CA5-E7457E0C6EA9}" destId="{A54995A3-0051-4F9E-9805-56BAD654189F}" srcOrd="1" destOrd="0" presId="urn:microsoft.com/office/officeart/2005/8/layout/hChevron3"/>
    <dgm:cxn modelId="{5EDC1AE6-ADA5-4D8D-96F5-0CBA78853ACD}" type="presParOf" srcId="{97FE354D-94A5-4800-8CA5-E7457E0C6EA9}" destId="{7E0B00A3-AF8F-4601-9418-CE2B7DFBFAB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F03A411-3839-480C-AF76-D5FCBA6BB0A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7376FB7-30C5-4359-B298-6C444BA1D18F}">
      <dgm:prSet phldrT="[Texte]" custT="1"/>
      <dgm:spPr>
        <a:solidFill>
          <a:schemeClr val="accent1"/>
        </a:solidFill>
      </dgm:spPr>
      <dgm:t>
        <a:bodyPr/>
        <a:lstStyle/>
        <a:p>
          <a:pPr algn="l"/>
          <a:r>
            <a:rPr lang="fr-FR" sz="1600" b="1" i="0" dirty="0" smtClean="0"/>
            <a:t>Contrat d’Architecture avec les Fonctions Développement et Design</a:t>
          </a:r>
          <a:endParaRPr lang="fr-FR" sz="1600" b="0" u="none" dirty="0">
            <a:solidFill>
              <a:schemeClr val="bg1"/>
            </a:solidFill>
          </a:endParaRPr>
        </a:p>
      </dgm:t>
    </dgm:pt>
    <dgm:pt modelId="{6A21A63F-7D15-47FE-B39C-D478CC6666AE}" type="parTrans" cxnId="{3AE2632C-B064-4FE8-B8F6-825961FE16A5}">
      <dgm:prSet/>
      <dgm:spPr/>
      <dgm:t>
        <a:bodyPr/>
        <a:lstStyle/>
        <a:p>
          <a:endParaRPr lang="fr-FR"/>
        </a:p>
      </dgm:t>
    </dgm:pt>
    <dgm:pt modelId="{91FBDA23-AE18-4324-A74A-DEF794B09C63}" type="sibTrans" cxnId="{3AE2632C-B064-4FE8-B8F6-825961FE16A5}">
      <dgm:prSet/>
      <dgm:spPr/>
      <dgm:t>
        <a:bodyPr/>
        <a:lstStyle/>
        <a:p>
          <a:endParaRPr lang="fr-FR"/>
        </a:p>
      </dgm:t>
    </dgm:pt>
    <dgm:pt modelId="{906D1A8E-AFC9-4C5B-94C7-91DD43E86360}">
      <dgm:prSet/>
      <dgm:spPr/>
      <dgm:t>
        <a:bodyPr/>
        <a:lstStyle/>
        <a:p>
          <a:r>
            <a:rPr lang="fr-FR" b="1" dirty="0" smtClean="0"/>
            <a:t>Livrables architecturaux</a:t>
          </a:r>
          <a:endParaRPr lang="fr-FR" b="1" dirty="0"/>
        </a:p>
      </dgm:t>
    </dgm:pt>
    <dgm:pt modelId="{66BC09FF-AF9A-4C05-8861-3D067B38A705}" type="parTrans" cxnId="{22E572FB-EDFD-45C0-96F1-4EFC3A74F846}">
      <dgm:prSet/>
      <dgm:spPr/>
      <dgm:t>
        <a:bodyPr/>
        <a:lstStyle/>
        <a:p>
          <a:endParaRPr lang="fr-FR"/>
        </a:p>
      </dgm:t>
    </dgm:pt>
    <dgm:pt modelId="{D0CE2A1D-CFDC-4F34-B205-3A1321199B1F}" type="sibTrans" cxnId="{22E572FB-EDFD-45C0-96F1-4EFC3A74F846}">
      <dgm:prSet/>
      <dgm:spPr/>
      <dgm:t>
        <a:bodyPr/>
        <a:lstStyle/>
        <a:p>
          <a:endParaRPr lang="fr-FR"/>
        </a:p>
      </dgm:t>
    </dgm:pt>
    <dgm:pt modelId="{97FE354D-94A5-4800-8CA5-E7457E0C6EA9}" type="pres">
      <dgm:prSet presAssocID="{1F03A411-3839-480C-AF76-D5FCBA6BB0A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D532F27-43B1-4D99-B4FB-7B9CB298CA6D}" type="pres">
      <dgm:prSet presAssocID="{E7376FB7-30C5-4359-B298-6C444BA1D18F}" presName="parTxOnly" presStyleLbl="node1" presStyleIdx="0" presStyleCnt="2" custScaleX="152725" custLinFactNeighborX="-760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4995A3-0051-4F9E-9805-56BAD654189F}" type="pres">
      <dgm:prSet presAssocID="{91FBDA23-AE18-4324-A74A-DEF794B09C63}" presName="parSpace" presStyleCnt="0"/>
      <dgm:spPr/>
    </dgm:pt>
    <dgm:pt modelId="{816459E7-CF81-4314-AEB6-ECE3EA44171C}" type="pres">
      <dgm:prSet presAssocID="{906D1A8E-AFC9-4C5B-94C7-91DD43E86360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2BD5FC2-9FEE-402C-854B-BED303EC8629}" type="presOf" srcId="{906D1A8E-AFC9-4C5B-94C7-91DD43E86360}" destId="{816459E7-CF81-4314-AEB6-ECE3EA44171C}" srcOrd="0" destOrd="0" presId="urn:microsoft.com/office/officeart/2005/8/layout/hChevron3"/>
    <dgm:cxn modelId="{08CB1EFB-B9D5-434B-8A0E-1E240D0D72D5}" type="presOf" srcId="{1F03A411-3839-480C-AF76-D5FCBA6BB0A6}" destId="{97FE354D-94A5-4800-8CA5-E7457E0C6EA9}" srcOrd="0" destOrd="0" presId="urn:microsoft.com/office/officeart/2005/8/layout/hChevron3"/>
    <dgm:cxn modelId="{22E572FB-EDFD-45C0-96F1-4EFC3A74F846}" srcId="{1F03A411-3839-480C-AF76-D5FCBA6BB0A6}" destId="{906D1A8E-AFC9-4C5B-94C7-91DD43E86360}" srcOrd="1" destOrd="0" parTransId="{66BC09FF-AF9A-4C05-8861-3D067B38A705}" sibTransId="{D0CE2A1D-CFDC-4F34-B205-3A1321199B1F}"/>
    <dgm:cxn modelId="{3AE2632C-B064-4FE8-B8F6-825961FE16A5}" srcId="{1F03A411-3839-480C-AF76-D5FCBA6BB0A6}" destId="{E7376FB7-30C5-4359-B298-6C444BA1D18F}" srcOrd="0" destOrd="0" parTransId="{6A21A63F-7D15-47FE-B39C-D478CC6666AE}" sibTransId="{91FBDA23-AE18-4324-A74A-DEF794B09C63}"/>
    <dgm:cxn modelId="{93185E55-22CD-466B-8732-FC1EB3144C8B}" type="presOf" srcId="{E7376FB7-30C5-4359-B298-6C444BA1D18F}" destId="{1D532F27-43B1-4D99-B4FB-7B9CB298CA6D}" srcOrd="0" destOrd="0" presId="urn:microsoft.com/office/officeart/2005/8/layout/hChevron3"/>
    <dgm:cxn modelId="{AAA591CB-B901-426D-B2F5-859C42E15274}" type="presParOf" srcId="{97FE354D-94A5-4800-8CA5-E7457E0C6EA9}" destId="{1D532F27-43B1-4D99-B4FB-7B9CB298CA6D}" srcOrd="0" destOrd="0" presId="urn:microsoft.com/office/officeart/2005/8/layout/hChevron3"/>
    <dgm:cxn modelId="{D23EFF35-51D8-4405-A0C8-9EF9E417A329}" type="presParOf" srcId="{97FE354D-94A5-4800-8CA5-E7457E0C6EA9}" destId="{A54995A3-0051-4F9E-9805-56BAD654189F}" srcOrd="1" destOrd="0" presId="urn:microsoft.com/office/officeart/2005/8/layout/hChevron3"/>
    <dgm:cxn modelId="{323917D8-3909-45EE-9D4A-D041EDDAB643}" type="presParOf" srcId="{97FE354D-94A5-4800-8CA5-E7457E0C6EA9}" destId="{816459E7-CF81-4314-AEB6-ECE3EA44171C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F03A411-3839-480C-AF76-D5FCBA6BB0A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7376FB7-30C5-4359-B298-6C444BA1D18F}">
      <dgm:prSet phldrT="[Texte]" custT="1"/>
      <dgm:spPr>
        <a:solidFill>
          <a:schemeClr val="accent1"/>
        </a:solidFill>
      </dgm:spPr>
      <dgm:t>
        <a:bodyPr/>
        <a:lstStyle/>
        <a:p>
          <a:pPr algn="l"/>
          <a:r>
            <a:rPr lang="fr-FR" sz="1600" b="1" i="0" dirty="0" smtClean="0"/>
            <a:t>Contrat d’Architecture avec les Fonctions Développement et Design</a:t>
          </a:r>
          <a:endParaRPr lang="fr-FR" sz="1600" b="0" u="none" dirty="0">
            <a:solidFill>
              <a:schemeClr val="bg1"/>
            </a:solidFill>
          </a:endParaRPr>
        </a:p>
      </dgm:t>
    </dgm:pt>
    <dgm:pt modelId="{6A21A63F-7D15-47FE-B39C-D478CC6666AE}" type="parTrans" cxnId="{3AE2632C-B064-4FE8-B8F6-825961FE16A5}">
      <dgm:prSet/>
      <dgm:spPr/>
      <dgm:t>
        <a:bodyPr/>
        <a:lstStyle/>
        <a:p>
          <a:endParaRPr lang="fr-FR"/>
        </a:p>
      </dgm:t>
    </dgm:pt>
    <dgm:pt modelId="{91FBDA23-AE18-4324-A74A-DEF794B09C63}" type="sibTrans" cxnId="{3AE2632C-B064-4FE8-B8F6-825961FE16A5}">
      <dgm:prSet/>
      <dgm:spPr/>
      <dgm:t>
        <a:bodyPr/>
        <a:lstStyle/>
        <a:p>
          <a:endParaRPr lang="fr-FR"/>
        </a:p>
      </dgm:t>
    </dgm:pt>
    <dgm:pt modelId="{97FE354D-94A5-4800-8CA5-E7457E0C6EA9}" type="pres">
      <dgm:prSet presAssocID="{1F03A411-3839-480C-AF76-D5FCBA6BB0A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D532F27-43B1-4D99-B4FB-7B9CB298CA6D}" type="pres">
      <dgm:prSet presAssocID="{E7376FB7-30C5-4359-B298-6C444BA1D18F}" presName="parTxOnly" presStyleLbl="node1" presStyleIdx="0" presStyleCnt="1" custScaleX="100098" custLinFactNeighborX="-760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66726E3-8FAE-4EE6-97F5-C2F8A57B0C2B}" type="presOf" srcId="{1F03A411-3839-480C-AF76-D5FCBA6BB0A6}" destId="{97FE354D-94A5-4800-8CA5-E7457E0C6EA9}" srcOrd="0" destOrd="0" presId="urn:microsoft.com/office/officeart/2005/8/layout/hChevron3"/>
    <dgm:cxn modelId="{3AE2632C-B064-4FE8-B8F6-825961FE16A5}" srcId="{1F03A411-3839-480C-AF76-D5FCBA6BB0A6}" destId="{E7376FB7-30C5-4359-B298-6C444BA1D18F}" srcOrd="0" destOrd="0" parTransId="{6A21A63F-7D15-47FE-B39C-D478CC6666AE}" sibTransId="{91FBDA23-AE18-4324-A74A-DEF794B09C63}"/>
    <dgm:cxn modelId="{036370E1-5955-4785-B4A3-0D5F7DCCF9AA}" type="presOf" srcId="{E7376FB7-30C5-4359-B298-6C444BA1D18F}" destId="{1D532F27-43B1-4D99-B4FB-7B9CB298CA6D}" srcOrd="0" destOrd="0" presId="urn:microsoft.com/office/officeart/2005/8/layout/hChevron3"/>
    <dgm:cxn modelId="{4BD1B763-9AB6-4E62-A6F3-5B7EF88F08C9}" type="presParOf" srcId="{97FE354D-94A5-4800-8CA5-E7457E0C6EA9}" destId="{1D532F27-43B1-4D99-B4FB-7B9CB298CA6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F03A411-3839-480C-AF76-D5FCBA6BB0A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7376FB7-30C5-4359-B298-6C444BA1D18F}">
      <dgm:prSet phldrT="[Texte]" custT="1"/>
      <dgm:spPr>
        <a:solidFill>
          <a:schemeClr val="accent1"/>
        </a:solidFill>
      </dgm:spPr>
      <dgm:t>
        <a:bodyPr/>
        <a:lstStyle/>
        <a:p>
          <a:pPr algn="l"/>
          <a:r>
            <a:rPr lang="fr-FR" sz="1600" b="1" i="0" dirty="0" smtClean="0"/>
            <a:t>Contrat d’Architecture avec les Fonctions Développement et Design</a:t>
          </a:r>
          <a:endParaRPr lang="fr-FR" sz="1600" b="0" u="none" dirty="0">
            <a:solidFill>
              <a:schemeClr val="bg1"/>
            </a:solidFill>
          </a:endParaRPr>
        </a:p>
      </dgm:t>
    </dgm:pt>
    <dgm:pt modelId="{6A21A63F-7D15-47FE-B39C-D478CC6666AE}" type="parTrans" cxnId="{3AE2632C-B064-4FE8-B8F6-825961FE16A5}">
      <dgm:prSet/>
      <dgm:spPr/>
      <dgm:t>
        <a:bodyPr/>
        <a:lstStyle/>
        <a:p>
          <a:endParaRPr lang="fr-FR"/>
        </a:p>
      </dgm:t>
    </dgm:pt>
    <dgm:pt modelId="{91FBDA23-AE18-4324-A74A-DEF794B09C63}" type="sibTrans" cxnId="{3AE2632C-B064-4FE8-B8F6-825961FE16A5}">
      <dgm:prSet/>
      <dgm:spPr/>
      <dgm:t>
        <a:bodyPr/>
        <a:lstStyle/>
        <a:p>
          <a:endParaRPr lang="fr-FR"/>
        </a:p>
      </dgm:t>
    </dgm:pt>
    <dgm:pt modelId="{97FE354D-94A5-4800-8CA5-E7457E0C6EA9}" type="pres">
      <dgm:prSet presAssocID="{1F03A411-3839-480C-AF76-D5FCBA6BB0A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D532F27-43B1-4D99-B4FB-7B9CB298CA6D}" type="pres">
      <dgm:prSet presAssocID="{E7376FB7-30C5-4359-B298-6C444BA1D18F}" presName="parTxOnly" presStyleLbl="node1" presStyleIdx="0" presStyleCnt="1" custScaleX="100098" custLinFactNeighborX="-760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605DA4A-CA72-42FA-ACF6-C9355116EA39}" type="presOf" srcId="{1F03A411-3839-480C-AF76-D5FCBA6BB0A6}" destId="{97FE354D-94A5-4800-8CA5-E7457E0C6EA9}" srcOrd="0" destOrd="0" presId="urn:microsoft.com/office/officeart/2005/8/layout/hChevron3"/>
    <dgm:cxn modelId="{DD384EA3-F31A-404D-80FA-4956F1FAF41C}" type="presOf" srcId="{E7376FB7-30C5-4359-B298-6C444BA1D18F}" destId="{1D532F27-43B1-4D99-B4FB-7B9CB298CA6D}" srcOrd="0" destOrd="0" presId="urn:microsoft.com/office/officeart/2005/8/layout/hChevron3"/>
    <dgm:cxn modelId="{3AE2632C-B064-4FE8-B8F6-825961FE16A5}" srcId="{1F03A411-3839-480C-AF76-D5FCBA6BB0A6}" destId="{E7376FB7-30C5-4359-B298-6C444BA1D18F}" srcOrd="0" destOrd="0" parTransId="{6A21A63F-7D15-47FE-B39C-D478CC6666AE}" sibTransId="{91FBDA23-AE18-4324-A74A-DEF794B09C63}"/>
    <dgm:cxn modelId="{49B8402C-EE6B-45C6-A8EA-19717E938C38}" type="presParOf" srcId="{97FE354D-94A5-4800-8CA5-E7457E0C6EA9}" destId="{1D532F27-43B1-4D99-B4FB-7B9CB298CA6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F03A411-3839-480C-AF76-D5FCBA6BB0A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7376FB7-30C5-4359-B298-6C444BA1D18F}">
      <dgm:prSet phldrT="[Texte]" custT="1"/>
      <dgm:spPr>
        <a:solidFill>
          <a:schemeClr val="accent1"/>
        </a:solidFill>
      </dgm:spPr>
      <dgm:t>
        <a:bodyPr/>
        <a:lstStyle/>
        <a:p>
          <a:pPr algn="l"/>
          <a:r>
            <a:rPr lang="fr-FR" sz="1600" b="1" i="0" dirty="0" smtClean="0"/>
            <a:t>Contrat d’Architecture avec les Fonctions Développement et Design</a:t>
          </a:r>
          <a:endParaRPr lang="fr-FR" sz="1600" b="0" u="none" dirty="0">
            <a:solidFill>
              <a:schemeClr val="bg1"/>
            </a:solidFill>
          </a:endParaRPr>
        </a:p>
      </dgm:t>
    </dgm:pt>
    <dgm:pt modelId="{6A21A63F-7D15-47FE-B39C-D478CC6666AE}" type="parTrans" cxnId="{3AE2632C-B064-4FE8-B8F6-825961FE16A5}">
      <dgm:prSet/>
      <dgm:spPr/>
      <dgm:t>
        <a:bodyPr/>
        <a:lstStyle/>
        <a:p>
          <a:endParaRPr lang="fr-FR"/>
        </a:p>
      </dgm:t>
    </dgm:pt>
    <dgm:pt modelId="{91FBDA23-AE18-4324-A74A-DEF794B09C63}" type="sibTrans" cxnId="{3AE2632C-B064-4FE8-B8F6-825961FE16A5}">
      <dgm:prSet/>
      <dgm:spPr/>
      <dgm:t>
        <a:bodyPr/>
        <a:lstStyle/>
        <a:p>
          <a:endParaRPr lang="fr-FR"/>
        </a:p>
      </dgm:t>
    </dgm:pt>
    <dgm:pt modelId="{9C97FB21-CB0A-45FB-9AFB-581797EF12A7}">
      <dgm:prSet custT="1"/>
      <dgm:spPr/>
      <dgm:t>
        <a:bodyPr/>
        <a:lstStyle/>
        <a:p>
          <a:pPr algn="l"/>
          <a:r>
            <a:rPr lang="fr-FR" sz="1600" b="1" dirty="0" smtClean="0"/>
            <a:t>Développement de l’architecture</a:t>
          </a:r>
          <a:endParaRPr lang="fr-FR" sz="1600" b="1" dirty="0"/>
        </a:p>
      </dgm:t>
    </dgm:pt>
    <dgm:pt modelId="{EF7728A4-A9D3-456B-ADA9-F1762414B398}" type="parTrans" cxnId="{889E3660-200E-47A6-887F-F53653474B35}">
      <dgm:prSet/>
      <dgm:spPr/>
      <dgm:t>
        <a:bodyPr/>
        <a:lstStyle/>
        <a:p>
          <a:endParaRPr lang="fr-FR"/>
        </a:p>
      </dgm:t>
    </dgm:pt>
    <dgm:pt modelId="{D5482DD1-1E1C-41E8-924A-8E9164230F09}" type="sibTrans" cxnId="{889E3660-200E-47A6-887F-F53653474B35}">
      <dgm:prSet/>
      <dgm:spPr/>
      <dgm:t>
        <a:bodyPr/>
        <a:lstStyle/>
        <a:p>
          <a:endParaRPr lang="fr-FR"/>
        </a:p>
      </dgm:t>
    </dgm:pt>
    <dgm:pt modelId="{97FE354D-94A5-4800-8CA5-E7457E0C6EA9}" type="pres">
      <dgm:prSet presAssocID="{1F03A411-3839-480C-AF76-D5FCBA6BB0A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D532F27-43B1-4D99-B4FB-7B9CB298CA6D}" type="pres">
      <dgm:prSet presAssocID="{E7376FB7-30C5-4359-B298-6C444BA1D18F}" presName="parTxOnly" presStyleLbl="node1" presStyleIdx="0" presStyleCnt="2" custScaleX="169362" custLinFactNeighborX="-760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4995A3-0051-4F9E-9805-56BAD654189F}" type="pres">
      <dgm:prSet presAssocID="{91FBDA23-AE18-4324-A74A-DEF794B09C63}" presName="parSpace" presStyleCnt="0"/>
      <dgm:spPr/>
    </dgm:pt>
    <dgm:pt modelId="{49716FF3-9B7B-4186-9AC4-12FBD1A06BBA}" type="pres">
      <dgm:prSet presAssocID="{9C97FB21-CB0A-45FB-9AFB-581797EF12A7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5FEAB77-AE0C-4ED4-9CD0-403E55BCFB6C}" type="presOf" srcId="{E7376FB7-30C5-4359-B298-6C444BA1D18F}" destId="{1D532F27-43B1-4D99-B4FB-7B9CB298CA6D}" srcOrd="0" destOrd="0" presId="urn:microsoft.com/office/officeart/2005/8/layout/hChevron3"/>
    <dgm:cxn modelId="{889E3660-200E-47A6-887F-F53653474B35}" srcId="{1F03A411-3839-480C-AF76-D5FCBA6BB0A6}" destId="{9C97FB21-CB0A-45FB-9AFB-581797EF12A7}" srcOrd="1" destOrd="0" parTransId="{EF7728A4-A9D3-456B-ADA9-F1762414B398}" sibTransId="{D5482DD1-1E1C-41E8-924A-8E9164230F09}"/>
    <dgm:cxn modelId="{9594F952-B2AA-4A82-B893-4DA563B56052}" type="presOf" srcId="{9C97FB21-CB0A-45FB-9AFB-581797EF12A7}" destId="{49716FF3-9B7B-4186-9AC4-12FBD1A06BBA}" srcOrd="0" destOrd="0" presId="urn:microsoft.com/office/officeart/2005/8/layout/hChevron3"/>
    <dgm:cxn modelId="{3AE2632C-B064-4FE8-B8F6-825961FE16A5}" srcId="{1F03A411-3839-480C-AF76-D5FCBA6BB0A6}" destId="{E7376FB7-30C5-4359-B298-6C444BA1D18F}" srcOrd="0" destOrd="0" parTransId="{6A21A63F-7D15-47FE-B39C-D478CC6666AE}" sibTransId="{91FBDA23-AE18-4324-A74A-DEF794B09C63}"/>
    <dgm:cxn modelId="{ECECACF0-428B-4730-A122-244654E1C266}" type="presOf" srcId="{1F03A411-3839-480C-AF76-D5FCBA6BB0A6}" destId="{97FE354D-94A5-4800-8CA5-E7457E0C6EA9}" srcOrd="0" destOrd="0" presId="urn:microsoft.com/office/officeart/2005/8/layout/hChevron3"/>
    <dgm:cxn modelId="{6DB31A2B-2C3A-4B5D-BE5D-2A1F54FDECC3}" type="presParOf" srcId="{97FE354D-94A5-4800-8CA5-E7457E0C6EA9}" destId="{1D532F27-43B1-4D99-B4FB-7B9CB298CA6D}" srcOrd="0" destOrd="0" presId="urn:microsoft.com/office/officeart/2005/8/layout/hChevron3"/>
    <dgm:cxn modelId="{B17F4ACE-ADAC-453C-9667-638604083914}" type="presParOf" srcId="{97FE354D-94A5-4800-8CA5-E7457E0C6EA9}" destId="{A54995A3-0051-4F9E-9805-56BAD654189F}" srcOrd="1" destOrd="0" presId="urn:microsoft.com/office/officeart/2005/8/layout/hChevron3"/>
    <dgm:cxn modelId="{2A39CDBE-6812-44AC-AD81-ACC47353296A}" type="presParOf" srcId="{97FE354D-94A5-4800-8CA5-E7457E0C6EA9}" destId="{49716FF3-9B7B-4186-9AC4-12FBD1A06BBA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F03A411-3839-480C-AF76-D5FCBA6BB0A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7376FB7-30C5-4359-B298-6C444BA1D18F}">
      <dgm:prSet phldrT="[Texte]" custT="1"/>
      <dgm:spPr>
        <a:solidFill>
          <a:schemeClr val="accent1"/>
        </a:solidFill>
      </dgm:spPr>
      <dgm:t>
        <a:bodyPr/>
        <a:lstStyle/>
        <a:p>
          <a:pPr algn="l"/>
          <a:r>
            <a:rPr lang="fr-FR" sz="1600" b="1" i="0" dirty="0" smtClean="0"/>
            <a:t>Contrat d’Architecture avec les Fonctions Développement et Design</a:t>
          </a:r>
          <a:endParaRPr lang="fr-FR" sz="1600" b="0" u="none" dirty="0">
            <a:solidFill>
              <a:schemeClr val="bg1"/>
            </a:solidFill>
          </a:endParaRPr>
        </a:p>
      </dgm:t>
    </dgm:pt>
    <dgm:pt modelId="{6A21A63F-7D15-47FE-B39C-D478CC6666AE}" type="parTrans" cxnId="{3AE2632C-B064-4FE8-B8F6-825961FE16A5}">
      <dgm:prSet/>
      <dgm:spPr/>
      <dgm:t>
        <a:bodyPr/>
        <a:lstStyle/>
        <a:p>
          <a:endParaRPr lang="fr-FR"/>
        </a:p>
      </dgm:t>
    </dgm:pt>
    <dgm:pt modelId="{91FBDA23-AE18-4324-A74A-DEF794B09C63}" type="sibTrans" cxnId="{3AE2632C-B064-4FE8-B8F6-825961FE16A5}">
      <dgm:prSet/>
      <dgm:spPr/>
      <dgm:t>
        <a:bodyPr/>
        <a:lstStyle/>
        <a:p>
          <a:endParaRPr lang="fr-FR"/>
        </a:p>
      </dgm:t>
    </dgm:pt>
    <dgm:pt modelId="{7C6ED53C-3A2D-42E0-8B96-E5B45B6E454E}">
      <dgm:prSet custT="1"/>
      <dgm:spPr/>
      <dgm:t>
        <a:bodyPr/>
        <a:lstStyle/>
        <a:p>
          <a:pPr algn="l" rtl="0"/>
          <a:r>
            <a:rPr lang="fr-FR" sz="1600" b="1" dirty="0" smtClean="0"/>
            <a:t>Choix technologique</a:t>
          </a:r>
          <a:endParaRPr lang="fr-FR" sz="1600" b="1" dirty="0"/>
        </a:p>
      </dgm:t>
    </dgm:pt>
    <dgm:pt modelId="{8B47B561-AA06-4738-9972-92DC81E5097F}" type="parTrans" cxnId="{BABDE7C7-75B5-4803-BA35-F6E17EF2AA39}">
      <dgm:prSet/>
      <dgm:spPr/>
      <dgm:t>
        <a:bodyPr/>
        <a:lstStyle/>
        <a:p>
          <a:endParaRPr lang="fr-FR"/>
        </a:p>
      </dgm:t>
    </dgm:pt>
    <dgm:pt modelId="{31F5DE2E-1EE8-4CE5-8B6F-8BF870844A75}" type="sibTrans" cxnId="{BABDE7C7-75B5-4803-BA35-F6E17EF2AA39}">
      <dgm:prSet/>
      <dgm:spPr/>
      <dgm:t>
        <a:bodyPr/>
        <a:lstStyle/>
        <a:p>
          <a:endParaRPr lang="fr-FR"/>
        </a:p>
      </dgm:t>
    </dgm:pt>
    <dgm:pt modelId="{97FE354D-94A5-4800-8CA5-E7457E0C6EA9}" type="pres">
      <dgm:prSet presAssocID="{1F03A411-3839-480C-AF76-D5FCBA6BB0A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D532F27-43B1-4D99-B4FB-7B9CB298CA6D}" type="pres">
      <dgm:prSet presAssocID="{E7376FB7-30C5-4359-B298-6C444BA1D18F}" presName="parTxOnly" presStyleLbl="node1" presStyleIdx="0" presStyleCnt="2" custScaleX="173060" custLinFactNeighborX="-760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4995A3-0051-4F9E-9805-56BAD654189F}" type="pres">
      <dgm:prSet presAssocID="{91FBDA23-AE18-4324-A74A-DEF794B09C63}" presName="parSpace" presStyleCnt="0"/>
      <dgm:spPr/>
    </dgm:pt>
    <dgm:pt modelId="{90B1D401-EE3F-48D6-B7BD-AF4C35DC413E}" type="pres">
      <dgm:prSet presAssocID="{7C6ED53C-3A2D-42E0-8B96-E5B45B6E454E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ABDE7C7-75B5-4803-BA35-F6E17EF2AA39}" srcId="{1F03A411-3839-480C-AF76-D5FCBA6BB0A6}" destId="{7C6ED53C-3A2D-42E0-8B96-E5B45B6E454E}" srcOrd="1" destOrd="0" parTransId="{8B47B561-AA06-4738-9972-92DC81E5097F}" sibTransId="{31F5DE2E-1EE8-4CE5-8B6F-8BF870844A75}"/>
    <dgm:cxn modelId="{5ECFF8A1-E0D3-4A6C-807E-F34C3AD54714}" type="presOf" srcId="{E7376FB7-30C5-4359-B298-6C444BA1D18F}" destId="{1D532F27-43B1-4D99-B4FB-7B9CB298CA6D}" srcOrd="0" destOrd="0" presId="urn:microsoft.com/office/officeart/2005/8/layout/hChevron3"/>
    <dgm:cxn modelId="{7E4C7FF0-9DD8-4C6D-9B6B-872B40240063}" type="presOf" srcId="{7C6ED53C-3A2D-42E0-8B96-E5B45B6E454E}" destId="{90B1D401-EE3F-48D6-B7BD-AF4C35DC413E}" srcOrd="0" destOrd="0" presId="urn:microsoft.com/office/officeart/2005/8/layout/hChevron3"/>
    <dgm:cxn modelId="{3AE2632C-B064-4FE8-B8F6-825961FE16A5}" srcId="{1F03A411-3839-480C-AF76-D5FCBA6BB0A6}" destId="{E7376FB7-30C5-4359-B298-6C444BA1D18F}" srcOrd="0" destOrd="0" parTransId="{6A21A63F-7D15-47FE-B39C-D478CC6666AE}" sibTransId="{91FBDA23-AE18-4324-A74A-DEF794B09C63}"/>
    <dgm:cxn modelId="{C806C522-D68F-4BA4-B01E-1785667591C4}" type="presOf" srcId="{1F03A411-3839-480C-AF76-D5FCBA6BB0A6}" destId="{97FE354D-94A5-4800-8CA5-E7457E0C6EA9}" srcOrd="0" destOrd="0" presId="urn:microsoft.com/office/officeart/2005/8/layout/hChevron3"/>
    <dgm:cxn modelId="{C4B39F33-6BE5-4D2A-88A3-4698E7C6B9D5}" type="presParOf" srcId="{97FE354D-94A5-4800-8CA5-E7457E0C6EA9}" destId="{1D532F27-43B1-4D99-B4FB-7B9CB298CA6D}" srcOrd="0" destOrd="0" presId="urn:microsoft.com/office/officeart/2005/8/layout/hChevron3"/>
    <dgm:cxn modelId="{05E27F6C-C96C-48C8-B3C2-E406242B37F9}" type="presParOf" srcId="{97FE354D-94A5-4800-8CA5-E7457E0C6EA9}" destId="{A54995A3-0051-4F9E-9805-56BAD654189F}" srcOrd="1" destOrd="0" presId="urn:microsoft.com/office/officeart/2005/8/layout/hChevron3"/>
    <dgm:cxn modelId="{97F85CDD-14C6-482B-A992-CF8B92C69652}" type="presParOf" srcId="{97FE354D-94A5-4800-8CA5-E7457E0C6EA9}" destId="{90B1D401-EE3F-48D6-B7BD-AF4C35DC413E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F03A411-3839-480C-AF76-D5FCBA6BB0A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7376FB7-30C5-4359-B298-6C444BA1D18F}">
      <dgm:prSet phldrT="[Texte]" custT="1"/>
      <dgm:spPr>
        <a:solidFill>
          <a:schemeClr val="accent1"/>
        </a:solidFill>
      </dgm:spPr>
      <dgm:t>
        <a:bodyPr/>
        <a:lstStyle/>
        <a:p>
          <a:pPr algn="l"/>
          <a:r>
            <a:rPr lang="fr-FR" sz="1600" b="1" i="0" dirty="0" smtClean="0"/>
            <a:t>Contrat d’Architecture avec les Fonctions Développement et Design</a:t>
          </a:r>
          <a:endParaRPr lang="fr-FR" sz="1600" b="0" u="none" dirty="0">
            <a:solidFill>
              <a:schemeClr val="bg1"/>
            </a:solidFill>
          </a:endParaRPr>
        </a:p>
      </dgm:t>
    </dgm:pt>
    <dgm:pt modelId="{6A21A63F-7D15-47FE-B39C-D478CC6666AE}" type="parTrans" cxnId="{3AE2632C-B064-4FE8-B8F6-825961FE16A5}">
      <dgm:prSet/>
      <dgm:spPr/>
      <dgm:t>
        <a:bodyPr/>
        <a:lstStyle/>
        <a:p>
          <a:endParaRPr lang="fr-FR"/>
        </a:p>
      </dgm:t>
    </dgm:pt>
    <dgm:pt modelId="{91FBDA23-AE18-4324-A74A-DEF794B09C63}" type="sibTrans" cxnId="{3AE2632C-B064-4FE8-B8F6-825961FE16A5}">
      <dgm:prSet/>
      <dgm:spPr/>
      <dgm:t>
        <a:bodyPr/>
        <a:lstStyle/>
        <a:p>
          <a:endParaRPr lang="fr-FR"/>
        </a:p>
      </dgm:t>
    </dgm:pt>
    <dgm:pt modelId="{7C6ED53C-3A2D-42E0-8B96-E5B45B6E454E}">
      <dgm:prSet custT="1"/>
      <dgm:spPr/>
      <dgm:t>
        <a:bodyPr/>
        <a:lstStyle/>
        <a:p>
          <a:pPr algn="l" rtl="0"/>
          <a:r>
            <a:rPr lang="fr-FR" sz="1600" b="1" dirty="0" smtClean="0"/>
            <a:t>Choix technologique</a:t>
          </a:r>
          <a:endParaRPr lang="fr-FR" sz="1600" b="1" dirty="0"/>
        </a:p>
      </dgm:t>
    </dgm:pt>
    <dgm:pt modelId="{8B47B561-AA06-4738-9972-92DC81E5097F}" type="parTrans" cxnId="{BABDE7C7-75B5-4803-BA35-F6E17EF2AA39}">
      <dgm:prSet/>
      <dgm:spPr/>
      <dgm:t>
        <a:bodyPr/>
        <a:lstStyle/>
        <a:p>
          <a:endParaRPr lang="fr-FR"/>
        </a:p>
      </dgm:t>
    </dgm:pt>
    <dgm:pt modelId="{31F5DE2E-1EE8-4CE5-8B6F-8BF870844A75}" type="sibTrans" cxnId="{BABDE7C7-75B5-4803-BA35-F6E17EF2AA39}">
      <dgm:prSet/>
      <dgm:spPr/>
      <dgm:t>
        <a:bodyPr/>
        <a:lstStyle/>
        <a:p>
          <a:endParaRPr lang="fr-FR"/>
        </a:p>
      </dgm:t>
    </dgm:pt>
    <dgm:pt modelId="{97FE354D-94A5-4800-8CA5-E7457E0C6EA9}" type="pres">
      <dgm:prSet presAssocID="{1F03A411-3839-480C-AF76-D5FCBA6BB0A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D532F27-43B1-4D99-B4FB-7B9CB298CA6D}" type="pres">
      <dgm:prSet presAssocID="{E7376FB7-30C5-4359-B298-6C444BA1D18F}" presName="parTxOnly" presStyleLbl="node1" presStyleIdx="0" presStyleCnt="2" custScaleX="173060" custLinFactNeighborX="-760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4995A3-0051-4F9E-9805-56BAD654189F}" type="pres">
      <dgm:prSet presAssocID="{91FBDA23-AE18-4324-A74A-DEF794B09C63}" presName="parSpace" presStyleCnt="0"/>
      <dgm:spPr/>
    </dgm:pt>
    <dgm:pt modelId="{90B1D401-EE3F-48D6-B7BD-AF4C35DC413E}" type="pres">
      <dgm:prSet presAssocID="{7C6ED53C-3A2D-42E0-8B96-E5B45B6E454E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ABDE7C7-75B5-4803-BA35-F6E17EF2AA39}" srcId="{1F03A411-3839-480C-AF76-D5FCBA6BB0A6}" destId="{7C6ED53C-3A2D-42E0-8B96-E5B45B6E454E}" srcOrd="1" destOrd="0" parTransId="{8B47B561-AA06-4738-9972-92DC81E5097F}" sibTransId="{31F5DE2E-1EE8-4CE5-8B6F-8BF870844A75}"/>
    <dgm:cxn modelId="{FBE15095-8B36-4535-B0D5-DAAFDF018627}" type="presOf" srcId="{7C6ED53C-3A2D-42E0-8B96-E5B45B6E454E}" destId="{90B1D401-EE3F-48D6-B7BD-AF4C35DC413E}" srcOrd="0" destOrd="0" presId="urn:microsoft.com/office/officeart/2005/8/layout/hChevron3"/>
    <dgm:cxn modelId="{7D0FE699-A127-4488-82C2-CE351A9CC988}" type="presOf" srcId="{E7376FB7-30C5-4359-B298-6C444BA1D18F}" destId="{1D532F27-43B1-4D99-B4FB-7B9CB298CA6D}" srcOrd="0" destOrd="0" presId="urn:microsoft.com/office/officeart/2005/8/layout/hChevron3"/>
    <dgm:cxn modelId="{3AE2632C-B064-4FE8-B8F6-825961FE16A5}" srcId="{1F03A411-3839-480C-AF76-D5FCBA6BB0A6}" destId="{E7376FB7-30C5-4359-B298-6C444BA1D18F}" srcOrd="0" destOrd="0" parTransId="{6A21A63F-7D15-47FE-B39C-D478CC6666AE}" sibTransId="{91FBDA23-AE18-4324-A74A-DEF794B09C63}"/>
    <dgm:cxn modelId="{B54C859C-E7E9-447D-BC71-3028BE3C04C4}" type="presOf" srcId="{1F03A411-3839-480C-AF76-D5FCBA6BB0A6}" destId="{97FE354D-94A5-4800-8CA5-E7457E0C6EA9}" srcOrd="0" destOrd="0" presId="urn:microsoft.com/office/officeart/2005/8/layout/hChevron3"/>
    <dgm:cxn modelId="{B21BC473-0630-42BA-B240-BF1745045E73}" type="presParOf" srcId="{97FE354D-94A5-4800-8CA5-E7457E0C6EA9}" destId="{1D532F27-43B1-4D99-B4FB-7B9CB298CA6D}" srcOrd="0" destOrd="0" presId="urn:microsoft.com/office/officeart/2005/8/layout/hChevron3"/>
    <dgm:cxn modelId="{1C55DE85-1B52-4C0B-A9AC-7A15161F5041}" type="presParOf" srcId="{97FE354D-94A5-4800-8CA5-E7457E0C6EA9}" destId="{A54995A3-0051-4F9E-9805-56BAD654189F}" srcOrd="1" destOrd="0" presId="urn:microsoft.com/office/officeart/2005/8/layout/hChevron3"/>
    <dgm:cxn modelId="{8A3244C1-C6E5-41FD-9165-16E6656D6394}" type="presParOf" srcId="{97FE354D-94A5-4800-8CA5-E7457E0C6EA9}" destId="{90B1D401-EE3F-48D6-B7BD-AF4C35DC413E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F03A411-3839-480C-AF76-D5FCBA6BB0A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7376FB7-30C5-4359-B298-6C444BA1D18F}">
      <dgm:prSet phldrT="[Texte]" custT="1"/>
      <dgm:spPr>
        <a:solidFill>
          <a:schemeClr val="accent1"/>
        </a:solidFill>
      </dgm:spPr>
      <dgm:t>
        <a:bodyPr/>
        <a:lstStyle/>
        <a:p>
          <a:pPr algn="l"/>
          <a:r>
            <a:rPr lang="fr-FR" sz="1600" b="1" i="0" dirty="0" smtClean="0"/>
            <a:t>Contrat d’Architecture avec les Fonctions Développement et Design</a:t>
          </a:r>
          <a:endParaRPr lang="fr-FR" sz="1600" b="0" u="none" dirty="0">
            <a:solidFill>
              <a:schemeClr val="bg1"/>
            </a:solidFill>
          </a:endParaRPr>
        </a:p>
      </dgm:t>
    </dgm:pt>
    <dgm:pt modelId="{6A21A63F-7D15-47FE-B39C-D478CC6666AE}" type="parTrans" cxnId="{3AE2632C-B064-4FE8-B8F6-825961FE16A5}">
      <dgm:prSet/>
      <dgm:spPr/>
      <dgm:t>
        <a:bodyPr/>
        <a:lstStyle/>
        <a:p>
          <a:endParaRPr lang="fr-FR"/>
        </a:p>
      </dgm:t>
    </dgm:pt>
    <dgm:pt modelId="{91FBDA23-AE18-4324-A74A-DEF794B09C63}" type="sibTrans" cxnId="{3AE2632C-B064-4FE8-B8F6-825961FE16A5}">
      <dgm:prSet/>
      <dgm:spPr/>
      <dgm:t>
        <a:bodyPr/>
        <a:lstStyle/>
        <a:p>
          <a:endParaRPr lang="fr-FR"/>
        </a:p>
      </dgm:t>
    </dgm:pt>
    <dgm:pt modelId="{CDE2DA59-613D-45A5-A63D-C71D05F1B396}">
      <dgm:prSet custT="1"/>
      <dgm:spPr/>
      <dgm:t>
        <a:bodyPr/>
        <a:lstStyle/>
        <a:p>
          <a:pPr algn="l" rtl="0"/>
          <a:r>
            <a:rPr lang="fr-FR" sz="1600" b="1" dirty="0" smtClean="0"/>
            <a:t>Principales étapes du processus métier</a:t>
          </a:r>
          <a:endParaRPr lang="fr-FR" sz="1600" b="1" dirty="0"/>
        </a:p>
      </dgm:t>
    </dgm:pt>
    <dgm:pt modelId="{A9E5B304-57B9-4611-A54D-199CDE4E318F}" type="parTrans" cxnId="{BBE8A49A-0B4D-42D8-A7CB-2924C9455DC6}">
      <dgm:prSet/>
      <dgm:spPr/>
      <dgm:t>
        <a:bodyPr/>
        <a:lstStyle/>
        <a:p>
          <a:endParaRPr lang="fr-FR"/>
        </a:p>
      </dgm:t>
    </dgm:pt>
    <dgm:pt modelId="{D31CB290-E5EA-4CED-9BCA-81D11EDE4AEE}" type="sibTrans" cxnId="{BBE8A49A-0B4D-42D8-A7CB-2924C9455DC6}">
      <dgm:prSet/>
      <dgm:spPr/>
      <dgm:t>
        <a:bodyPr/>
        <a:lstStyle/>
        <a:p>
          <a:endParaRPr lang="fr-FR"/>
        </a:p>
      </dgm:t>
    </dgm:pt>
    <dgm:pt modelId="{97FE354D-94A5-4800-8CA5-E7457E0C6EA9}" type="pres">
      <dgm:prSet presAssocID="{1F03A411-3839-480C-AF76-D5FCBA6BB0A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D532F27-43B1-4D99-B4FB-7B9CB298CA6D}" type="pres">
      <dgm:prSet presAssocID="{E7376FB7-30C5-4359-B298-6C444BA1D18F}" presName="parTxOnly" presStyleLbl="node1" presStyleIdx="0" presStyleCnt="2" custScaleX="168229" custLinFactNeighborX="-760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4995A3-0051-4F9E-9805-56BAD654189F}" type="pres">
      <dgm:prSet presAssocID="{91FBDA23-AE18-4324-A74A-DEF794B09C63}" presName="parSpace" presStyleCnt="0"/>
      <dgm:spPr/>
    </dgm:pt>
    <dgm:pt modelId="{BE95CEBA-24B8-49AC-B620-59DB84C25A11}" type="pres">
      <dgm:prSet presAssocID="{CDE2DA59-613D-45A5-A63D-C71D05F1B396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065D24C-F6F4-4C96-B482-914DF9E7B062}" type="presOf" srcId="{E7376FB7-30C5-4359-B298-6C444BA1D18F}" destId="{1D532F27-43B1-4D99-B4FB-7B9CB298CA6D}" srcOrd="0" destOrd="0" presId="urn:microsoft.com/office/officeart/2005/8/layout/hChevron3"/>
    <dgm:cxn modelId="{9C0D229A-0B07-43D2-9F25-495D6D4414B8}" type="presOf" srcId="{CDE2DA59-613D-45A5-A63D-C71D05F1B396}" destId="{BE95CEBA-24B8-49AC-B620-59DB84C25A11}" srcOrd="0" destOrd="0" presId="urn:microsoft.com/office/officeart/2005/8/layout/hChevron3"/>
    <dgm:cxn modelId="{6B9915C1-7E33-4C84-ABC5-A1B024E777B2}" type="presOf" srcId="{1F03A411-3839-480C-AF76-D5FCBA6BB0A6}" destId="{97FE354D-94A5-4800-8CA5-E7457E0C6EA9}" srcOrd="0" destOrd="0" presId="urn:microsoft.com/office/officeart/2005/8/layout/hChevron3"/>
    <dgm:cxn modelId="{3AE2632C-B064-4FE8-B8F6-825961FE16A5}" srcId="{1F03A411-3839-480C-AF76-D5FCBA6BB0A6}" destId="{E7376FB7-30C5-4359-B298-6C444BA1D18F}" srcOrd="0" destOrd="0" parTransId="{6A21A63F-7D15-47FE-B39C-D478CC6666AE}" sibTransId="{91FBDA23-AE18-4324-A74A-DEF794B09C63}"/>
    <dgm:cxn modelId="{BBE8A49A-0B4D-42D8-A7CB-2924C9455DC6}" srcId="{1F03A411-3839-480C-AF76-D5FCBA6BB0A6}" destId="{CDE2DA59-613D-45A5-A63D-C71D05F1B396}" srcOrd="1" destOrd="0" parTransId="{A9E5B304-57B9-4611-A54D-199CDE4E318F}" sibTransId="{D31CB290-E5EA-4CED-9BCA-81D11EDE4AEE}"/>
    <dgm:cxn modelId="{3E9CF641-5CFA-48F9-B15E-C7C2EDA211F3}" type="presParOf" srcId="{97FE354D-94A5-4800-8CA5-E7457E0C6EA9}" destId="{1D532F27-43B1-4D99-B4FB-7B9CB298CA6D}" srcOrd="0" destOrd="0" presId="urn:microsoft.com/office/officeart/2005/8/layout/hChevron3"/>
    <dgm:cxn modelId="{BA1C6B43-B80C-435C-825C-0D7D786D1535}" type="presParOf" srcId="{97FE354D-94A5-4800-8CA5-E7457E0C6EA9}" destId="{A54995A3-0051-4F9E-9805-56BAD654189F}" srcOrd="1" destOrd="0" presId="urn:microsoft.com/office/officeart/2005/8/layout/hChevron3"/>
    <dgm:cxn modelId="{D3F3814B-A196-4E6F-A046-F4972BF6A145}" type="presParOf" srcId="{97FE354D-94A5-4800-8CA5-E7457E0C6EA9}" destId="{BE95CEBA-24B8-49AC-B620-59DB84C25A11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03A411-3839-480C-AF76-D5FCBA6BB0A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9FC30D8-16C1-4284-9C14-0D261FC8A459}">
      <dgm:prSet phldrT="[Texte]" custT="1"/>
      <dgm:spPr>
        <a:solidFill>
          <a:schemeClr val="accent1"/>
        </a:solidFill>
      </dgm:spPr>
      <dgm:t>
        <a:bodyPr/>
        <a:lstStyle/>
        <a:p>
          <a:pPr algn="l"/>
          <a:r>
            <a:rPr lang="fr-FR" sz="2000" dirty="0" smtClean="0"/>
            <a:t>Projet</a:t>
          </a:r>
          <a:endParaRPr lang="fr-FR" sz="2000" b="0" u="none" dirty="0">
            <a:solidFill>
              <a:schemeClr val="bg1"/>
            </a:solidFill>
          </a:endParaRPr>
        </a:p>
      </dgm:t>
    </dgm:pt>
    <dgm:pt modelId="{1B098EF1-6B70-4B88-A262-690B0564416E}" type="parTrans" cxnId="{A0E2D908-38AE-4986-AC75-F42CCFE70F2B}">
      <dgm:prSet/>
      <dgm:spPr/>
      <dgm:t>
        <a:bodyPr/>
        <a:lstStyle/>
        <a:p>
          <a:endParaRPr lang="fr-FR"/>
        </a:p>
      </dgm:t>
    </dgm:pt>
    <dgm:pt modelId="{005D3498-A9B1-4538-BFD9-317896EF8F68}" type="sibTrans" cxnId="{A0E2D908-38AE-4986-AC75-F42CCFE70F2B}">
      <dgm:prSet/>
      <dgm:spPr/>
      <dgm:t>
        <a:bodyPr/>
        <a:lstStyle/>
        <a:p>
          <a:endParaRPr lang="fr-FR"/>
        </a:p>
      </dgm:t>
    </dgm:pt>
    <dgm:pt modelId="{97FE354D-94A5-4800-8CA5-E7457E0C6EA9}" type="pres">
      <dgm:prSet presAssocID="{1F03A411-3839-480C-AF76-D5FCBA6BB0A6}" presName="Name0" presStyleCnt="0">
        <dgm:presLayoutVars>
          <dgm:dir/>
          <dgm:resizeHandles val="exact"/>
        </dgm:presLayoutVars>
      </dgm:prSet>
      <dgm:spPr/>
    </dgm:pt>
    <dgm:pt modelId="{66EB8326-5EFA-4B08-B02A-31B2B483D51E}" type="pres">
      <dgm:prSet presAssocID="{79FC30D8-16C1-4284-9C14-0D261FC8A459}" presName="parTxOnly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0E2D908-38AE-4986-AC75-F42CCFE70F2B}" srcId="{1F03A411-3839-480C-AF76-D5FCBA6BB0A6}" destId="{79FC30D8-16C1-4284-9C14-0D261FC8A459}" srcOrd="0" destOrd="0" parTransId="{1B098EF1-6B70-4B88-A262-690B0564416E}" sibTransId="{005D3498-A9B1-4538-BFD9-317896EF8F68}"/>
    <dgm:cxn modelId="{A09269B1-BB76-4976-A0FE-138377E8A17F}" type="presOf" srcId="{1F03A411-3839-480C-AF76-D5FCBA6BB0A6}" destId="{97FE354D-94A5-4800-8CA5-E7457E0C6EA9}" srcOrd="0" destOrd="0" presId="urn:microsoft.com/office/officeart/2005/8/layout/hChevron3"/>
    <dgm:cxn modelId="{D011517E-10AF-4E95-AA74-DA52F94D5650}" type="presOf" srcId="{79FC30D8-16C1-4284-9C14-0D261FC8A459}" destId="{66EB8326-5EFA-4B08-B02A-31B2B483D51E}" srcOrd="0" destOrd="0" presId="urn:microsoft.com/office/officeart/2005/8/layout/hChevron3"/>
    <dgm:cxn modelId="{40FA386E-63CF-4908-8387-CCEC671ACFF4}" type="presParOf" srcId="{97FE354D-94A5-4800-8CA5-E7457E0C6EA9}" destId="{66EB8326-5EFA-4B08-B02A-31B2B483D51E}" srcOrd="0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F03A411-3839-480C-AF76-D5FCBA6BB0A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7376FB7-30C5-4359-B298-6C444BA1D18F}">
      <dgm:prSet phldrT="[Texte]" custT="1"/>
      <dgm:spPr>
        <a:solidFill>
          <a:schemeClr val="accent1"/>
        </a:solidFill>
      </dgm:spPr>
      <dgm:t>
        <a:bodyPr/>
        <a:lstStyle/>
        <a:p>
          <a:pPr algn="l"/>
          <a:r>
            <a:rPr lang="fr-FR" sz="1600" b="1" i="0" dirty="0" smtClean="0"/>
            <a:t>Contrat d’Architecture avec les Fonctions Développement et Design</a:t>
          </a:r>
          <a:endParaRPr lang="fr-FR" sz="1600" b="0" u="none" dirty="0">
            <a:solidFill>
              <a:schemeClr val="bg1"/>
            </a:solidFill>
          </a:endParaRPr>
        </a:p>
      </dgm:t>
    </dgm:pt>
    <dgm:pt modelId="{6A21A63F-7D15-47FE-B39C-D478CC6666AE}" type="parTrans" cxnId="{3AE2632C-B064-4FE8-B8F6-825961FE16A5}">
      <dgm:prSet/>
      <dgm:spPr/>
      <dgm:t>
        <a:bodyPr/>
        <a:lstStyle/>
        <a:p>
          <a:endParaRPr lang="fr-FR"/>
        </a:p>
      </dgm:t>
    </dgm:pt>
    <dgm:pt modelId="{91FBDA23-AE18-4324-A74A-DEF794B09C63}" type="sibTrans" cxnId="{3AE2632C-B064-4FE8-B8F6-825961FE16A5}">
      <dgm:prSet/>
      <dgm:spPr/>
      <dgm:t>
        <a:bodyPr/>
        <a:lstStyle/>
        <a:p>
          <a:endParaRPr lang="fr-FR"/>
        </a:p>
      </dgm:t>
    </dgm:pt>
    <dgm:pt modelId="{9E08F0D3-50A7-41FC-8CCA-7C9EF6BF8B8D}">
      <dgm:prSet custT="1"/>
      <dgm:spPr/>
      <dgm:t>
        <a:bodyPr/>
        <a:lstStyle/>
        <a:p>
          <a:pPr algn="l" rtl="0"/>
          <a:r>
            <a:rPr lang="fr-FR" sz="1600" b="1" dirty="0" smtClean="0"/>
            <a:t>Plan de travail commun priorisé</a:t>
          </a:r>
          <a:endParaRPr lang="fr-FR" sz="1600" b="1" dirty="0"/>
        </a:p>
      </dgm:t>
    </dgm:pt>
    <dgm:pt modelId="{AE948F4B-7CBE-4FCC-BCC0-0D51BB8B9A58}" type="parTrans" cxnId="{8AA8A26E-819E-4329-A025-FEE11988B7B5}">
      <dgm:prSet/>
      <dgm:spPr/>
      <dgm:t>
        <a:bodyPr/>
        <a:lstStyle/>
        <a:p>
          <a:endParaRPr lang="fr-FR"/>
        </a:p>
      </dgm:t>
    </dgm:pt>
    <dgm:pt modelId="{47F3A8E0-AFB7-472C-A2AC-0FD955F48BCE}" type="sibTrans" cxnId="{8AA8A26E-819E-4329-A025-FEE11988B7B5}">
      <dgm:prSet/>
      <dgm:spPr/>
      <dgm:t>
        <a:bodyPr/>
        <a:lstStyle/>
        <a:p>
          <a:endParaRPr lang="fr-FR"/>
        </a:p>
      </dgm:t>
    </dgm:pt>
    <dgm:pt modelId="{97FE354D-94A5-4800-8CA5-E7457E0C6EA9}" type="pres">
      <dgm:prSet presAssocID="{1F03A411-3839-480C-AF76-D5FCBA6BB0A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D532F27-43B1-4D99-B4FB-7B9CB298CA6D}" type="pres">
      <dgm:prSet presAssocID="{E7376FB7-30C5-4359-B298-6C444BA1D18F}" presName="parTxOnly" presStyleLbl="node1" presStyleIdx="0" presStyleCnt="2" custScaleX="150343" custLinFactNeighborX="-760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4995A3-0051-4F9E-9805-56BAD654189F}" type="pres">
      <dgm:prSet presAssocID="{91FBDA23-AE18-4324-A74A-DEF794B09C63}" presName="parSpace" presStyleCnt="0"/>
      <dgm:spPr/>
    </dgm:pt>
    <dgm:pt modelId="{5F236B0F-CE08-4FED-98B5-078337468990}" type="pres">
      <dgm:prSet presAssocID="{9E08F0D3-50A7-41FC-8CCA-7C9EF6BF8B8D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AA8A26E-819E-4329-A025-FEE11988B7B5}" srcId="{1F03A411-3839-480C-AF76-D5FCBA6BB0A6}" destId="{9E08F0D3-50A7-41FC-8CCA-7C9EF6BF8B8D}" srcOrd="1" destOrd="0" parTransId="{AE948F4B-7CBE-4FCC-BCC0-0D51BB8B9A58}" sibTransId="{47F3A8E0-AFB7-472C-A2AC-0FD955F48BCE}"/>
    <dgm:cxn modelId="{F68F0FFB-D29B-4CCA-B99D-2DEC8C68019C}" type="presOf" srcId="{E7376FB7-30C5-4359-B298-6C444BA1D18F}" destId="{1D532F27-43B1-4D99-B4FB-7B9CB298CA6D}" srcOrd="0" destOrd="0" presId="urn:microsoft.com/office/officeart/2005/8/layout/hChevron3"/>
    <dgm:cxn modelId="{35872158-4DD6-47D9-A866-DB1E53374CE9}" type="presOf" srcId="{1F03A411-3839-480C-AF76-D5FCBA6BB0A6}" destId="{97FE354D-94A5-4800-8CA5-E7457E0C6EA9}" srcOrd="0" destOrd="0" presId="urn:microsoft.com/office/officeart/2005/8/layout/hChevron3"/>
    <dgm:cxn modelId="{3AE2632C-B064-4FE8-B8F6-825961FE16A5}" srcId="{1F03A411-3839-480C-AF76-D5FCBA6BB0A6}" destId="{E7376FB7-30C5-4359-B298-6C444BA1D18F}" srcOrd="0" destOrd="0" parTransId="{6A21A63F-7D15-47FE-B39C-D478CC6666AE}" sibTransId="{91FBDA23-AE18-4324-A74A-DEF794B09C63}"/>
    <dgm:cxn modelId="{4E667265-73DC-41CA-980A-0D54F01CDEA2}" type="presOf" srcId="{9E08F0D3-50A7-41FC-8CCA-7C9EF6BF8B8D}" destId="{5F236B0F-CE08-4FED-98B5-078337468990}" srcOrd="0" destOrd="0" presId="urn:microsoft.com/office/officeart/2005/8/layout/hChevron3"/>
    <dgm:cxn modelId="{C38037A4-E111-49F2-9E64-B11BF5084E93}" type="presParOf" srcId="{97FE354D-94A5-4800-8CA5-E7457E0C6EA9}" destId="{1D532F27-43B1-4D99-B4FB-7B9CB298CA6D}" srcOrd="0" destOrd="0" presId="urn:microsoft.com/office/officeart/2005/8/layout/hChevron3"/>
    <dgm:cxn modelId="{3DC8F074-6BED-4DEE-96F3-FB1B1A63071E}" type="presParOf" srcId="{97FE354D-94A5-4800-8CA5-E7457E0C6EA9}" destId="{A54995A3-0051-4F9E-9805-56BAD654189F}" srcOrd="1" destOrd="0" presId="urn:microsoft.com/office/officeart/2005/8/layout/hChevron3"/>
    <dgm:cxn modelId="{C632C8AD-306C-4B25-8510-A879086F5E53}" type="presParOf" srcId="{97FE354D-94A5-4800-8CA5-E7457E0C6EA9}" destId="{5F236B0F-CE08-4FED-98B5-078337468990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F03A411-3839-480C-AF76-D5FCBA6BB0A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7376FB7-30C5-4359-B298-6C444BA1D18F}">
      <dgm:prSet phldrT="[Texte]" custT="1"/>
      <dgm:spPr>
        <a:solidFill>
          <a:schemeClr val="accent1"/>
        </a:solidFill>
      </dgm:spPr>
      <dgm:t>
        <a:bodyPr/>
        <a:lstStyle/>
        <a:p>
          <a:pPr algn="l"/>
          <a:r>
            <a:rPr lang="fr-FR" sz="1600" b="1" i="0" dirty="0" smtClean="0"/>
            <a:t>Contrat d’Architecture avec les Fonctions Développement et Design</a:t>
          </a:r>
          <a:endParaRPr lang="fr-FR" sz="1600" b="0" u="none" dirty="0">
            <a:solidFill>
              <a:schemeClr val="bg1"/>
            </a:solidFill>
          </a:endParaRPr>
        </a:p>
      </dgm:t>
    </dgm:pt>
    <dgm:pt modelId="{6A21A63F-7D15-47FE-B39C-D478CC6666AE}" type="parTrans" cxnId="{3AE2632C-B064-4FE8-B8F6-825961FE16A5}">
      <dgm:prSet/>
      <dgm:spPr/>
      <dgm:t>
        <a:bodyPr/>
        <a:lstStyle/>
        <a:p>
          <a:endParaRPr lang="fr-FR"/>
        </a:p>
      </dgm:t>
    </dgm:pt>
    <dgm:pt modelId="{91FBDA23-AE18-4324-A74A-DEF794B09C63}" type="sibTrans" cxnId="{3AE2632C-B064-4FE8-B8F6-825961FE16A5}">
      <dgm:prSet/>
      <dgm:spPr/>
      <dgm:t>
        <a:bodyPr/>
        <a:lstStyle/>
        <a:p>
          <a:endParaRPr lang="fr-FR"/>
        </a:p>
      </dgm:t>
    </dgm:pt>
    <dgm:pt modelId="{14C0607C-7DD7-4F5E-9EA1-4E16813A8FBE}">
      <dgm:prSet custT="1"/>
      <dgm:spPr/>
      <dgm:t>
        <a:bodyPr/>
        <a:lstStyle/>
        <a:p>
          <a:pPr algn="l"/>
          <a:r>
            <a:rPr lang="fr-FR" sz="1600" b="1" dirty="0" smtClean="0"/>
            <a:t>Risques et facteurs de réduction</a:t>
          </a:r>
          <a:endParaRPr lang="fr-FR" sz="1600" b="1" dirty="0"/>
        </a:p>
      </dgm:t>
    </dgm:pt>
    <dgm:pt modelId="{265B852A-036B-46A2-96CF-320CAF63EADE}" type="parTrans" cxnId="{126D2FF1-9475-499E-AEC8-AD194FA204DC}">
      <dgm:prSet/>
      <dgm:spPr/>
      <dgm:t>
        <a:bodyPr/>
        <a:lstStyle/>
        <a:p>
          <a:endParaRPr lang="fr-FR"/>
        </a:p>
      </dgm:t>
    </dgm:pt>
    <dgm:pt modelId="{6B28CD74-77FA-4A81-B02B-FDBA77136AA9}" type="sibTrans" cxnId="{126D2FF1-9475-499E-AEC8-AD194FA204DC}">
      <dgm:prSet/>
      <dgm:spPr/>
      <dgm:t>
        <a:bodyPr/>
        <a:lstStyle/>
        <a:p>
          <a:endParaRPr lang="fr-FR"/>
        </a:p>
      </dgm:t>
    </dgm:pt>
    <dgm:pt modelId="{97FE354D-94A5-4800-8CA5-E7457E0C6EA9}" type="pres">
      <dgm:prSet presAssocID="{1F03A411-3839-480C-AF76-D5FCBA6BB0A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D532F27-43B1-4D99-B4FB-7B9CB298CA6D}" type="pres">
      <dgm:prSet presAssocID="{E7376FB7-30C5-4359-B298-6C444BA1D18F}" presName="parTxOnly" presStyleLbl="node1" presStyleIdx="0" presStyleCnt="2" custScaleX="176545" custLinFactNeighborX="-760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4995A3-0051-4F9E-9805-56BAD654189F}" type="pres">
      <dgm:prSet presAssocID="{91FBDA23-AE18-4324-A74A-DEF794B09C63}" presName="parSpace" presStyleCnt="0"/>
      <dgm:spPr/>
    </dgm:pt>
    <dgm:pt modelId="{E00B4C9E-3D73-4C00-B6E1-4365AC437529}" type="pres">
      <dgm:prSet presAssocID="{14C0607C-7DD7-4F5E-9EA1-4E16813A8FBE}" presName="parTxOnly" presStyleLbl="node1" presStyleIdx="1" presStyleCnt="2" custLinFactX="2745" custLinFactNeighborX="100000" custLinFactNeighborY="5714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7A09BD0-1459-4D8A-92B3-D6E81667C04C}" type="presOf" srcId="{1F03A411-3839-480C-AF76-D5FCBA6BB0A6}" destId="{97FE354D-94A5-4800-8CA5-E7457E0C6EA9}" srcOrd="0" destOrd="0" presId="urn:microsoft.com/office/officeart/2005/8/layout/hChevron3"/>
    <dgm:cxn modelId="{126D2FF1-9475-499E-AEC8-AD194FA204DC}" srcId="{1F03A411-3839-480C-AF76-D5FCBA6BB0A6}" destId="{14C0607C-7DD7-4F5E-9EA1-4E16813A8FBE}" srcOrd="1" destOrd="0" parTransId="{265B852A-036B-46A2-96CF-320CAF63EADE}" sibTransId="{6B28CD74-77FA-4A81-B02B-FDBA77136AA9}"/>
    <dgm:cxn modelId="{6684694D-5B2C-4181-9094-A825BD9A809C}" type="presOf" srcId="{14C0607C-7DD7-4F5E-9EA1-4E16813A8FBE}" destId="{E00B4C9E-3D73-4C00-B6E1-4365AC437529}" srcOrd="0" destOrd="0" presId="urn:microsoft.com/office/officeart/2005/8/layout/hChevron3"/>
    <dgm:cxn modelId="{3AE2632C-B064-4FE8-B8F6-825961FE16A5}" srcId="{1F03A411-3839-480C-AF76-D5FCBA6BB0A6}" destId="{E7376FB7-30C5-4359-B298-6C444BA1D18F}" srcOrd="0" destOrd="0" parTransId="{6A21A63F-7D15-47FE-B39C-D478CC6666AE}" sibTransId="{91FBDA23-AE18-4324-A74A-DEF794B09C63}"/>
    <dgm:cxn modelId="{2201AA97-4D4C-48D9-B685-6D041F3A4A8F}" type="presOf" srcId="{E7376FB7-30C5-4359-B298-6C444BA1D18F}" destId="{1D532F27-43B1-4D99-B4FB-7B9CB298CA6D}" srcOrd="0" destOrd="0" presId="urn:microsoft.com/office/officeart/2005/8/layout/hChevron3"/>
    <dgm:cxn modelId="{D553810B-1A2F-4805-849C-51C043926FC3}" type="presParOf" srcId="{97FE354D-94A5-4800-8CA5-E7457E0C6EA9}" destId="{1D532F27-43B1-4D99-B4FB-7B9CB298CA6D}" srcOrd="0" destOrd="0" presId="urn:microsoft.com/office/officeart/2005/8/layout/hChevron3"/>
    <dgm:cxn modelId="{6F01D161-B472-4F40-8D33-AB99B9C63265}" type="presParOf" srcId="{97FE354D-94A5-4800-8CA5-E7457E0C6EA9}" destId="{A54995A3-0051-4F9E-9805-56BAD654189F}" srcOrd="1" destOrd="0" presId="urn:microsoft.com/office/officeart/2005/8/layout/hChevron3"/>
    <dgm:cxn modelId="{7E9B2459-2D3C-455A-A9E0-A1D455672D57}" type="presParOf" srcId="{97FE354D-94A5-4800-8CA5-E7457E0C6EA9}" destId="{E00B4C9E-3D73-4C00-B6E1-4365AC437529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F03A411-3839-480C-AF76-D5FCBA6BB0A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7376FB7-30C5-4359-B298-6C444BA1D18F}">
      <dgm:prSet phldrT="[Texte]" custT="1"/>
      <dgm:spPr>
        <a:solidFill>
          <a:schemeClr val="accent1"/>
        </a:solidFill>
      </dgm:spPr>
      <dgm:t>
        <a:bodyPr/>
        <a:lstStyle/>
        <a:p>
          <a:pPr algn="l"/>
          <a:r>
            <a:rPr lang="fr-FR" sz="1600" b="1" i="0" dirty="0" smtClean="0"/>
            <a:t>Contrat d’Architecture avec les Utilisateurs Business</a:t>
          </a:r>
          <a:endParaRPr lang="fr-FR" sz="1600" b="0" u="none" dirty="0">
            <a:solidFill>
              <a:schemeClr val="bg1"/>
            </a:solidFill>
          </a:endParaRPr>
        </a:p>
      </dgm:t>
    </dgm:pt>
    <dgm:pt modelId="{6A21A63F-7D15-47FE-B39C-D478CC6666AE}" type="parTrans" cxnId="{3AE2632C-B064-4FE8-B8F6-825961FE16A5}">
      <dgm:prSet/>
      <dgm:spPr/>
      <dgm:t>
        <a:bodyPr/>
        <a:lstStyle/>
        <a:p>
          <a:endParaRPr lang="fr-FR"/>
        </a:p>
      </dgm:t>
    </dgm:pt>
    <dgm:pt modelId="{91FBDA23-AE18-4324-A74A-DEF794B09C63}" type="sibTrans" cxnId="{3AE2632C-B064-4FE8-B8F6-825961FE16A5}">
      <dgm:prSet/>
      <dgm:spPr/>
      <dgm:t>
        <a:bodyPr/>
        <a:lstStyle/>
        <a:p>
          <a:endParaRPr lang="fr-FR"/>
        </a:p>
      </dgm:t>
    </dgm:pt>
    <dgm:pt modelId="{84772BF9-81F7-4D9B-BC02-C4DF8B7A415A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fr-FR" sz="1600" b="1" dirty="0" smtClean="0"/>
            <a:t>Conditions requises pour la conformité</a:t>
          </a:r>
          <a:endParaRPr lang="fr-FR" sz="1600" dirty="0"/>
        </a:p>
      </dgm:t>
    </dgm:pt>
    <dgm:pt modelId="{50DF2093-27D3-49CB-A007-B0E08766535C}" type="parTrans" cxnId="{C26A91CD-8655-4446-823B-3974AA3D7BDF}">
      <dgm:prSet/>
      <dgm:spPr/>
      <dgm:t>
        <a:bodyPr/>
        <a:lstStyle/>
        <a:p>
          <a:endParaRPr lang="fr-FR"/>
        </a:p>
      </dgm:t>
    </dgm:pt>
    <dgm:pt modelId="{EA8AD062-7641-407E-A87B-12C85A68CF09}" type="sibTrans" cxnId="{C26A91CD-8655-4446-823B-3974AA3D7BDF}">
      <dgm:prSet/>
      <dgm:spPr/>
      <dgm:t>
        <a:bodyPr/>
        <a:lstStyle/>
        <a:p>
          <a:endParaRPr lang="fr-FR"/>
        </a:p>
      </dgm:t>
    </dgm:pt>
    <dgm:pt modelId="{97FE354D-94A5-4800-8CA5-E7457E0C6EA9}" type="pres">
      <dgm:prSet presAssocID="{1F03A411-3839-480C-AF76-D5FCBA6BB0A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D532F27-43B1-4D99-B4FB-7B9CB298CA6D}" type="pres">
      <dgm:prSet presAssocID="{E7376FB7-30C5-4359-B298-6C444BA1D18F}" presName="parTxOnly" presStyleLbl="node1" presStyleIdx="0" presStyleCnt="2" custScaleX="136710" custLinFactNeighborX="-760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4995A3-0051-4F9E-9805-56BAD654189F}" type="pres">
      <dgm:prSet presAssocID="{91FBDA23-AE18-4324-A74A-DEF794B09C63}" presName="parSpace" presStyleCnt="0"/>
      <dgm:spPr/>
    </dgm:pt>
    <dgm:pt modelId="{CD0D2DCB-9D95-4AB3-A811-E7AB92458D13}" type="pres">
      <dgm:prSet presAssocID="{84772BF9-81F7-4D9B-BC02-C4DF8B7A415A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26A91CD-8655-4446-823B-3974AA3D7BDF}" srcId="{1F03A411-3839-480C-AF76-D5FCBA6BB0A6}" destId="{84772BF9-81F7-4D9B-BC02-C4DF8B7A415A}" srcOrd="1" destOrd="0" parTransId="{50DF2093-27D3-49CB-A007-B0E08766535C}" sibTransId="{EA8AD062-7641-407E-A87B-12C85A68CF09}"/>
    <dgm:cxn modelId="{5E77D4CA-ADDA-4EB1-8E0A-52C43324C393}" type="presOf" srcId="{E7376FB7-30C5-4359-B298-6C444BA1D18F}" destId="{1D532F27-43B1-4D99-B4FB-7B9CB298CA6D}" srcOrd="0" destOrd="0" presId="urn:microsoft.com/office/officeart/2005/8/layout/hChevron3"/>
    <dgm:cxn modelId="{A19EC140-20BB-4A34-8B76-A298C34DD482}" type="presOf" srcId="{84772BF9-81F7-4D9B-BC02-C4DF8B7A415A}" destId="{CD0D2DCB-9D95-4AB3-A811-E7AB92458D13}" srcOrd="0" destOrd="0" presId="urn:microsoft.com/office/officeart/2005/8/layout/hChevron3"/>
    <dgm:cxn modelId="{3AE2632C-B064-4FE8-B8F6-825961FE16A5}" srcId="{1F03A411-3839-480C-AF76-D5FCBA6BB0A6}" destId="{E7376FB7-30C5-4359-B298-6C444BA1D18F}" srcOrd="0" destOrd="0" parTransId="{6A21A63F-7D15-47FE-B39C-D478CC6666AE}" sibTransId="{91FBDA23-AE18-4324-A74A-DEF794B09C63}"/>
    <dgm:cxn modelId="{A0708F32-2B2B-4C1D-BAA8-3E815A0AF2F2}" type="presOf" srcId="{1F03A411-3839-480C-AF76-D5FCBA6BB0A6}" destId="{97FE354D-94A5-4800-8CA5-E7457E0C6EA9}" srcOrd="0" destOrd="0" presId="urn:microsoft.com/office/officeart/2005/8/layout/hChevron3"/>
    <dgm:cxn modelId="{BF156F0B-FAA8-4259-A054-3206AF7DC75C}" type="presParOf" srcId="{97FE354D-94A5-4800-8CA5-E7457E0C6EA9}" destId="{1D532F27-43B1-4D99-B4FB-7B9CB298CA6D}" srcOrd="0" destOrd="0" presId="urn:microsoft.com/office/officeart/2005/8/layout/hChevron3"/>
    <dgm:cxn modelId="{BBEA30DC-25D5-4101-B392-D63FCA923FDF}" type="presParOf" srcId="{97FE354D-94A5-4800-8CA5-E7457E0C6EA9}" destId="{A54995A3-0051-4F9E-9805-56BAD654189F}" srcOrd="1" destOrd="0" presId="urn:microsoft.com/office/officeart/2005/8/layout/hChevron3"/>
    <dgm:cxn modelId="{EAAEC3F9-32A5-4ADF-8B8F-3CAA49AA5A4A}" type="presParOf" srcId="{97FE354D-94A5-4800-8CA5-E7457E0C6EA9}" destId="{CD0D2DCB-9D95-4AB3-A811-E7AB92458D13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03A411-3839-480C-AF76-D5FCBA6BB0A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7376FB7-30C5-4359-B298-6C444BA1D18F}">
      <dgm:prSet phldrT="[Texte]" custT="1"/>
      <dgm:spPr>
        <a:solidFill>
          <a:schemeClr val="accent1"/>
        </a:solidFill>
      </dgm:spPr>
      <dgm:t>
        <a:bodyPr/>
        <a:lstStyle/>
        <a:p>
          <a:pPr algn="l"/>
          <a:r>
            <a:rPr lang="fr-FR" sz="1600" b="1" i="0" dirty="0" smtClean="0"/>
            <a:t>Déclaration de Travail d’Architecture</a:t>
          </a:r>
          <a:endParaRPr lang="fr-FR" sz="1600" b="0" u="none" dirty="0">
            <a:solidFill>
              <a:schemeClr val="bg1"/>
            </a:solidFill>
          </a:endParaRPr>
        </a:p>
      </dgm:t>
    </dgm:pt>
    <dgm:pt modelId="{6A21A63F-7D15-47FE-B39C-D478CC6666AE}" type="parTrans" cxnId="{3AE2632C-B064-4FE8-B8F6-825961FE16A5}">
      <dgm:prSet/>
      <dgm:spPr/>
      <dgm:t>
        <a:bodyPr/>
        <a:lstStyle/>
        <a:p>
          <a:endParaRPr lang="fr-FR"/>
        </a:p>
      </dgm:t>
    </dgm:pt>
    <dgm:pt modelId="{91FBDA23-AE18-4324-A74A-DEF794B09C63}" type="sibTrans" cxnId="{3AE2632C-B064-4FE8-B8F6-825961FE16A5}">
      <dgm:prSet/>
      <dgm:spPr/>
      <dgm:t>
        <a:bodyPr/>
        <a:lstStyle/>
        <a:p>
          <a:endParaRPr lang="fr-FR"/>
        </a:p>
      </dgm:t>
    </dgm:pt>
    <dgm:pt modelId="{97FE354D-94A5-4800-8CA5-E7457E0C6EA9}" type="pres">
      <dgm:prSet presAssocID="{1F03A411-3839-480C-AF76-D5FCBA6BB0A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D532F27-43B1-4D99-B4FB-7B9CB298CA6D}" type="pres">
      <dgm:prSet presAssocID="{E7376FB7-30C5-4359-B298-6C444BA1D18F}" presName="parTxOnly" presStyleLbl="node1" presStyleIdx="0" presStyleCnt="1" custScaleX="100098" custLinFactNeighborX="-760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38B878D-E38D-4B7C-B7BC-1C95992452AC}" type="presOf" srcId="{1F03A411-3839-480C-AF76-D5FCBA6BB0A6}" destId="{97FE354D-94A5-4800-8CA5-E7457E0C6EA9}" srcOrd="0" destOrd="0" presId="urn:microsoft.com/office/officeart/2005/8/layout/hChevron3"/>
    <dgm:cxn modelId="{3AE2632C-B064-4FE8-B8F6-825961FE16A5}" srcId="{1F03A411-3839-480C-AF76-D5FCBA6BB0A6}" destId="{E7376FB7-30C5-4359-B298-6C444BA1D18F}" srcOrd="0" destOrd="0" parTransId="{6A21A63F-7D15-47FE-B39C-D478CC6666AE}" sibTransId="{91FBDA23-AE18-4324-A74A-DEF794B09C63}"/>
    <dgm:cxn modelId="{65E1CE50-B53C-4E13-94EF-E55391C96071}" type="presOf" srcId="{E7376FB7-30C5-4359-B298-6C444BA1D18F}" destId="{1D532F27-43B1-4D99-B4FB-7B9CB298CA6D}" srcOrd="0" destOrd="0" presId="urn:microsoft.com/office/officeart/2005/8/layout/hChevron3"/>
    <dgm:cxn modelId="{1632AC59-F760-4410-9031-DA3FBA46D290}" type="presParOf" srcId="{97FE354D-94A5-4800-8CA5-E7457E0C6EA9}" destId="{1D532F27-43B1-4D99-B4FB-7B9CB298CA6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03A411-3839-480C-AF76-D5FCBA6BB0A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7376FB7-30C5-4359-B298-6C444BA1D18F}">
      <dgm:prSet phldrT="[Texte]" custT="1"/>
      <dgm:spPr>
        <a:solidFill>
          <a:schemeClr val="accent1"/>
        </a:solidFill>
      </dgm:spPr>
      <dgm:t>
        <a:bodyPr/>
        <a:lstStyle/>
        <a:p>
          <a:pPr algn="l"/>
          <a:r>
            <a:rPr lang="fr-FR" sz="1600" b="1" i="0" dirty="0" smtClean="0"/>
            <a:t>Déclaration de Travail d’Architecture</a:t>
          </a:r>
          <a:endParaRPr lang="fr-FR" sz="1600" b="0" u="none" dirty="0">
            <a:solidFill>
              <a:schemeClr val="bg1"/>
            </a:solidFill>
          </a:endParaRPr>
        </a:p>
      </dgm:t>
    </dgm:pt>
    <dgm:pt modelId="{6A21A63F-7D15-47FE-B39C-D478CC6666AE}" type="parTrans" cxnId="{3AE2632C-B064-4FE8-B8F6-825961FE16A5}">
      <dgm:prSet/>
      <dgm:spPr/>
      <dgm:t>
        <a:bodyPr/>
        <a:lstStyle/>
        <a:p>
          <a:endParaRPr lang="fr-FR"/>
        </a:p>
      </dgm:t>
    </dgm:pt>
    <dgm:pt modelId="{91FBDA23-AE18-4324-A74A-DEF794B09C63}" type="sibTrans" cxnId="{3AE2632C-B064-4FE8-B8F6-825961FE16A5}">
      <dgm:prSet/>
      <dgm:spPr/>
      <dgm:t>
        <a:bodyPr/>
        <a:lstStyle/>
        <a:p>
          <a:endParaRPr lang="fr-FR"/>
        </a:p>
      </dgm:t>
    </dgm:pt>
    <dgm:pt modelId="{97FE354D-94A5-4800-8CA5-E7457E0C6EA9}" type="pres">
      <dgm:prSet presAssocID="{1F03A411-3839-480C-AF76-D5FCBA6BB0A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D532F27-43B1-4D99-B4FB-7B9CB298CA6D}" type="pres">
      <dgm:prSet presAssocID="{E7376FB7-30C5-4359-B298-6C444BA1D18F}" presName="parTxOnly" presStyleLbl="node1" presStyleIdx="0" presStyleCnt="1" custScaleX="100098" custLinFactNeighborX="-760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AE2632C-B064-4FE8-B8F6-825961FE16A5}" srcId="{1F03A411-3839-480C-AF76-D5FCBA6BB0A6}" destId="{E7376FB7-30C5-4359-B298-6C444BA1D18F}" srcOrd="0" destOrd="0" parTransId="{6A21A63F-7D15-47FE-B39C-D478CC6666AE}" sibTransId="{91FBDA23-AE18-4324-A74A-DEF794B09C63}"/>
    <dgm:cxn modelId="{A1F6EEB9-48B7-4A10-A265-CC1C0E1C8C81}" type="presOf" srcId="{1F03A411-3839-480C-AF76-D5FCBA6BB0A6}" destId="{97FE354D-94A5-4800-8CA5-E7457E0C6EA9}" srcOrd="0" destOrd="0" presId="urn:microsoft.com/office/officeart/2005/8/layout/hChevron3"/>
    <dgm:cxn modelId="{2A80AAF5-EE34-44F0-BB69-405C6112F71B}" type="presOf" srcId="{E7376FB7-30C5-4359-B298-6C444BA1D18F}" destId="{1D532F27-43B1-4D99-B4FB-7B9CB298CA6D}" srcOrd="0" destOrd="0" presId="urn:microsoft.com/office/officeart/2005/8/layout/hChevron3"/>
    <dgm:cxn modelId="{425F431C-B0BD-4A8A-9463-6E8D461F7531}" type="presParOf" srcId="{97FE354D-94A5-4800-8CA5-E7457E0C6EA9}" destId="{1D532F27-43B1-4D99-B4FB-7B9CB298CA6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03A411-3839-480C-AF76-D5FCBA6BB0A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7376FB7-30C5-4359-B298-6C444BA1D18F}">
      <dgm:prSet phldrT="[Texte]" custT="1"/>
      <dgm:spPr>
        <a:solidFill>
          <a:schemeClr val="accent1"/>
        </a:solidFill>
      </dgm:spPr>
      <dgm:t>
        <a:bodyPr/>
        <a:lstStyle/>
        <a:p>
          <a:pPr algn="l"/>
          <a:r>
            <a:rPr lang="fr-FR" sz="1600" b="1" i="0" dirty="0" smtClean="0"/>
            <a:t>Déclaration de Travail d’Architecture</a:t>
          </a:r>
          <a:endParaRPr lang="fr-FR" sz="1600" b="0" u="none" dirty="0">
            <a:solidFill>
              <a:schemeClr val="bg1"/>
            </a:solidFill>
          </a:endParaRPr>
        </a:p>
      </dgm:t>
    </dgm:pt>
    <dgm:pt modelId="{6A21A63F-7D15-47FE-B39C-D478CC6666AE}" type="parTrans" cxnId="{3AE2632C-B064-4FE8-B8F6-825961FE16A5}">
      <dgm:prSet/>
      <dgm:spPr/>
      <dgm:t>
        <a:bodyPr/>
        <a:lstStyle/>
        <a:p>
          <a:endParaRPr lang="fr-FR"/>
        </a:p>
      </dgm:t>
    </dgm:pt>
    <dgm:pt modelId="{91FBDA23-AE18-4324-A74A-DEF794B09C63}" type="sibTrans" cxnId="{3AE2632C-B064-4FE8-B8F6-825961FE16A5}">
      <dgm:prSet/>
      <dgm:spPr/>
      <dgm:t>
        <a:bodyPr/>
        <a:lstStyle/>
        <a:p>
          <a:endParaRPr lang="fr-FR"/>
        </a:p>
      </dgm:t>
    </dgm:pt>
    <dgm:pt modelId="{97FE354D-94A5-4800-8CA5-E7457E0C6EA9}" type="pres">
      <dgm:prSet presAssocID="{1F03A411-3839-480C-AF76-D5FCBA6BB0A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D532F27-43B1-4D99-B4FB-7B9CB298CA6D}" type="pres">
      <dgm:prSet presAssocID="{E7376FB7-30C5-4359-B298-6C444BA1D18F}" presName="parTxOnly" presStyleLbl="node1" presStyleIdx="0" presStyleCnt="1" custScaleX="100098" custLinFactNeighborX="-760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08BA624-8058-4171-B3C2-6AF09862F1C3}" type="presOf" srcId="{1F03A411-3839-480C-AF76-D5FCBA6BB0A6}" destId="{97FE354D-94A5-4800-8CA5-E7457E0C6EA9}" srcOrd="0" destOrd="0" presId="urn:microsoft.com/office/officeart/2005/8/layout/hChevron3"/>
    <dgm:cxn modelId="{13F1FFB0-F798-4AD0-A38E-93FA2B129352}" type="presOf" srcId="{E7376FB7-30C5-4359-B298-6C444BA1D18F}" destId="{1D532F27-43B1-4D99-B4FB-7B9CB298CA6D}" srcOrd="0" destOrd="0" presId="urn:microsoft.com/office/officeart/2005/8/layout/hChevron3"/>
    <dgm:cxn modelId="{3AE2632C-B064-4FE8-B8F6-825961FE16A5}" srcId="{1F03A411-3839-480C-AF76-D5FCBA6BB0A6}" destId="{E7376FB7-30C5-4359-B298-6C444BA1D18F}" srcOrd="0" destOrd="0" parTransId="{6A21A63F-7D15-47FE-B39C-D478CC6666AE}" sibTransId="{91FBDA23-AE18-4324-A74A-DEF794B09C63}"/>
    <dgm:cxn modelId="{513A5258-C187-4B22-93C5-75B4E8BDF1BE}" type="presParOf" srcId="{97FE354D-94A5-4800-8CA5-E7457E0C6EA9}" destId="{1D532F27-43B1-4D99-B4FB-7B9CB298CA6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03A411-3839-480C-AF76-D5FCBA6BB0A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7376FB7-30C5-4359-B298-6C444BA1D18F}">
      <dgm:prSet phldrT="[Texte]" custT="1"/>
      <dgm:spPr/>
      <dgm:t>
        <a:bodyPr/>
        <a:lstStyle/>
        <a:p>
          <a:pPr algn="l"/>
          <a:r>
            <a:rPr lang="fr-FR" sz="1600" b="1" i="0" dirty="0" smtClean="0"/>
            <a:t>Déclaration de Travail d’Architecture</a:t>
          </a:r>
          <a:endParaRPr lang="fr-FR" sz="1600" b="0" u="none" dirty="0"/>
        </a:p>
      </dgm:t>
    </dgm:pt>
    <dgm:pt modelId="{6A21A63F-7D15-47FE-B39C-D478CC6666AE}" type="parTrans" cxnId="{3AE2632C-B064-4FE8-B8F6-825961FE16A5}">
      <dgm:prSet/>
      <dgm:spPr/>
      <dgm:t>
        <a:bodyPr/>
        <a:lstStyle/>
        <a:p>
          <a:endParaRPr lang="fr-FR"/>
        </a:p>
      </dgm:t>
    </dgm:pt>
    <dgm:pt modelId="{91FBDA23-AE18-4324-A74A-DEF794B09C63}" type="sibTrans" cxnId="{3AE2632C-B064-4FE8-B8F6-825961FE16A5}">
      <dgm:prSet/>
      <dgm:spPr/>
      <dgm:t>
        <a:bodyPr/>
        <a:lstStyle/>
        <a:p>
          <a:endParaRPr lang="fr-FR"/>
        </a:p>
      </dgm:t>
    </dgm:pt>
    <dgm:pt modelId="{43822F97-B244-4FD4-A91D-BFC05A7F4CAF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fr-FR" sz="1600" b="1" dirty="0" smtClean="0"/>
            <a:t>Changement de périmètre </a:t>
          </a:r>
          <a:endParaRPr lang="fr-FR" sz="1600" dirty="0"/>
        </a:p>
      </dgm:t>
    </dgm:pt>
    <dgm:pt modelId="{3F29F516-63D6-4460-BC5E-6629491BD08F}" type="parTrans" cxnId="{39B3EC83-135B-4A90-98A7-CBC8119E0781}">
      <dgm:prSet/>
      <dgm:spPr/>
      <dgm:t>
        <a:bodyPr/>
        <a:lstStyle/>
        <a:p>
          <a:endParaRPr lang="fr-FR"/>
        </a:p>
      </dgm:t>
    </dgm:pt>
    <dgm:pt modelId="{8D00DD58-F7B2-462B-BD07-8BAF2E7EE9AA}" type="sibTrans" cxnId="{39B3EC83-135B-4A90-98A7-CBC8119E0781}">
      <dgm:prSet/>
      <dgm:spPr/>
      <dgm:t>
        <a:bodyPr/>
        <a:lstStyle/>
        <a:p>
          <a:endParaRPr lang="fr-FR"/>
        </a:p>
      </dgm:t>
    </dgm:pt>
    <dgm:pt modelId="{97FE354D-94A5-4800-8CA5-E7457E0C6EA9}" type="pres">
      <dgm:prSet presAssocID="{1F03A411-3839-480C-AF76-D5FCBA6BB0A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D532F27-43B1-4D99-B4FB-7B9CB298CA6D}" type="pres">
      <dgm:prSet presAssocID="{E7376FB7-30C5-4359-B298-6C444BA1D18F}" presName="parTxOnly" presStyleLbl="node1" presStyleIdx="0" presStyleCnt="2" custScaleX="135969" custLinFactNeighborX="-760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4995A3-0051-4F9E-9805-56BAD654189F}" type="pres">
      <dgm:prSet presAssocID="{91FBDA23-AE18-4324-A74A-DEF794B09C63}" presName="parSpace" presStyleCnt="0"/>
      <dgm:spPr/>
      <dgm:t>
        <a:bodyPr/>
        <a:lstStyle/>
        <a:p>
          <a:endParaRPr lang="fr-FR"/>
        </a:p>
      </dgm:t>
    </dgm:pt>
    <dgm:pt modelId="{974121E5-DBA7-4388-842B-A12D715540B4}" type="pres">
      <dgm:prSet presAssocID="{43822F97-B244-4FD4-A91D-BFC05A7F4CAF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AE2632C-B064-4FE8-B8F6-825961FE16A5}" srcId="{1F03A411-3839-480C-AF76-D5FCBA6BB0A6}" destId="{E7376FB7-30C5-4359-B298-6C444BA1D18F}" srcOrd="0" destOrd="0" parTransId="{6A21A63F-7D15-47FE-B39C-D478CC6666AE}" sibTransId="{91FBDA23-AE18-4324-A74A-DEF794B09C63}"/>
    <dgm:cxn modelId="{5C91E72B-6ED4-43E7-9ABC-C1C75D7D1114}" type="presOf" srcId="{E7376FB7-30C5-4359-B298-6C444BA1D18F}" destId="{1D532F27-43B1-4D99-B4FB-7B9CB298CA6D}" srcOrd="0" destOrd="0" presId="urn:microsoft.com/office/officeart/2005/8/layout/hChevron3"/>
    <dgm:cxn modelId="{29FBEE7F-30E3-40C8-B68C-803EBF31E650}" type="presOf" srcId="{1F03A411-3839-480C-AF76-D5FCBA6BB0A6}" destId="{97FE354D-94A5-4800-8CA5-E7457E0C6EA9}" srcOrd="0" destOrd="0" presId="urn:microsoft.com/office/officeart/2005/8/layout/hChevron3"/>
    <dgm:cxn modelId="{39B3EC83-135B-4A90-98A7-CBC8119E0781}" srcId="{1F03A411-3839-480C-AF76-D5FCBA6BB0A6}" destId="{43822F97-B244-4FD4-A91D-BFC05A7F4CAF}" srcOrd="1" destOrd="0" parTransId="{3F29F516-63D6-4460-BC5E-6629491BD08F}" sibTransId="{8D00DD58-F7B2-462B-BD07-8BAF2E7EE9AA}"/>
    <dgm:cxn modelId="{E17ACF7B-15F7-4CC1-A75A-8B2E8E2AC6BE}" type="presOf" srcId="{43822F97-B244-4FD4-A91D-BFC05A7F4CAF}" destId="{974121E5-DBA7-4388-842B-A12D715540B4}" srcOrd="0" destOrd="0" presId="urn:microsoft.com/office/officeart/2005/8/layout/hChevron3"/>
    <dgm:cxn modelId="{95077F1E-C940-48CD-8EA5-144899B7E8DD}" type="presParOf" srcId="{97FE354D-94A5-4800-8CA5-E7457E0C6EA9}" destId="{1D532F27-43B1-4D99-B4FB-7B9CB298CA6D}" srcOrd="0" destOrd="0" presId="urn:microsoft.com/office/officeart/2005/8/layout/hChevron3"/>
    <dgm:cxn modelId="{E61F1379-115B-4BD5-9A48-FEB158FFE7ED}" type="presParOf" srcId="{97FE354D-94A5-4800-8CA5-E7457E0C6EA9}" destId="{A54995A3-0051-4F9E-9805-56BAD654189F}" srcOrd="1" destOrd="0" presId="urn:microsoft.com/office/officeart/2005/8/layout/hChevron3"/>
    <dgm:cxn modelId="{D8BA3BBE-42FF-46F0-96C8-9031986C3EB6}" type="presParOf" srcId="{97FE354D-94A5-4800-8CA5-E7457E0C6EA9}" destId="{974121E5-DBA7-4388-842B-A12D715540B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03A411-3839-480C-AF76-D5FCBA6BB0A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7376FB7-30C5-4359-B298-6C444BA1D18F}">
      <dgm:prSet phldrT="[Texte]" custT="1"/>
      <dgm:spPr/>
      <dgm:t>
        <a:bodyPr/>
        <a:lstStyle/>
        <a:p>
          <a:pPr algn="l"/>
          <a:r>
            <a:rPr lang="fr-FR" sz="1600" b="1" i="0" dirty="0" smtClean="0"/>
            <a:t>Déclaration de Travail d’Architecture</a:t>
          </a:r>
          <a:endParaRPr lang="fr-FR" sz="1600" b="0" u="none" dirty="0"/>
        </a:p>
      </dgm:t>
    </dgm:pt>
    <dgm:pt modelId="{6A21A63F-7D15-47FE-B39C-D478CC6666AE}" type="parTrans" cxnId="{3AE2632C-B064-4FE8-B8F6-825961FE16A5}">
      <dgm:prSet/>
      <dgm:spPr/>
      <dgm:t>
        <a:bodyPr/>
        <a:lstStyle/>
        <a:p>
          <a:endParaRPr lang="fr-FR"/>
        </a:p>
      </dgm:t>
    </dgm:pt>
    <dgm:pt modelId="{91FBDA23-AE18-4324-A74A-DEF794B09C63}" type="sibTrans" cxnId="{3AE2632C-B064-4FE8-B8F6-825961FE16A5}">
      <dgm:prSet/>
      <dgm:spPr/>
      <dgm:t>
        <a:bodyPr/>
        <a:lstStyle/>
        <a:p>
          <a:endParaRPr lang="fr-FR"/>
        </a:p>
      </dgm:t>
    </dgm:pt>
    <dgm:pt modelId="{43822F97-B244-4FD4-A91D-BFC05A7F4CAF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fr-FR" sz="1600" b="1" dirty="0" smtClean="0"/>
            <a:t>Contenu de l’architecture</a:t>
          </a:r>
          <a:endParaRPr lang="fr-FR" sz="1600" b="1" dirty="0"/>
        </a:p>
      </dgm:t>
    </dgm:pt>
    <dgm:pt modelId="{3F29F516-63D6-4460-BC5E-6629491BD08F}" type="parTrans" cxnId="{39B3EC83-135B-4A90-98A7-CBC8119E0781}">
      <dgm:prSet/>
      <dgm:spPr/>
      <dgm:t>
        <a:bodyPr/>
        <a:lstStyle/>
        <a:p>
          <a:endParaRPr lang="fr-FR"/>
        </a:p>
      </dgm:t>
    </dgm:pt>
    <dgm:pt modelId="{8D00DD58-F7B2-462B-BD07-8BAF2E7EE9AA}" type="sibTrans" cxnId="{39B3EC83-135B-4A90-98A7-CBC8119E0781}">
      <dgm:prSet/>
      <dgm:spPr/>
      <dgm:t>
        <a:bodyPr/>
        <a:lstStyle/>
        <a:p>
          <a:endParaRPr lang="fr-FR"/>
        </a:p>
      </dgm:t>
    </dgm:pt>
    <dgm:pt modelId="{97FE354D-94A5-4800-8CA5-E7457E0C6EA9}" type="pres">
      <dgm:prSet presAssocID="{1F03A411-3839-480C-AF76-D5FCBA6BB0A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D532F27-43B1-4D99-B4FB-7B9CB298CA6D}" type="pres">
      <dgm:prSet presAssocID="{E7376FB7-30C5-4359-B298-6C444BA1D18F}" presName="parTxOnly" presStyleLbl="node1" presStyleIdx="0" presStyleCnt="2" custScaleX="135969" custLinFactNeighborX="-760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4995A3-0051-4F9E-9805-56BAD654189F}" type="pres">
      <dgm:prSet presAssocID="{91FBDA23-AE18-4324-A74A-DEF794B09C63}" presName="parSpace" presStyleCnt="0"/>
      <dgm:spPr/>
      <dgm:t>
        <a:bodyPr/>
        <a:lstStyle/>
        <a:p>
          <a:endParaRPr lang="fr-FR"/>
        </a:p>
      </dgm:t>
    </dgm:pt>
    <dgm:pt modelId="{974121E5-DBA7-4388-842B-A12D715540B4}" type="pres">
      <dgm:prSet presAssocID="{43822F97-B244-4FD4-A91D-BFC05A7F4CAF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8818359-A2AB-48D5-9434-AEA59115832A}" type="presOf" srcId="{E7376FB7-30C5-4359-B298-6C444BA1D18F}" destId="{1D532F27-43B1-4D99-B4FB-7B9CB298CA6D}" srcOrd="0" destOrd="0" presId="urn:microsoft.com/office/officeart/2005/8/layout/hChevron3"/>
    <dgm:cxn modelId="{7CBE1A1F-16D0-470E-A0C3-79EC3E8D4C59}" type="presOf" srcId="{43822F97-B244-4FD4-A91D-BFC05A7F4CAF}" destId="{974121E5-DBA7-4388-842B-A12D715540B4}" srcOrd="0" destOrd="0" presId="urn:microsoft.com/office/officeart/2005/8/layout/hChevron3"/>
    <dgm:cxn modelId="{195EC247-E88D-4142-95DD-769ECEE10782}" type="presOf" srcId="{1F03A411-3839-480C-AF76-D5FCBA6BB0A6}" destId="{97FE354D-94A5-4800-8CA5-E7457E0C6EA9}" srcOrd="0" destOrd="0" presId="urn:microsoft.com/office/officeart/2005/8/layout/hChevron3"/>
    <dgm:cxn modelId="{3AE2632C-B064-4FE8-B8F6-825961FE16A5}" srcId="{1F03A411-3839-480C-AF76-D5FCBA6BB0A6}" destId="{E7376FB7-30C5-4359-B298-6C444BA1D18F}" srcOrd="0" destOrd="0" parTransId="{6A21A63F-7D15-47FE-B39C-D478CC6666AE}" sibTransId="{91FBDA23-AE18-4324-A74A-DEF794B09C63}"/>
    <dgm:cxn modelId="{39B3EC83-135B-4A90-98A7-CBC8119E0781}" srcId="{1F03A411-3839-480C-AF76-D5FCBA6BB0A6}" destId="{43822F97-B244-4FD4-A91D-BFC05A7F4CAF}" srcOrd="1" destOrd="0" parTransId="{3F29F516-63D6-4460-BC5E-6629491BD08F}" sibTransId="{8D00DD58-F7B2-462B-BD07-8BAF2E7EE9AA}"/>
    <dgm:cxn modelId="{97C69249-7C8D-4565-8CEC-C2F180C5F696}" type="presParOf" srcId="{97FE354D-94A5-4800-8CA5-E7457E0C6EA9}" destId="{1D532F27-43B1-4D99-B4FB-7B9CB298CA6D}" srcOrd="0" destOrd="0" presId="urn:microsoft.com/office/officeart/2005/8/layout/hChevron3"/>
    <dgm:cxn modelId="{C2DA7F50-4429-41DB-A409-7B99672462D3}" type="presParOf" srcId="{97FE354D-94A5-4800-8CA5-E7457E0C6EA9}" destId="{A54995A3-0051-4F9E-9805-56BAD654189F}" srcOrd="1" destOrd="0" presId="urn:microsoft.com/office/officeart/2005/8/layout/hChevron3"/>
    <dgm:cxn modelId="{DBCF0550-6362-47F0-A667-D7C99D8F0F24}" type="presParOf" srcId="{97FE354D-94A5-4800-8CA5-E7457E0C6EA9}" destId="{974121E5-DBA7-4388-842B-A12D715540B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F03A411-3839-480C-AF76-D5FCBA6BB0A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7376FB7-30C5-4359-B298-6C444BA1D18F}">
      <dgm:prSet phldrT="[Texte]" custT="1"/>
      <dgm:spPr>
        <a:solidFill>
          <a:schemeClr val="accent1"/>
        </a:solidFill>
      </dgm:spPr>
      <dgm:t>
        <a:bodyPr/>
        <a:lstStyle/>
        <a:p>
          <a:pPr algn="l"/>
          <a:r>
            <a:rPr lang="fr-FR" sz="1600" b="1" i="0" dirty="0" smtClean="0"/>
            <a:t>Déclaration de Travail d’Architecture</a:t>
          </a:r>
          <a:endParaRPr lang="fr-FR" sz="1600" b="0" u="none" dirty="0">
            <a:solidFill>
              <a:schemeClr val="bg1"/>
            </a:solidFill>
          </a:endParaRPr>
        </a:p>
      </dgm:t>
    </dgm:pt>
    <dgm:pt modelId="{91FBDA23-AE18-4324-A74A-DEF794B09C63}" type="sibTrans" cxnId="{3AE2632C-B064-4FE8-B8F6-825961FE16A5}">
      <dgm:prSet/>
      <dgm:spPr/>
      <dgm:t>
        <a:bodyPr/>
        <a:lstStyle/>
        <a:p>
          <a:endParaRPr lang="fr-FR"/>
        </a:p>
      </dgm:t>
    </dgm:pt>
    <dgm:pt modelId="{6A21A63F-7D15-47FE-B39C-D478CC6666AE}" type="parTrans" cxnId="{3AE2632C-B064-4FE8-B8F6-825961FE16A5}">
      <dgm:prSet/>
      <dgm:spPr/>
      <dgm:t>
        <a:bodyPr/>
        <a:lstStyle/>
        <a:p>
          <a:endParaRPr lang="fr-FR"/>
        </a:p>
      </dgm:t>
    </dgm:pt>
    <dgm:pt modelId="{BCA56C18-8D72-47C1-A895-45EBE5AEB7B0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fr-FR" sz="1600" b="1" u="none" dirty="0" smtClean="0"/>
            <a:t>Métriques et </a:t>
          </a:r>
          <a:r>
            <a:rPr lang="fr-FR" sz="1600" b="1" u="none" dirty="0" err="1" smtClean="0"/>
            <a:t>KPIs</a:t>
          </a:r>
          <a:endParaRPr lang="fr-FR" sz="1600" b="1" u="none" dirty="0"/>
        </a:p>
      </dgm:t>
    </dgm:pt>
    <dgm:pt modelId="{8A7FA9D0-6370-47EB-95A5-78E93467F03B}" type="parTrans" cxnId="{80B9AC11-E25B-4A13-877E-BA75B3489353}">
      <dgm:prSet/>
      <dgm:spPr/>
      <dgm:t>
        <a:bodyPr/>
        <a:lstStyle/>
        <a:p>
          <a:endParaRPr lang="fr-FR"/>
        </a:p>
      </dgm:t>
    </dgm:pt>
    <dgm:pt modelId="{95370233-C354-48E2-B9DA-29B180464F64}" type="sibTrans" cxnId="{80B9AC11-E25B-4A13-877E-BA75B3489353}">
      <dgm:prSet/>
      <dgm:spPr/>
      <dgm:t>
        <a:bodyPr/>
        <a:lstStyle/>
        <a:p>
          <a:endParaRPr lang="fr-FR"/>
        </a:p>
      </dgm:t>
    </dgm:pt>
    <dgm:pt modelId="{97FE354D-94A5-4800-8CA5-E7457E0C6EA9}" type="pres">
      <dgm:prSet presAssocID="{1F03A411-3839-480C-AF76-D5FCBA6BB0A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D532F27-43B1-4D99-B4FB-7B9CB298CA6D}" type="pres">
      <dgm:prSet presAssocID="{E7376FB7-30C5-4359-B298-6C444BA1D18F}" presName="parTxOnly" presStyleLbl="node1" presStyleIdx="0" presStyleCnt="2" custScaleX="181830" custLinFactNeighborX="-760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4995A3-0051-4F9E-9805-56BAD654189F}" type="pres">
      <dgm:prSet presAssocID="{91FBDA23-AE18-4324-A74A-DEF794B09C63}" presName="parSpace" presStyleCnt="0"/>
      <dgm:spPr/>
    </dgm:pt>
    <dgm:pt modelId="{3A791C82-A70F-431F-9873-3033E012E9D1}" type="pres">
      <dgm:prSet presAssocID="{BCA56C18-8D72-47C1-A895-45EBE5AEB7B0}" presName="parTxOnly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EB4B37F-CA4B-4C42-B310-7EF72DEBC513}" type="presOf" srcId="{E7376FB7-30C5-4359-B298-6C444BA1D18F}" destId="{1D532F27-43B1-4D99-B4FB-7B9CB298CA6D}" srcOrd="0" destOrd="0" presId="urn:microsoft.com/office/officeart/2005/8/layout/hChevron3"/>
    <dgm:cxn modelId="{C5AA7CBB-14D4-4E04-86F7-93D2D30898F6}" type="presOf" srcId="{1F03A411-3839-480C-AF76-D5FCBA6BB0A6}" destId="{97FE354D-94A5-4800-8CA5-E7457E0C6EA9}" srcOrd="0" destOrd="0" presId="urn:microsoft.com/office/officeart/2005/8/layout/hChevron3"/>
    <dgm:cxn modelId="{C7D9650A-22A7-48EF-B7AC-9CAF2CF6472F}" type="presOf" srcId="{BCA56C18-8D72-47C1-A895-45EBE5AEB7B0}" destId="{3A791C82-A70F-431F-9873-3033E012E9D1}" srcOrd="0" destOrd="0" presId="urn:microsoft.com/office/officeart/2005/8/layout/hChevron3"/>
    <dgm:cxn modelId="{3AE2632C-B064-4FE8-B8F6-825961FE16A5}" srcId="{1F03A411-3839-480C-AF76-D5FCBA6BB0A6}" destId="{E7376FB7-30C5-4359-B298-6C444BA1D18F}" srcOrd="0" destOrd="0" parTransId="{6A21A63F-7D15-47FE-B39C-D478CC6666AE}" sibTransId="{91FBDA23-AE18-4324-A74A-DEF794B09C63}"/>
    <dgm:cxn modelId="{80B9AC11-E25B-4A13-877E-BA75B3489353}" srcId="{1F03A411-3839-480C-AF76-D5FCBA6BB0A6}" destId="{BCA56C18-8D72-47C1-A895-45EBE5AEB7B0}" srcOrd="1" destOrd="0" parTransId="{8A7FA9D0-6370-47EB-95A5-78E93467F03B}" sibTransId="{95370233-C354-48E2-B9DA-29B180464F64}"/>
    <dgm:cxn modelId="{01672671-9E39-4A77-85DE-4C84BADAF84F}" type="presParOf" srcId="{97FE354D-94A5-4800-8CA5-E7457E0C6EA9}" destId="{1D532F27-43B1-4D99-B4FB-7B9CB298CA6D}" srcOrd="0" destOrd="0" presId="urn:microsoft.com/office/officeart/2005/8/layout/hChevron3"/>
    <dgm:cxn modelId="{4F0A0E82-3015-4A4C-8CC3-68DB324E98FE}" type="presParOf" srcId="{97FE354D-94A5-4800-8CA5-E7457E0C6EA9}" destId="{A54995A3-0051-4F9E-9805-56BAD654189F}" srcOrd="1" destOrd="0" presId="urn:microsoft.com/office/officeart/2005/8/layout/hChevron3"/>
    <dgm:cxn modelId="{CA0F871C-56BC-4898-B03E-DF1A5971CB50}" type="presParOf" srcId="{97FE354D-94A5-4800-8CA5-E7457E0C6EA9}" destId="{3A791C82-A70F-431F-9873-3033E012E9D1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03A411-3839-480C-AF76-D5FCBA6BB0A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7376FB7-30C5-4359-B298-6C444BA1D18F}">
      <dgm:prSet phldrT="[Texte]" custT="1"/>
      <dgm:spPr>
        <a:solidFill>
          <a:schemeClr val="accent1"/>
        </a:solidFill>
      </dgm:spPr>
      <dgm:t>
        <a:bodyPr/>
        <a:lstStyle/>
        <a:p>
          <a:pPr algn="l"/>
          <a:r>
            <a:rPr lang="fr-FR" sz="1600" b="1" i="0" dirty="0" smtClean="0"/>
            <a:t>Spécification des Conditions Requises pour l’Architecture</a:t>
          </a:r>
          <a:endParaRPr lang="fr-FR" sz="1600" b="0" u="none" dirty="0">
            <a:solidFill>
              <a:schemeClr val="bg1"/>
            </a:solidFill>
          </a:endParaRPr>
        </a:p>
      </dgm:t>
    </dgm:pt>
    <dgm:pt modelId="{6A21A63F-7D15-47FE-B39C-D478CC6666AE}" type="parTrans" cxnId="{3AE2632C-B064-4FE8-B8F6-825961FE16A5}">
      <dgm:prSet/>
      <dgm:spPr/>
      <dgm:t>
        <a:bodyPr/>
        <a:lstStyle/>
        <a:p>
          <a:endParaRPr lang="fr-FR"/>
        </a:p>
      </dgm:t>
    </dgm:pt>
    <dgm:pt modelId="{91FBDA23-AE18-4324-A74A-DEF794B09C63}" type="sibTrans" cxnId="{3AE2632C-B064-4FE8-B8F6-825961FE16A5}">
      <dgm:prSet/>
      <dgm:spPr/>
      <dgm:t>
        <a:bodyPr/>
        <a:lstStyle/>
        <a:p>
          <a:endParaRPr lang="fr-FR"/>
        </a:p>
      </dgm:t>
    </dgm:pt>
    <dgm:pt modelId="{97FE354D-94A5-4800-8CA5-E7457E0C6EA9}" type="pres">
      <dgm:prSet presAssocID="{1F03A411-3839-480C-AF76-D5FCBA6BB0A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D532F27-43B1-4D99-B4FB-7B9CB298CA6D}" type="pres">
      <dgm:prSet presAssocID="{E7376FB7-30C5-4359-B298-6C444BA1D18F}" presName="parTxOnly" presStyleLbl="node1" presStyleIdx="0" presStyleCnt="1" custScaleX="100098" custLinFactNeighborX="-7606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6EFCC09-41FE-4FA9-BBF2-99514A90C649}" type="presOf" srcId="{1F03A411-3839-480C-AF76-D5FCBA6BB0A6}" destId="{97FE354D-94A5-4800-8CA5-E7457E0C6EA9}" srcOrd="0" destOrd="0" presId="urn:microsoft.com/office/officeart/2005/8/layout/hChevron3"/>
    <dgm:cxn modelId="{D219F606-76A2-443A-A1F2-341680DD7951}" type="presOf" srcId="{E7376FB7-30C5-4359-B298-6C444BA1D18F}" destId="{1D532F27-43B1-4D99-B4FB-7B9CB298CA6D}" srcOrd="0" destOrd="0" presId="urn:microsoft.com/office/officeart/2005/8/layout/hChevron3"/>
    <dgm:cxn modelId="{3AE2632C-B064-4FE8-B8F6-825961FE16A5}" srcId="{1F03A411-3839-480C-AF76-D5FCBA6BB0A6}" destId="{E7376FB7-30C5-4359-B298-6C444BA1D18F}" srcOrd="0" destOrd="0" parTransId="{6A21A63F-7D15-47FE-B39C-D478CC6666AE}" sibTransId="{91FBDA23-AE18-4324-A74A-DEF794B09C63}"/>
    <dgm:cxn modelId="{2F494956-5DAD-40BA-ADC1-32B6A6A62A26}" type="presParOf" srcId="{97FE354D-94A5-4800-8CA5-E7457E0C6EA9}" destId="{1D532F27-43B1-4D99-B4FB-7B9CB298CA6D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32F27-43B1-4D99-B4FB-7B9CB298CA6D}">
      <dsp:nvSpPr>
        <dsp:cNvPr id="0" name=""/>
        <dsp:cNvSpPr/>
      </dsp:nvSpPr>
      <dsp:spPr>
        <a:xfrm>
          <a:off x="0" y="0"/>
          <a:ext cx="1942320" cy="50405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/>
            <a:t>Introduction</a:t>
          </a:r>
          <a:endParaRPr lang="fr-FR" sz="2000" b="0" u="none" kern="1200" dirty="0">
            <a:solidFill>
              <a:schemeClr val="bg1"/>
            </a:solidFill>
          </a:endParaRPr>
        </a:p>
      </dsp:txBody>
      <dsp:txXfrm>
        <a:off x="0" y="0"/>
        <a:ext cx="1816306" cy="5040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32F27-43B1-4D99-B4FB-7B9CB298CA6D}">
      <dsp:nvSpPr>
        <dsp:cNvPr id="0" name=""/>
        <dsp:cNvSpPr/>
      </dsp:nvSpPr>
      <dsp:spPr>
        <a:xfrm>
          <a:off x="0" y="0"/>
          <a:ext cx="6186649" cy="50405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i="0" kern="1200" dirty="0" smtClean="0"/>
            <a:t>Spécification des Conditions Requises pour l’Architecture</a:t>
          </a:r>
          <a:endParaRPr lang="fr-FR" sz="1600" b="0" u="none" kern="1200" dirty="0">
            <a:solidFill>
              <a:schemeClr val="bg1"/>
            </a:solidFill>
          </a:endParaRPr>
        </a:p>
      </dsp:txBody>
      <dsp:txXfrm>
        <a:off x="0" y="0"/>
        <a:ext cx="6060635" cy="5040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32F27-43B1-4D99-B4FB-7B9CB298CA6D}">
      <dsp:nvSpPr>
        <dsp:cNvPr id="0" name=""/>
        <dsp:cNvSpPr/>
      </dsp:nvSpPr>
      <dsp:spPr>
        <a:xfrm>
          <a:off x="0" y="0"/>
          <a:ext cx="4835241" cy="50405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i="0" kern="1200" dirty="0" smtClean="0"/>
            <a:t>Spécification des Conditions Requises pour l’Architecture</a:t>
          </a:r>
          <a:endParaRPr lang="fr-FR" sz="1600" b="0" u="none" kern="1200" dirty="0">
            <a:solidFill>
              <a:schemeClr val="bg1"/>
            </a:solidFill>
          </a:endParaRPr>
        </a:p>
      </dsp:txBody>
      <dsp:txXfrm>
        <a:off x="0" y="0"/>
        <a:ext cx="4709227" cy="504056"/>
      </dsp:txXfrm>
    </dsp:sp>
    <dsp:sp modelId="{D238C173-80BC-4463-BA0A-441BDB2D2B35}">
      <dsp:nvSpPr>
        <dsp:cNvPr id="0" name=""/>
        <dsp:cNvSpPr/>
      </dsp:nvSpPr>
      <dsp:spPr>
        <a:xfrm>
          <a:off x="4478118" y="0"/>
          <a:ext cx="1786417" cy="5040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Hypothèses</a:t>
          </a:r>
          <a:endParaRPr lang="fr-FR" sz="1600" b="1" kern="1200" dirty="0"/>
        </a:p>
      </dsp:txBody>
      <dsp:txXfrm>
        <a:off x="4730146" y="0"/>
        <a:ext cx="1282361" cy="50405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32F27-43B1-4D99-B4FB-7B9CB298CA6D}">
      <dsp:nvSpPr>
        <dsp:cNvPr id="0" name=""/>
        <dsp:cNvSpPr/>
      </dsp:nvSpPr>
      <dsp:spPr>
        <a:xfrm>
          <a:off x="0" y="0"/>
          <a:ext cx="4658759" cy="50405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i="0" kern="1200" dirty="0" smtClean="0"/>
            <a:t>Contrat d’Architecture avec les Fonctions Développement et Design</a:t>
          </a:r>
          <a:endParaRPr lang="fr-FR" sz="1600" b="0" u="none" kern="1200" dirty="0">
            <a:solidFill>
              <a:schemeClr val="bg1"/>
            </a:solidFill>
          </a:endParaRPr>
        </a:p>
      </dsp:txBody>
      <dsp:txXfrm>
        <a:off x="0" y="0"/>
        <a:ext cx="4532745" cy="504056"/>
      </dsp:txXfrm>
    </dsp:sp>
    <dsp:sp modelId="{7E0B00A3-AF8F-4601-9418-CE2B7DFBFAB4}">
      <dsp:nvSpPr>
        <dsp:cNvPr id="0" name=""/>
        <dsp:cNvSpPr/>
      </dsp:nvSpPr>
      <dsp:spPr>
        <a:xfrm>
          <a:off x="4096726" y="0"/>
          <a:ext cx="2815062" cy="5040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Conditions requises</a:t>
          </a:r>
          <a:endParaRPr lang="fr-FR" sz="1600" b="1" kern="1200" dirty="0"/>
        </a:p>
      </dsp:txBody>
      <dsp:txXfrm>
        <a:off x="4348754" y="0"/>
        <a:ext cx="2311006" cy="5040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32F27-43B1-4D99-B4FB-7B9CB298CA6D}">
      <dsp:nvSpPr>
        <dsp:cNvPr id="0" name=""/>
        <dsp:cNvSpPr/>
      </dsp:nvSpPr>
      <dsp:spPr>
        <a:xfrm>
          <a:off x="0" y="0"/>
          <a:ext cx="4678200" cy="50405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i="0" kern="1200" dirty="0" smtClean="0"/>
            <a:t>Contrat d’Architecture avec les Fonctions Développement et Design</a:t>
          </a:r>
          <a:endParaRPr lang="fr-FR" sz="1600" b="0" u="none" kern="1200" dirty="0">
            <a:solidFill>
              <a:schemeClr val="bg1"/>
            </a:solidFill>
          </a:endParaRPr>
        </a:p>
      </dsp:txBody>
      <dsp:txXfrm>
        <a:off x="0" y="0"/>
        <a:ext cx="4552186" cy="504056"/>
      </dsp:txXfrm>
    </dsp:sp>
    <dsp:sp modelId="{816459E7-CF81-4314-AEB6-ECE3EA44171C}">
      <dsp:nvSpPr>
        <dsp:cNvPr id="0" name=""/>
        <dsp:cNvSpPr/>
      </dsp:nvSpPr>
      <dsp:spPr>
        <a:xfrm>
          <a:off x="4065604" y="0"/>
          <a:ext cx="3063152" cy="5040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Livrables architecturaux</a:t>
          </a:r>
          <a:endParaRPr lang="fr-FR" sz="1600" b="1" kern="1200" dirty="0"/>
        </a:p>
      </dsp:txBody>
      <dsp:txXfrm>
        <a:off x="4317632" y="0"/>
        <a:ext cx="2559096" cy="50405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32F27-43B1-4D99-B4FB-7B9CB298CA6D}">
      <dsp:nvSpPr>
        <dsp:cNvPr id="0" name=""/>
        <dsp:cNvSpPr/>
      </dsp:nvSpPr>
      <dsp:spPr>
        <a:xfrm>
          <a:off x="0" y="0"/>
          <a:ext cx="6906027" cy="50405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i="0" kern="1200" dirty="0" smtClean="0"/>
            <a:t>Contrat d’Architecture avec les Fonctions Développement et Design</a:t>
          </a:r>
          <a:endParaRPr lang="fr-FR" sz="1600" b="0" u="none" kern="1200" dirty="0">
            <a:solidFill>
              <a:schemeClr val="bg1"/>
            </a:solidFill>
          </a:endParaRPr>
        </a:p>
      </dsp:txBody>
      <dsp:txXfrm>
        <a:off x="0" y="0"/>
        <a:ext cx="6780013" cy="50405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32F27-43B1-4D99-B4FB-7B9CB298CA6D}">
      <dsp:nvSpPr>
        <dsp:cNvPr id="0" name=""/>
        <dsp:cNvSpPr/>
      </dsp:nvSpPr>
      <dsp:spPr>
        <a:xfrm>
          <a:off x="0" y="0"/>
          <a:ext cx="7265716" cy="50405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i="0" kern="1200" dirty="0" smtClean="0"/>
            <a:t>Contrat d’Architecture avec les Fonctions Développement et Design</a:t>
          </a:r>
          <a:endParaRPr lang="fr-FR" sz="1600" b="0" u="none" kern="1200" dirty="0">
            <a:solidFill>
              <a:schemeClr val="bg1"/>
            </a:solidFill>
          </a:endParaRPr>
        </a:p>
      </dsp:txBody>
      <dsp:txXfrm>
        <a:off x="0" y="0"/>
        <a:ext cx="7139702" cy="50405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B8326-5EFA-4B08-B02A-31B2B483D51E}">
      <dsp:nvSpPr>
        <dsp:cNvPr id="0" name=""/>
        <dsp:cNvSpPr/>
      </dsp:nvSpPr>
      <dsp:spPr>
        <a:xfrm>
          <a:off x="632" y="0"/>
          <a:ext cx="1294878" cy="50405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fr-FR" sz="2000" b="0" u="none" kern="1200" dirty="0">
            <a:solidFill>
              <a:schemeClr val="bg1"/>
            </a:solidFill>
          </a:endParaRPr>
        </a:p>
      </dsp:txBody>
      <dsp:txXfrm>
        <a:off x="632" y="0"/>
        <a:ext cx="1168864" cy="50405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32F27-43B1-4D99-B4FB-7B9CB298CA6D}">
      <dsp:nvSpPr>
        <dsp:cNvPr id="0" name=""/>
        <dsp:cNvSpPr/>
      </dsp:nvSpPr>
      <dsp:spPr>
        <a:xfrm>
          <a:off x="0" y="0"/>
          <a:ext cx="3884640" cy="50405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i="0" kern="1200" dirty="0" smtClean="0"/>
            <a:t>Déclaration de Travail d’Architecture</a:t>
          </a:r>
          <a:endParaRPr lang="fr-FR" sz="1600" b="0" u="none" kern="1200" dirty="0">
            <a:solidFill>
              <a:schemeClr val="bg1"/>
            </a:solidFill>
          </a:endParaRPr>
        </a:p>
      </dsp:txBody>
      <dsp:txXfrm>
        <a:off x="0" y="0"/>
        <a:ext cx="3758626" cy="5040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32F27-43B1-4D99-B4FB-7B9CB298CA6D}">
      <dsp:nvSpPr>
        <dsp:cNvPr id="0" name=""/>
        <dsp:cNvSpPr/>
      </dsp:nvSpPr>
      <dsp:spPr>
        <a:xfrm>
          <a:off x="0" y="0"/>
          <a:ext cx="3884640" cy="50405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i="0" kern="1200" dirty="0" smtClean="0"/>
            <a:t>Déclaration de Travail d’Architecture</a:t>
          </a:r>
          <a:endParaRPr lang="fr-FR" sz="1600" b="0" u="none" kern="1200" dirty="0">
            <a:solidFill>
              <a:schemeClr val="bg1"/>
            </a:solidFill>
          </a:endParaRPr>
        </a:p>
      </dsp:txBody>
      <dsp:txXfrm>
        <a:off x="0" y="0"/>
        <a:ext cx="3758626" cy="5040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32F27-43B1-4D99-B4FB-7B9CB298CA6D}">
      <dsp:nvSpPr>
        <dsp:cNvPr id="0" name=""/>
        <dsp:cNvSpPr/>
      </dsp:nvSpPr>
      <dsp:spPr>
        <a:xfrm>
          <a:off x="0" y="0"/>
          <a:ext cx="3884640" cy="50405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i="0" kern="1200" dirty="0" smtClean="0"/>
            <a:t>Déclaration de Travail d’Architecture</a:t>
          </a:r>
          <a:endParaRPr lang="fr-FR" sz="1600" b="0" u="none" kern="1200" dirty="0">
            <a:solidFill>
              <a:schemeClr val="bg1"/>
            </a:solidFill>
          </a:endParaRPr>
        </a:p>
      </dsp:txBody>
      <dsp:txXfrm>
        <a:off x="0" y="0"/>
        <a:ext cx="3758626" cy="5040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32F27-43B1-4D99-B4FB-7B9CB298CA6D}">
      <dsp:nvSpPr>
        <dsp:cNvPr id="0" name=""/>
        <dsp:cNvSpPr/>
      </dsp:nvSpPr>
      <dsp:spPr>
        <a:xfrm>
          <a:off x="0" y="0"/>
          <a:ext cx="4260169" cy="50405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i="0" kern="1200" dirty="0" smtClean="0"/>
            <a:t>Déclaration de Travail d’Architecture</a:t>
          </a:r>
          <a:endParaRPr lang="fr-FR" sz="1600" b="0" u="none" kern="1200" dirty="0"/>
        </a:p>
      </dsp:txBody>
      <dsp:txXfrm>
        <a:off x="0" y="0"/>
        <a:ext cx="4134155" cy="504056"/>
      </dsp:txXfrm>
    </dsp:sp>
    <dsp:sp modelId="{974121E5-DBA7-4388-842B-A12D715540B4}">
      <dsp:nvSpPr>
        <dsp:cNvPr id="0" name=""/>
        <dsp:cNvSpPr/>
      </dsp:nvSpPr>
      <dsp:spPr>
        <a:xfrm>
          <a:off x="3634545" y="0"/>
          <a:ext cx="3133191" cy="504056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Changement de périmètre </a:t>
          </a:r>
          <a:endParaRPr lang="fr-FR" sz="1600" kern="1200" dirty="0"/>
        </a:p>
      </dsp:txBody>
      <dsp:txXfrm>
        <a:off x="3886573" y="0"/>
        <a:ext cx="2629135" cy="5040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32F27-43B1-4D99-B4FB-7B9CB298CA6D}">
      <dsp:nvSpPr>
        <dsp:cNvPr id="0" name=""/>
        <dsp:cNvSpPr/>
      </dsp:nvSpPr>
      <dsp:spPr>
        <a:xfrm>
          <a:off x="0" y="0"/>
          <a:ext cx="4260169" cy="50405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i="0" kern="1200" dirty="0" smtClean="0"/>
            <a:t>Déclaration de Travail d’Architecture</a:t>
          </a:r>
          <a:endParaRPr lang="fr-FR" sz="1600" b="0" u="none" kern="1200" dirty="0"/>
        </a:p>
      </dsp:txBody>
      <dsp:txXfrm>
        <a:off x="0" y="0"/>
        <a:ext cx="4134155" cy="504056"/>
      </dsp:txXfrm>
    </dsp:sp>
    <dsp:sp modelId="{974121E5-DBA7-4388-842B-A12D715540B4}">
      <dsp:nvSpPr>
        <dsp:cNvPr id="0" name=""/>
        <dsp:cNvSpPr/>
      </dsp:nvSpPr>
      <dsp:spPr>
        <a:xfrm>
          <a:off x="3634545" y="0"/>
          <a:ext cx="3133191" cy="504056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dirty="0" smtClean="0"/>
            <a:t>Contenu de l’architecture</a:t>
          </a:r>
          <a:endParaRPr lang="fr-FR" sz="1600" b="1" kern="1200" dirty="0"/>
        </a:p>
      </dsp:txBody>
      <dsp:txXfrm>
        <a:off x="3886573" y="0"/>
        <a:ext cx="2629135" cy="5040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32F27-43B1-4D99-B4FB-7B9CB298CA6D}">
      <dsp:nvSpPr>
        <dsp:cNvPr id="0" name=""/>
        <dsp:cNvSpPr/>
      </dsp:nvSpPr>
      <dsp:spPr>
        <a:xfrm>
          <a:off x="0" y="0"/>
          <a:ext cx="4299535" cy="50405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i="0" kern="1200" dirty="0" smtClean="0"/>
            <a:t>Déclaration de Travail d’Architecture</a:t>
          </a:r>
          <a:endParaRPr lang="fr-FR" sz="1600" b="0" u="none" kern="1200" dirty="0">
            <a:solidFill>
              <a:schemeClr val="bg1"/>
            </a:solidFill>
          </a:endParaRPr>
        </a:p>
      </dsp:txBody>
      <dsp:txXfrm>
        <a:off x="0" y="0"/>
        <a:ext cx="4173521" cy="504056"/>
      </dsp:txXfrm>
    </dsp:sp>
    <dsp:sp modelId="{3A791C82-A70F-431F-9873-3033E012E9D1}">
      <dsp:nvSpPr>
        <dsp:cNvPr id="0" name=""/>
        <dsp:cNvSpPr/>
      </dsp:nvSpPr>
      <dsp:spPr>
        <a:xfrm>
          <a:off x="3827357" y="0"/>
          <a:ext cx="2364590" cy="504056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u="none" kern="1200" dirty="0" smtClean="0"/>
            <a:t>Métriques et </a:t>
          </a:r>
          <a:r>
            <a:rPr lang="fr-FR" sz="1600" b="1" u="none" kern="1200" dirty="0" err="1" smtClean="0"/>
            <a:t>KPIs</a:t>
          </a:r>
          <a:endParaRPr lang="fr-FR" sz="1600" b="1" u="none" kern="1200" dirty="0"/>
        </a:p>
      </dsp:txBody>
      <dsp:txXfrm>
        <a:off x="4079385" y="0"/>
        <a:ext cx="1860534" cy="5040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32F27-43B1-4D99-B4FB-7B9CB298CA6D}">
      <dsp:nvSpPr>
        <dsp:cNvPr id="0" name=""/>
        <dsp:cNvSpPr/>
      </dsp:nvSpPr>
      <dsp:spPr>
        <a:xfrm>
          <a:off x="0" y="0"/>
          <a:ext cx="6186649" cy="504056"/>
        </a:xfrm>
        <a:prstGeom prst="homePlate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i="0" kern="1200" dirty="0" smtClean="0"/>
            <a:t>Spécification des Conditions Requises pour l’Architecture</a:t>
          </a:r>
          <a:endParaRPr lang="fr-FR" sz="1600" b="0" u="none" kern="1200" dirty="0">
            <a:solidFill>
              <a:schemeClr val="bg1"/>
            </a:solidFill>
          </a:endParaRPr>
        </a:p>
      </dsp:txBody>
      <dsp:txXfrm>
        <a:off x="0" y="0"/>
        <a:ext cx="6060635" cy="504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3C04D-EB3B-48FD-875D-5F086D6816D9}" type="datetimeFigureOut">
              <a:rPr lang="fr-FR" smtClean="0"/>
              <a:t>26/08/2021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210E6-DC21-4C92-8364-66F56B3B38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00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210E6-DC21-4C92-8364-66F56B3B383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748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210E6-DC21-4C92-8364-66F56B3B383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748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210E6-DC21-4C92-8364-66F56B3B383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748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210E6-DC21-4C92-8364-66F56B3B383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748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210E6-DC21-4C92-8364-66F56B3B383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748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210E6-DC21-4C92-8364-66F56B3B383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748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210E6-DC21-4C92-8364-66F56B3B383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748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210E6-DC21-4C92-8364-66F56B3B383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748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210E6-DC21-4C92-8364-66F56B3B383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748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210E6-DC21-4C92-8364-66F56B3B3837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748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210E6-DC21-4C92-8364-66F56B3B383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748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210E6-DC21-4C92-8364-66F56B3B383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7483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210E6-DC21-4C92-8364-66F56B3B383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74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210E6-DC21-4C92-8364-66F56B3B383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748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210E6-DC21-4C92-8364-66F56B3B383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748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210E6-DC21-4C92-8364-66F56B3B383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748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210E6-DC21-4C92-8364-66F56B3B383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748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210E6-DC21-4C92-8364-66F56B3B383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748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210E6-DC21-4C92-8364-66F56B3B383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748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210E6-DC21-4C92-8364-66F56B3B383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748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A772FC1-F154-4E1D-843E-4144BE3FABB7}" type="datetime1">
              <a:rPr lang="fr-FR" smtClean="0"/>
              <a:t>26/08/2021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5E96BB-0A7E-4322-9035-5C5FFBD37DB1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88E0-6A43-4520-8B41-42436EFCDEEB}" type="datetime1">
              <a:rPr lang="fr-FR" smtClean="0"/>
              <a:t>26/08/2021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96BB-0A7E-4322-9035-5C5FFBD37D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E3AA73A-0581-441A-9DB7-5DCE13A30773}" type="datetime1">
              <a:rPr lang="fr-FR" smtClean="0"/>
              <a:t>26/08/2021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B5E96BB-0A7E-4322-9035-5C5FFBD37DB1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1932-EB32-4839-9F6C-DCBE847E05ED}" type="datetime1">
              <a:rPr lang="fr-FR" smtClean="0"/>
              <a:t>26/08/2021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5E96BB-0A7E-4322-9035-5C5FFBD37DB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C3D6-4F1D-4925-A59F-D90AD6BEE64C}" type="datetime1">
              <a:rPr lang="fr-FR" smtClean="0"/>
              <a:t>26/08/2021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B5E96BB-0A7E-4322-9035-5C5FFBD37DB1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2CAA15E-9E29-4B0A-820C-13D10063B356}" type="datetime1">
              <a:rPr lang="fr-FR" smtClean="0"/>
              <a:t>26/08/2021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B5E96BB-0A7E-4322-9035-5C5FFBD37DB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E18BA63-8F4C-48A8-98A3-BA9B7910969E}" type="datetime1">
              <a:rPr lang="fr-FR" smtClean="0"/>
              <a:t>26/08/2021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B5E96BB-0A7E-4322-9035-5C5FFBD37DB1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8BC8-B6A5-45CB-B3E4-920E1DC961A3}" type="datetime1">
              <a:rPr lang="fr-FR" smtClean="0"/>
              <a:t>26/08/2021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5E96BB-0A7E-4322-9035-5C5FFBD37D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BDCD-0997-467C-89C8-E22A3F916E09}" type="datetime1">
              <a:rPr lang="fr-FR" smtClean="0"/>
              <a:t>26/08/2021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5E96BB-0A7E-4322-9035-5C5FFBD37DB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2383-947B-4623-AE55-8E1CAC85F5B2}" type="datetime1">
              <a:rPr lang="fr-FR" smtClean="0"/>
              <a:t>26/08/2021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5E96BB-0A7E-4322-9035-5C5FFBD37DB1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8BE7081-125B-4BF7-A538-C30878B3D7D1}" type="datetime1">
              <a:rPr lang="fr-FR" smtClean="0"/>
              <a:t>26/08/2021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B5E96BB-0A7E-4322-9035-5C5FFBD37DB1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18597E0-6E96-455E-B8A3-7AAE0ECD4469}" type="datetime1">
              <a:rPr lang="fr-FR" smtClean="0"/>
              <a:t>26/08/2021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B5E96BB-0A7E-4322-9035-5C5FFBD37DB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b="1" u="sng" dirty="0"/>
          </a:p>
          <a:p>
            <a:pPr marL="1081088" indent="0">
              <a:lnSpc>
                <a:spcPct val="110000"/>
              </a:lnSpc>
              <a:buNone/>
            </a:pPr>
            <a:endParaRPr lang="en-US" sz="3000" b="1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b="1" dirty="0"/>
              <a:t>Concevez une nouvelle architecture afin de soutenir le développement de votre entreprise</a:t>
            </a:r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3665063787"/>
              </p:ext>
            </p:extLst>
          </p:nvPr>
        </p:nvGraphicFramePr>
        <p:xfrm>
          <a:off x="323528" y="1772816"/>
          <a:ext cx="1944216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148"/>
              </p:ext>
            </p:extLst>
          </p:nvPr>
        </p:nvGraphicFramePr>
        <p:xfrm>
          <a:off x="611560" y="2492896"/>
          <a:ext cx="7776864" cy="374441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049751"/>
                <a:gridCol w="4727113"/>
              </a:tblGrid>
              <a:tr h="721572">
                <a:tc>
                  <a:txBody>
                    <a:bodyPr/>
                    <a:lstStyle/>
                    <a:p>
                      <a:pPr marL="0" indent="0" algn="l" rtl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400" dirty="0">
                          <a:effectLst/>
                          <a:latin typeface="+mn-lt"/>
                        </a:rPr>
                        <a:t>Date du rapport</a:t>
                      </a:r>
                      <a:endParaRPr lang="fr-F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rtl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400" b="0" dirty="0" smtClean="0">
                          <a:effectLst/>
                          <a:latin typeface="+mn-lt"/>
                        </a:rPr>
                        <a:t>10 septembre 2021</a:t>
                      </a:r>
                      <a:endParaRPr lang="fr-FR" sz="24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57256">
                <a:tc>
                  <a:txBody>
                    <a:bodyPr/>
                    <a:lstStyle/>
                    <a:p>
                      <a:pPr marL="0" indent="0" algn="l" rtl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400" dirty="0" smtClean="0">
                          <a:effectLst/>
                          <a:latin typeface="+mn-lt"/>
                        </a:rPr>
                        <a:t>Organisme</a:t>
                      </a:r>
                      <a:endParaRPr lang="fr-FR" sz="240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40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Foosus</a:t>
                      </a:r>
                      <a:r>
                        <a:rPr kumimoji="0" lang="fr-FR" sz="24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géo-conscient</a:t>
                      </a:r>
                      <a:endParaRPr lang="fr-FR" sz="2400" i="0" dirty="0" smtClean="0"/>
                    </a:p>
                  </a:txBody>
                  <a:tcPr marL="68580" marR="68580" marT="0" marB="0" anchor="ctr"/>
                </a:tc>
              </a:tr>
              <a:tr h="1032794">
                <a:tc>
                  <a:txBody>
                    <a:bodyPr/>
                    <a:lstStyle/>
                    <a:p>
                      <a:pPr marL="0" indent="0" algn="l" rtl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fr-FR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PDG</a:t>
                      </a:r>
                      <a:endParaRPr lang="fr-FR" sz="2400" b="1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rtl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fr-FR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Ash</a:t>
                      </a:r>
                      <a:r>
                        <a:rPr kumimoji="0" lang="fr-FR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Callum</a:t>
                      </a:r>
                      <a:endParaRPr lang="fr-FR" sz="24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32794">
                <a:tc>
                  <a:txBody>
                    <a:bodyPr/>
                    <a:lstStyle/>
                    <a:p>
                      <a:pPr marL="0" indent="0" algn="l" rtl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kumimoji="0" lang="fr-FR" sz="2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Architecte logiciel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rtl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2400" b="0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Mitra </a:t>
                      </a:r>
                      <a:r>
                        <a:rPr lang="fr-FR" sz="2400" b="0" dirty="0" err="1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Izadi</a:t>
                      </a:r>
                      <a:endParaRPr lang="fr-FR" sz="2400" b="0" dirty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5E96BB-0A7E-4322-9035-5C5FFBD37DB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61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493096"/>
          </a:xfrm>
        </p:spPr>
        <p:txBody>
          <a:bodyPr>
            <a:normAutofit fontScale="77500" lnSpcReduction="20000"/>
          </a:bodyPr>
          <a:lstStyle/>
          <a:p>
            <a:pPr marL="1081088" indent="0">
              <a:lnSpc>
                <a:spcPct val="110000"/>
              </a:lnSpc>
              <a:buNone/>
            </a:pPr>
            <a:endParaRPr lang="en-US" sz="3000" b="1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1081088" indent="0">
              <a:lnSpc>
                <a:spcPct val="110000"/>
              </a:lnSpc>
              <a:buNone/>
            </a:pPr>
            <a:endParaRPr lang="en-US" sz="3000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sz="3200" b="1" dirty="0" smtClean="0"/>
              <a:t>Spécifications </a:t>
            </a:r>
            <a:r>
              <a:rPr lang="fr-FR" sz="3200" b="1" dirty="0"/>
              <a:t>pour l’implémentation</a:t>
            </a:r>
          </a:p>
          <a:p>
            <a:pPr lvl="1">
              <a:buFont typeface="Wingdings" pitchFamily="2" charset="2"/>
              <a:buChar char="Ø"/>
            </a:pPr>
            <a:endParaRPr lang="fr-FR" sz="2800" b="1" dirty="0" smtClean="0"/>
          </a:p>
          <a:p>
            <a:pPr lvl="1">
              <a:buFont typeface="Wingdings" pitchFamily="2" charset="2"/>
              <a:buChar char="Ø"/>
            </a:pPr>
            <a:r>
              <a:rPr lang="fr-FR" sz="2800" b="1" dirty="0" smtClean="0"/>
              <a:t>Développement indépendant</a:t>
            </a:r>
            <a:r>
              <a:rPr lang="fr-FR" sz="2800" dirty="0"/>
              <a:t> </a:t>
            </a:r>
            <a:r>
              <a:rPr lang="fr-FR" sz="2800" dirty="0" smtClean="0"/>
              <a:t>: créer </a:t>
            </a:r>
            <a:r>
              <a:rPr lang="fr-FR" sz="2800" dirty="0"/>
              <a:t>des équipes de développement uniques pour chaque service </a:t>
            </a:r>
            <a:endParaRPr lang="fr-FR" sz="2800" dirty="0" smtClean="0"/>
          </a:p>
          <a:p>
            <a:pPr lvl="1">
              <a:buFont typeface="Wingdings" pitchFamily="2" charset="2"/>
              <a:buChar char="Ø"/>
            </a:pPr>
            <a:endParaRPr lang="fr-FR" sz="2800" dirty="0" smtClean="0"/>
          </a:p>
          <a:p>
            <a:pPr lvl="1">
              <a:buFont typeface="Wingdings" pitchFamily="2" charset="2"/>
              <a:buChar char="Ø"/>
            </a:pPr>
            <a:r>
              <a:rPr lang="fr-FR" sz="2800" b="1" dirty="0" smtClean="0"/>
              <a:t>Résilience</a:t>
            </a:r>
            <a:r>
              <a:rPr lang="fr-FR" sz="2800" dirty="0"/>
              <a:t> </a:t>
            </a:r>
            <a:r>
              <a:rPr lang="fr-FR" sz="2800" dirty="0" smtClean="0"/>
              <a:t>: Le </a:t>
            </a:r>
            <a:r>
              <a:rPr lang="fr-FR" sz="2800" dirty="0"/>
              <a:t>système doit résister aux pannes de n'importe quel composant, telles que les pannes de serveur, les pannes de disque </a:t>
            </a:r>
            <a:r>
              <a:rPr lang="fr-FR" sz="2800" dirty="0" smtClean="0"/>
              <a:t>dur</a:t>
            </a:r>
            <a:r>
              <a:rPr lang="fr-FR" sz="2800" dirty="0"/>
              <a:t> </a:t>
            </a:r>
            <a:r>
              <a:rPr lang="fr-FR" sz="2800" dirty="0" smtClean="0"/>
              <a:t>etc.</a:t>
            </a:r>
          </a:p>
          <a:p>
            <a:pPr lvl="1">
              <a:buFont typeface="Wingdings" pitchFamily="2" charset="2"/>
              <a:buChar char="Ø"/>
            </a:pPr>
            <a:endParaRPr lang="fr-FR" sz="2800" dirty="0" smtClean="0"/>
          </a:p>
          <a:p>
            <a:pPr lvl="1">
              <a:buFont typeface="Wingdings" pitchFamily="2" charset="2"/>
              <a:buChar char="Ø"/>
            </a:pPr>
            <a:r>
              <a:rPr lang="fr-FR" sz="2800" b="1" dirty="0" smtClean="0"/>
              <a:t>Élasticité</a:t>
            </a:r>
            <a:r>
              <a:rPr lang="fr-FR" sz="2800" dirty="0"/>
              <a:t> </a:t>
            </a:r>
            <a:r>
              <a:rPr lang="fr-FR" sz="2800" dirty="0" smtClean="0"/>
              <a:t>: Une </a:t>
            </a:r>
            <a:r>
              <a:rPr lang="fr-FR" sz="2800" dirty="0" err="1"/>
              <a:t>scalabilité</a:t>
            </a:r>
            <a:r>
              <a:rPr lang="fr-FR" sz="2800" dirty="0"/>
              <a:t> dynamique et </a:t>
            </a:r>
            <a:r>
              <a:rPr lang="fr-FR" sz="2800" dirty="0" smtClean="0"/>
              <a:t>automatique mais aussi verticale et horizontale </a:t>
            </a:r>
            <a:endParaRPr lang="fr-FR" sz="2800" dirty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4132473652"/>
              </p:ext>
            </p:extLst>
          </p:nvPr>
        </p:nvGraphicFramePr>
        <p:xfrm>
          <a:off x="179512" y="1772816"/>
          <a:ext cx="6192688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5E96BB-0A7E-4322-9035-5C5FFBD37DB1}" type="slidenum">
              <a:rPr lang="fr-FR" smtClean="0"/>
              <a:t>10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/>
              <a:t>Concevez une nouvelle architecture afin de soutenir le développement de votre entreprise</a:t>
            </a:r>
          </a:p>
        </p:txBody>
      </p:sp>
    </p:spTree>
    <p:extLst>
      <p:ext uri="{BB962C8B-B14F-4D97-AF65-F5344CB8AC3E}">
        <p14:creationId xmlns:p14="http://schemas.microsoft.com/office/powerpoint/2010/main" val="12683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493096"/>
          </a:xfrm>
        </p:spPr>
        <p:txBody>
          <a:bodyPr>
            <a:normAutofit/>
          </a:bodyPr>
          <a:lstStyle/>
          <a:p>
            <a:pPr marL="1081088" indent="0">
              <a:lnSpc>
                <a:spcPct val="110000"/>
              </a:lnSpc>
              <a:buNone/>
            </a:pPr>
            <a:endParaRPr lang="en-US" sz="3000" b="1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2200" dirty="0" smtClean="0"/>
          </a:p>
          <a:p>
            <a:pPr lvl="0">
              <a:buFont typeface="Wingdings" pitchFamily="2" charset="2"/>
              <a:buChar char="Ø"/>
            </a:pPr>
            <a:r>
              <a:rPr lang="fr-FR" sz="2400" dirty="0" smtClean="0"/>
              <a:t>Plutôt </a:t>
            </a:r>
            <a:r>
              <a:rPr lang="fr-FR" sz="2400" dirty="0"/>
              <a:t>que d'investir davantage dans la plateforme existante, nous la conserverons en mode de maintenance. </a:t>
            </a: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r>
              <a:rPr lang="fr-FR" sz="2400" dirty="0" smtClean="0"/>
              <a:t>La </a:t>
            </a:r>
            <a:r>
              <a:rPr lang="fr-FR" sz="2400" dirty="0"/>
              <a:t>nouvelle architecture sera construite en fonction des technologies actuelles </a:t>
            </a: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r>
              <a:rPr lang="fr-FR" sz="2400" dirty="0" smtClean="0"/>
              <a:t>Eviter </a:t>
            </a:r>
            <a:r>
              <a:rPr lang="fr-FR" sz="2400" dirty="0"/>
              <a:t>de prendre de faux raccourcis en intégrant un nouveau comportement dans le </a:t>
            </a:r>
            <a:r>
              <a:rPr lang="fr-FR" sz="2400" dirty="0" smtClean="0"/>
              <a:t>système existant</a:t>
            </a:r>
            <a:endParaRPr lang="fr-FR" sz="2400" dirty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b="1" dirty="0"/>
          </a:p>
          <a:p>
            <a:pPr marL="0" indent="0">
              <a:buNone/>
            </a:pPr>
            <a:endParaRPr lang="fr-FR" sz="2400" b="1" u="sng" dirty="0" smtClean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1786690988"/>
              </p:ext>
            </p:extLst>
          </p:nvPr>
        </p:nvGraphicFramePr>
        <p:xfrm>
          <a:off x="179512" y="1772816"/>
          <a:ext cx="6264696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5E96BB-0A7E-4322-9035-5C5FFBD37DB1}" type="slidenum">
              <a:rPr lang="fr-FR" smtClean="0"/>
              <a:t>11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/>
              <a:t>Concevez une nouvelle architecture afin de soutenir le développement de votre entreprise</a:t>
            </a:r>
          </a:p>
        </p:txBody>
      </p:sp>
    </p:spTree>
    <p:extLst>
      <p:ext uri="{BB962C8B-B14F-4D97-AF65-F5344CB8AC3E}">
        <p14:creationId xmlns:p14="http://schemas.microsoft.com/office/powerpoint/2010/main" val="174816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493096"/>
          </a:xfrm>
        </p:spPr>
        <p:txBody>
          <a:bodyPr>
            <a:normAutofit/>
          </a:bodyPr>
          <a:lstStyle/>
          <a:p>
            <a:pPr marL="1081088" indent="0">
              <a:lnSpc>
                <a:spcPct val="110000"/>
              </a:lnSpc>
              <a:buNone/>
            </a:pPr>
            <a:endParaRPr lang="en-US" sz="3000" b="1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2200" dirty="0" smtClean="0"/>
          </a:p>
          <a:p>
            <a:pPr marL="0" lvl="0" indent="0">
              <a:buNone/>
            </a:pPr>
            <a:r>
              <a:rPr lang="fr-FR" sz="2400" b="1" dirty="0" smtClean="0"/>
              <a:t>	</a:t>
            </a:r>
            <a:endParaRPr lang="fr-FR" sz="2400" dirty="0" smtClean="0"/>
          </a:p>
          <a:p>
            <a:pPr lvl="2">
              <a:buFont typeface="Wingdings" pitchFamily="2" charset="2"/>
              <a:buChar char="Ø"/>
            </a:pPr>
            <a:r>
              <a:rPr lang="fr-FR" sz="2400" b="1" dirty="0" smtClean="0"/>
              <a:t>Évoluer </a:t>
            </a:r>
            <a:r>
              <a:rPr lang="fr-FR" sz="2400" b="1" dirty="0"/>
              <a:t>avec la base de clientèle de </a:t>
            </a:r>
            <a:r>
              <a:rPr lang="fr-FR" sz="2400" b="1" dirty="0" err="1" smtClean="0"/>
              <a:t>Foosus</a:t>
            </a:r>
            <a:endParaRPr lang="fr-FR" sz="2400" b="1" dirty="0" smtClean="0"/>
          </a:p>
          <a:p>
            <a:pPr lvl="2">
              <a:buFont typeface="Wingdings" pitchFamily="2" charset="2"/>
              <a:buChar char="Ø"/>
            </a:pPr>
            <a:r>
              <a:rPr lang="fr-FR" sz="2400" b="1" dirty="0"/>
              <a:t>Une plateforme sécurisée, utilisable et réactive</a:t>
            </a:r>
          </a:p>
          <a:p>
            <a:pPr lvl="2">
              <a:buFont typeface="Wingdings" pitchFamily="2" charset="2"/>
              <a:buChar char="Ø"/>
            </a:pPr>
            <a:r>
              <a:rPr lang="fr-FR" sz="2400" b="1" dirty="0"/>
              <a:t>Une technologie transparente</a:t>
            </a:r>
          </a:p>
          <a:p>
            <a:pPr lvl="2">
              <a:buFont typeface="Wingdings" pitchFamily="2" charset="2"/>
              <a:buChar char="Ø"/>
            </a:pPr>
            <a:r>
              <a:rPr lang="fr-FR" sz="2400" b="1" dirty="0"/>
              <a:t>Une évolutivité capable d'accompagner la </a:t>
            </a:r>
            <a:r>
              <a:rPr lang="fr-FR" sz="2400" b="1" dirty="0" smtClean="0"/>
              <a:t>croissance</a:t>
            </a:r>
            <a:endParaRPr lang="fr-FR" sz="2400" b="1" dirty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b="1" dirty="0"/>
          </a:p>
          <a:p>
            <a:pPr marL="0" indent="0">
              <a:buNone/>
            </a:pPr>
            <a:endParaRPr lang="fr-FR" sz="2400" b="1" u="sng" dirty="0" smtClean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1635955889"/>
              </p:ext>
            </p:extLst>
          </p:nvPr>
        </p:nvGraphicFramePr>
        <p:xfrm>
          <a:off x="179512" y="1772816"/>
          <a:ext cx="6912768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5E96BB-0A7E-4322-9035-5C5FFBD37DB1}" type="slidenum">
              <a:rPr lang="fr-FR" smtClean="0"/>
              <a:t>12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/>
              <a:t>Concevez une nouvelle architecture afin de soutenir le développement de votre entreprise</a:t>
            </a:r>
          </a:p>
        </p:txBody>
      </p:sp>
    </p:spTree>
    <p:extLst>
      <p:ext uri="{BB962C8B-B14F-4D97-AF65-F5344CB8AC3E}">
        <p14:creationId xmlns:p14="http://schemas.microsoft.com/office/powerpoint/2010/main" val="34922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493096"/>
          </a:xfrm>
        </p:spPr>
        <p:txBody>
          <a:bodyPr>
            <a:normAutofit fontScale="77500" lnSpcReduction="20000"/>
          </a:bodyPr>
          <a:lstStyle/>
          <a:p>
            <a:pPr marL="1081088" indent="0">
              <a:lnSpc>
                <a:spcPct val="110000"/>
              </a:lnSpc>
              <a:buNone/>
            </a:pPr>
            <a:endParaRPr lang="en-US" sz="3000" b="1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2200" dirty="0" smtClean="0"/>
          </a:p>
          <a:p>
            <a:pPr marL="0" indent="0">
              <a:buNone/>
            </a:pPr>
            <a:r>
              <a:rPr lang="fr-FR" sz="3200" b="1" dirty="0" smtClean="0"/>
              <a:t>Processus </a:t>
            </a:r>
            <a:r>
              <a:rPr lang="fr-FR" sz="3200" b="1" dirty="0"/>
              <a:t>de vendre des produits dans le logiciel </a:t>
            </a:r>
            <a:r>
              <a:rPr lang="fr-FR" sz="3200" b="1" dirty="0" err="1"/>
              <a:t>Foosus</a:t>
            </a:r>
            <a:r>
              <a:rPr lang="fr-FR" sz="3200" b="1" dirty="0" smtClean="0"/>
              <a:t>:</a:t>
            </a:r>
          </a:p>
          <a:p>
            <a:pPr marL="0" indent="0">
              <a:buNone/>
            </a:pPr>
            <a:endParaRPr lang="fr-FR" sz="2000" dirty="0"/>
          </a:p>
          <a:p>
            <a:pPr lvl="0">
              <a:buFont typeface="Wingdings" pitchFamily="2" charset="2"/>
              <a:buChar char="Ø"/>
            </a:pPr>
            <a:r>
              <a:rPr lang="fr-FR" sz="2600" dirty="0"/>
              <a:t>Le fournisseur partage les informations nécessaires </a:t>
            </a:r>
            <a:endParaRPr lang="fr-FR" sz="2600" dirty="0" smtClean="0"/>
          </a:p>
          <a:p>
            <a:pPr lvl="0">
              <a:buFont typeface="Wingdings" pitchFamily="2" charset="2"/>
              <a:buChar char="Ø"/>
            </a:pPr>
            <a:r>
              <a:rPr lang="fr-FR" sz="2600" dirty="0" smtClean="0"/>
              <a:t>validés/approuvés </a:t>
            </a:r>
            <a:r>
              <a:rPr lang="fr-FR" sz="2600" dirty="0"/>
              <a:t>par les </a:t>
            </a:r>
            <a:r>
              <a:rPr lang="fr-FR" sz="2600" dirty="0" smtClean="0"/>
              <a:t>administrateurs</a:t>
            </a:r>
            <a:endParaRPr lang="fr-FR" sz="2600" dirty="0"/>
          </a:p>
          <a:p>
            <a:pPr lvl="0">
              <a:buFont typeface="Wingdings" pitchFamily="2" charset="2"/>
              <a:buChar char="Ø"/>
            </a:pPr>
            <a:r>
              <a:rPr lang="fr-FR" sz="2600" dirty="0"/>
              <a:t>Le producteur paie les frais </a:t>
            </a:r>
            <a:r>
              <a:rPr lang="fr-FR" sz="2600" dirty="0" smtClean="0"/>
              <a:t>d'inscription</a:t>
            </a:r>
            <a:endParaRPr lang="fr-FR" sz="2600" dirty="0"/>
          </a:p>
          <a:p>
            <a:pPr lvl="0">
              <a:buFont typeface="Wingdings" pitchFamily="2" charset="2"/>
              <a:buChar char="Ø"/>
            </a:pPr>
            <a:r>
              <a:rPr lang="fr-FR" sz="2600" dirty="0"/>
              <a:t>Un accord de partenariat </a:t>
            </a:r>
            <a:r>
              <a:rPr lang="fr-FR" sz="2600" dirty="0" err="1"/>
              <a:t>Foosus</a:t>
            </a:r>
            <a:r>
              <a:rPr lang="fr-FR" sz="2600" dirty="0"/>
              <a:t>-producteur est </a:t>
            </a:r>
            <a:r>
              <a:rPr lang="fr-FR" sz="2600" dirty="0" smtClean="0"/>
              <a:t>conclu</a:t>
            </a:r>
          </a:p>
          <a:p>
            <a:pPr lvl="0">
              <a:buFont typeface="Wingdings" pitchFamily="2" charset="2"/>
              <a:buChar char="Ø"/>
            </a:pPr>
            <a:r>
              <a:rPr lang="fr-FR" sz="2600" dirty="0"/>
              <a:t>Le client </a:t>
            </a:r>
            <a:r>
              <a:rPr lang="fr-FR" sz="2600" dirty="0" smtClean="0"/>
              <a:t>trouve </a:t>
            </a:r>
            <a:r>
              <a:rPr lang="fr-FR" sz="2600" dirty="0"/>
              <a:t>le produit </a:t>
            </a:r>
            <a:r>
              <a:rPr lang="fr-FR" sz="2600" dirty="0" smtClean="0"/>
              <a:t>et la commande</a:t>
            </a:r>
            <a:endParaRPr lang="fr-FR" sz="2600" dirty="0"/>
          </a:p>
          <a:p>
            <a:pPr lvl="0">
              <a:buFont typeface="Wingdings" pitchFamily="2" charset="2"/>
              <a:buChar char="Ø"/>
            </a:pPr>
            <a:r>
              <a:rPr lang="fr-FR" sz="2600" dirty="0"/>
              <a:t>Il passe la commande </a:t>
            </a:r>
            <a:endParaRPr lang="fr-FR" sz="2600" dirty="0" smtClean="0"/>
          </a:p>
          <a:p>
            <a:pPr lvl="0">
              <a:buFont typeface="Wingdings" pitchFamily="2" charset="2"/>
              <a:buChar char="Ø"/>
            </a:pPr>
            <a:r>
              <a:rPr lang="fr-FR" sz="2600" dirty="0" err="1" smtClean="0"/>
              <a:t>Foosus</a:t>
            </a:r>
            <a:r>
              <a:rPr lang="fr-FR" sz="2600" dirty="0" smtClean="0"/>
              <a:t> </a:t>
            </a:r>
            <a:r>
              <a:rPr lang="fr-FR" sz="2600" dirty="0"/>
              <a:t>transmet les informations </a:t>
            </a:r>
            <a:r>
              <a:rPr lang="fr-FR" sz="2600" dirty="0" smtClean="0"/>
              <a:t>au fournisseur</a:t>
            </a:r>
          </a:p>
          <a:p>
            <a:pPr lvl="0">
              <a:buFont typeface="Wingdings" pitchFamily="2" charset="2"/>
              <a:buChar char="Ø"/>
            </a:pPr>
            <a:r>
              <a:rPr lang="fr-FR" sz="2600" dirty="0" smtClean="0"/>
              <a:t>Le </a:t>
            </a:r>
            <a:r>
              <a:rPr lang="fr-FR" sz="2600" dirty="0"/>
              <a:t>fournisseur expédiera directement le colis au </a:t>
            </a:r>
            <a:r>
              <a:rPr lang="fr-FR" sz="2600" dirty="0" smtClean="0"/>
              <a:t>client</a:t>
            </a:r>
            <a:endParaRPr lang="fr-FR" sz="2000" dirty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b="1" dirty="0"/>
          </a:p>
          <a:p>
            <a:pPr marL="0" indent="0">
              <a:buNone/>
            </a:pPr>
            <a:endParaRPr lang="fr-FR" sz="2400" b="1" u="sng" dirty="0" smtClean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4246335119"/>
              </p:ext>
            </p:extLst>
          </p:nvPr>
        </p:nvGraphicFramePr>
        <p:xfrm>
          <a:off x="179512" y="1772816"/>
          <a:ext cx="7128792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5E96BB-0A7E-4322-9035-5C5FFBD37DB1}" type="slidenum">
              <a:rPr lang="fr-FR" smtClean="0"/>
              <a:t>13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/>
              <a:t>Concevez une nouvelle architecture afin de soutenir le développement de votre entreprise</a:t>
            </a:r>
          </a:p>
        </p:txBody>
      </p:sp>
    </p:spTree>
    <p:extLst>
      <p:ext uri="{BB962C8B-B14F-4D97-AF65-F5344CB8AC3E}">
        <p14:creationId xmlns:p14="http://schemas.microsoft.com/office/powerpoint/2010/main" val="135654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493096"/>
          </a:xfrm>
        </p:spPr>
        <p:txBody>
          <a:bodyPr>
            <a:normAutofit fontScale="62500" lnSpcReduction="20000"/>
          </a:bodyPr>
          <a:lstStyle/>
          <a:p>
            <a:pPr marL="1081088" indent="0">
              <a:lnSpc>
                <a:spcPct val="110000"/>
              </a:lnSpc>
              <a:buNone/>
            </a:pPr>
            <a:endParaRPr lang="en-US" sz="3000" b="1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2200" dirty="0" smtClean="0"/>
          </a:p>
          <a:p>
            <a:pPr marL="0" lvl="0" indent="0">
              <a:buNone/>
            </a:pPr>
            <a:r>
              <a:rPr lang="fr-FR" sz="2400" b="1" dirty="0" smtClean="0"/>
              <a:t>	</a:t>
            </a:r>
            <a:endParaRPr lang="fr-FR" sz="2400" dirty="0" smtClean="0"/>
          </a:p>
          <a:p>
            <a:pPr>
              <a:buFont typeface="Wingdings" pitchFamily="2" charset="2"/>
              <a:buChar char="Ø"/>
            </a:pPr>
            <a:r>
              <a:rPr lang="fr-FR" sz="2400" b="1" u="sng" dirty="0"/>
              <a:t>Côté </a:t>
            </a:r>
            <a:r>
              <a:rPr lang="fr-FR" sz="2400" b="1" u="sng" dirty="0" err="1"/>
              <a:t>Foosus</a:t>
            </a:r>
            <a:r>
              <a:rPr lang="fr-FR" sz="2400" b="1" u="sng" dirty="0"/>
              <a:t> :</a:t>
            </a: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	Le </a:t>
            </a:r>
            <a:r>
              <a:rPr lang="fr-FR" sz="2400" dirty="0"/>
              <a:t>logiciel reçoit une commande Client qui génère à son tour une commande Fournisseur.</a:t>
            </a:r>
          </a:p>
          <a:p>
            <a:pPr marL="0" indent="0">
              <a:buNone/>
            </a:pPr>
            <a:r>
              <a:rPr lang="fr-FR" sz="2400" dirty="0" smtClean="0"/>
              <a:t>	La </a:t>
            </a:r>
            <a:r>
              <a:rPr lang="fr-FR" sz="2400" dirty="0"/>
              <a:t>commande est ensuite livrée au client. Le bon de livraison Fournisseur est identique au bon de livraison Client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Pour </a:t>
            </a:r>
            <a:r>
              <a:rPr lang="fr-FR" sz="2400" dirty="0"/>
              <a:t>le Fournisseur, la gestion du logiciel implique de pouvoir spécifier une adresse de livraison du Client Final, différente de celle du Revendeur, lors d’une commande client. </a:t>
            </a:r>
          </a:p>
          <a:p>
            <a:pPr marL="0" indent="0">
              <a:buNone/>
            </a:pPr>
            <a:r>
              <a:rPr lang="fr-FR" sz="2400" dirty="0"/>
              <a:t> </a:t>
            </a:r>
          </a:p>
          <a:p>
            <a:pPr>
              <a:buFont typeface="Wingdings" pitchFamily="2" charset="2"/>
              <a:buChar char="Ø"/>
            </a:pPr>
            <a:r>
              <a:rPr lang="fr-FR" sz="2400" b="1" u="sng" dirty="0"/>
              <a:t>Côté fournisseur :</a:t>
            </a: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	Le </a:t>
            </a:r>
            <a:r>
              <a:rPr lang="fr-FR" sz="2400" dirty="0"/>
              <a:t>Fournisseur reçoit une commande Client qui, après livraison, génère un bon de livraison Client.</a:t>
            </a:r>
          </a:p>
          <a:p>
            <a:pPr marL="0" indent="0">
              <a:buNone/>
            </a:pPr>
            <a:r>
              <a:rPr lang="fr-FR" sz="2400" dirty="0" smtClean="0"/>
              <a:t>	Pour </a:t>
            </a:r>
            <a:r>
              <a:rPr lang="fr-FR" sz="2400" dirty="0"/>
              <a:t>le Revendeur, la gestion du logiciel implique de pouvoir générer les commandes fournisseurs associées aux produits à expédier, tout en lui précisant l’adresse de livraison souhaitée.</a:t>
            </a: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b="1" dirty="0"/>
          </a:p>
          <a:p>
            <a:pPr marL="0" indent="0">
              <a:buNone/>
            </a:pPr>
            <a:endParaRPr lang="fr-FR" sz="2400" b="1" u="sng" dirty="0" smtClean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755598393"/>
              </p:ext>
            </p:extLst>
          </p:nvPr>
        </p:nvGraphicFramePr>
        <p:xfrm>
          <a:off x="179512" y="1772816"/>
          <a:ext cx="6912768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5E96BB-0A7E-4322-9035-5C5FFBD37DB1}" type="slidenum">
              <a:rPr lang="fr-FR" smtClean="0"/>
              <a:t>14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/>
              <a:t>Concevez une nouvelle architecture afin de soutenir le développement de votre entreprise</a:t>
            </a:r>
          </a:p>
        </p:txBody>
      </p:sp>
    </p:spTree>
    <p:extLst>
      <p:ext uri="{BB962C8B-B14F-4D97-AF65-F5344CB8AC3E}">
        <p14:creationId xmlns:p14="http://schemas.microsoft.com/office/powerpoint/2010/main" val="156012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493096"/>
          </a:xfrm>
        </p:spPr>
        <p:txBody>
          <a:bodyPr>
            <a:normAutofit/>
          </a:bodyPr>
          <a:lstStyle/>
          <a:p>
            <a:pPr marL="1081088" indent="0">
              <a:lnSpc>
                <a:spcPct val="110000"/>
              </a:lnSpc>
              <a:buNone/>
            </a:pPr>
            <a:endParaRPr lang="en-US" sz="3000" b="1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2200" dirty="0" smtClean="0"/>
          </a:p>
          <a:p>
            <a:pPr marL="0" lvl="0" indent="0">
              <a:buNone/>
            </a:pPr>
            <a:r>
              <a:rPr lang="fr-FR" sz="2400" b="1" dirty="0" smtClean="0"/>
              <a:t>	</a:t>
            </a: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b="1" dirty="0"/>
          </a:p>
          <a:p>
            <a:pPr marL="0" indent="0">
              <a:buNone/>
            </a:pPr>
            <a:endParaRPr lang="fr-FR" sz="2400" b="1" u="sng" dirty="0" smtClean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4084689990"/>
              </p:ext>
            </p:extLst>
          </p:nvPr>
        </p:nvGraphicFramePr>
        <p:xfrm>
          <a:off x="179512" y="1772816"/>
          <a:ext cx="7272808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5E96BB-0A7E-4322-9035-5C5FFBD37DB1}" type="slidenum">
              <a:rPr lang="fr-FR" smtClean="0"/>
              <a:t>15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/>
              <a:t>Concevez une nouvelle architecture afin de soutenir le développement de votre entreprise</a:t>
            </a:r>
          </a:p>
        </p:txBody>
      </p:sp>
      <p:pic>
        <p:nvPicPr>
          <p:cNvPr id="6" name="Image 5" descr="Schéma dropshippi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65556"/>
            <a:ext cx="5832647" cy="3299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265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853136"/>
          </a:xfrm>
        </p:spPr>
        <p:txBody>
          <a:bodyPr>
            <a:normAutofit lnSpcReduction="10000"/>
          </a:bodyPr>
          <a:lstStyle/>
          <a:p>
            <a:pPr marL="1081088" indent="0">
              <a:lnSpc>
                <a:spcPct val="110000"/>
              </a:lnSpc>
              <a:buNone/>
            </a:pPr>
            <a:endParaRPr lang="en-US" sz="3000" b="1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2200" dirty="0" smtClean="0"/>
          </a:p>
          <a:p>
            <a:pPr marL="0" indent="0">
              <a:buNone/>
            </a:pPr>
            <a:r>
              <a:rPr lang="fr-FR" sz="2400" b="1" dirty="0" smtClean="0"/>
              <a:t>	</a:t>
            </a:r>
            <a:r>
              <a:rPr lang="fr-FR" sz="3600" b="1" dirty="0"/>
              <a:t>Domaine utilisateur </a:t>
            </a:r>
            <a:r>
              <a:rPr lang="fr-FR" sz="3600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fr-FR" sz="2900" dirty="0"/>
              <a:t>Inscription</a:t>
            </a:r>
          </a:p>
          <a:p>
            <a:pPr lvl="1">
              <a:buFont typeface="Wingdings" pitchFamily="2" charset="2"/>
              <a:buChar char="Ø"/>
            </a:pPr>
            <a:r>
              <a:rPr lang="fr-FR" sz="2900" dirty="0"/>
              <a:t>Authentification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smtClean="0"/>
              <a:t>Les </a:t>
            </a:r>
            <a:r>
              <a:rPr lang="fr-FR" dirty="0"/>
              <a:t>informations d'authentification utilisateur sont stockées dans un magasin de données </a:t>
            </a:r>
            <a:r>
              <a:rPr lang="fr-FR" dirty="0" smtClean="0"/>
              <a:t>partagé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smtClean="0"/>
              <a:t>En </a:t>
            </a:r>
            <a:r>
              <a:rPr lang="fr-FR" dirty="0"/>
              <a:t>utilisant des jetons côté client, l'utilisateur est authentifié et un jeton est créé côté </a:t>
            </a:r>
            <a:r>
              <a:rPr lang="fr-FR" dirty="0" smtClean="0"/>
              <a:t>client</a:t>
            </a:r>
          </a:p>
          <a:p>
            <a:pPr lvl="2">
              <a:buFont typeface="Wingdings" pitchFamily="2" charset="2"/>
              <a:buChar char="Ø"/>
            </a:pPr>
            <a:r>
              <a:rPr lang="fr-FR" dirty="0" smtClean="0"/>
              <a:t>Pour </a:t>
            </a:r>
            <a:r>
              <a:rPr lang="fr-FR" dirty="0"/>
              <a:t>l'utilisation de jetons côté </a:t>
            </a:r>
            <a:r>
              <a:rPr lang="fr-FR" dirty="0" smtClean="0"/>
              <a:t>client on peut utiliser</a:t>
            </a:r>
            <a:r>
              <a:rPr lang="fr-FR" dirty="0"/>
              <a:t> JSON Web </a:t>
            </a:r>
            <a:r>
              <a:rPr lang="fr-FR" dirty="0" err="1"/>
              <a:t>Tokens</a:t>
            </a:r>
            <a:r>
              <a:rPr lang="fr-FR" dirty="0"/>
              <a:t> (JWT</a:t>
            </a:r>
            <a:r>
              <a:rPr lang="fr-FR" dirty="0" smtClean="0"/>
              <a:t>)</a:t>
            </a: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b="1" dirty="0"/>
          </a:p>
          <a:p>
            <a:pPr marL="0" indent="0">
              <a:buNone/>
            </a:pPr>
            <a:endParaRPr lang="fr-FR" sz="2400" b="1" u="sng" dirty="0" smtClean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3747072982"/>
              </p:ext>
            </p:extLst>
          </p:nvPr>
        </p:nvGraphicFramePr>
        <p:xfrm>
          <a:off x="179512" y="1772816"/>
          <a:ext cx="6984776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5E96BB-0A7E-4322-9035-5C5FFBD37DB1}" type="slidenum">
              <a:rPr lang="fr-FR" smtClean="0"/>
              <a:t>16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/>
              <a:t>Concevez une nouvelle architecture afin de soutenir le développement de votre entreprise</a:t>
            </a:r>
          </a:p>
        </p:txBody>
      </p:sp>
    </p:spTree>
    <p:extLst>
      <p:ext uri="{BB962C8B-B14F-4D97-AF65-F5344CB8AC3E}">
        <p14:creationId xmlns:p14="http://schemas.microsoft.com/office/powerpoint/2010/main" val="299221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493096"/>
          </a:xfrm>
        </p:spPr>
        <p:txBody>
          <a:bodyPr>
            <a:normAutofit fontScale="92500" lnSpcReduction="10000"/>
          </a:bodyPr>
          <a:lstStyle/>
          <a:p>
            <a:pPr marL="1081088" indent="0">
              <a:lnSpc>
                <a:spcPct val="110000"/>
              </a:lnSpc>
              <a:buNone/>
            </a:pPr>
            <a:endParaRPr lang="en-US" sz="3000" b="1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2200" dirty="0" smtClean="0"/>
          </a:p>
          <a:p>
            <a:pPr marL="0" indent="0">
              <a:buNone/>
            </a:pPr>
            <a:r>
              <a:rPr lang="fr-FR" sz="2400" dirty="0" smtClean="0"/>
              <a:t>La </a:t>
            </a:r>
            <a:r>
              <a:rPr lang="fr-FR" sz="2400" dirty="0"/>
              <a:t>transition de l’application monolithique actuelle vers une architecture de type </a:t>
            </a:r>
            <a:r>
              <a:rPr lang="fr-FR" sz="2400" dirty="0" smtClean="0"/>
              <a:t>micro-service</a:t>
            </a:r>
            <a:endParaRPr lang="fr-FR" sz="2400" dirty="0"/>
          </a:p>
          <a:p>
            <a:pPr>
              <a:buFont typeface="Wingdings" pitchFamily="2" charset="2"/>
              <a:buChar char="Ø"/>
            </a:pPr>
            <a:r>
              <a:rPr lang="fr-FR" sz="2400" b="1" u="sng" dirty="0"/>
              <a:t>Hétérogénéité </a:t>
            </a:r>
            <a:r>
              <a:rPr lang="fr-FR" sz="2400" b="1" u="sng" dirty="0" smtClean="0"/>
              <a:t>Technologique</a:t>
            </a:r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fr-FR" sz="2100" dirty="0" smtClean="0"/>
              <a:t>	</a:t>
            </a:r>
            <a:r>
              <a:rPr lang="fr-FR" sz="1900" dirty="0" smtClean="0"/>
              <a:t>utiliser </a:t>
            </a:r>
            <a:r>
              <a:rPr lang="fr-FR" sz="1900" dirty="0"/>
              <a:t>différentes technologies à l'intérieur de chacun de micro-service.</a:t>
            </a:r>
          </a:p>
          <a:p>
            <a:pPr>
              <a:buFont typeface="Wingdings" pitchFamily="2" charset="2"/>
              <a:buChar char="Ø"/>
            </a:pPr>
            <a:r>
              <a:rPr lang="fr-FR" sz="2400" b="1" u="sng" dirty="0" smtClean="0"/>
              <a:t>Résilience</a:t>
            </a:r>
            <a:endParaRPr lang="fr-FR" sz="2400" dirty="0"/>
          </a:p>
          <a:p>
            <a:pPr marL="0" indent="0">
              <a:buNone/>
            </a:pPr>
            <a:r>
              <a:rPr lang="fr-FR" sz="2000" dirty="0" smtClean="0"/>
              <a:t>	</a:t>
            </a:r>
            <a:r>
              <a:rPr lang="fr-FR" sz="1900" dirty="0" smtClean="0"/>
              <a:t>Si </a:t>
            </a:r>
            <a:r>
              <a:rPr lang="fr-FR" sz="1900" dirty="0"/>
              <a:t>l'un des composants d'un système échoue, </a:t>
            </a:r>
            <a:r>
              <a:rPr lang="fr-FR" sz="1900" dirty="0" smtClean="0"/>
              <a:t>le </a:t>
            </a:r>
            <a:r>
              <a:rPr lang="fr-FR" sz="1900" dirty="0"/>
              <a:t>reste du système peut continuer à </a:t>
            </a:r>
            <a:r>
              <a:rPr lang="fr-FR" sz="1900" dirty="0" smtClean="0"/>
              <a:t>fonctionner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 smtClean="0"/>
              <a:t> </a:t>
            </a:r>
            <a:r>
              <a:rPr lang="fr-FR" sz="2400" b="1" u="sng" dirty="0" smtClean="0"/>
              <a:t>Facilité </a:t>
            </a:r>
            <a:r>
              <a:rPr lang="fr-FR" sz="2400" b="1" u="sng" dirty="0"/>
              <a:t>de </a:t>
            </a:r>
            <a:r>
              <a:rPr lang="fr-FR" sz="2400" b="1" u="sng" dirty="0" smtClean="0"/>
              <a:t>Déploiement</a:t>
            </a:r>
          </a:p>
          <a:p>
            <a:pPr marL="0" indent="0">
              <a:buNone/>
            </a:pPr>
            <a:r>
              <a:rPr lang="fr-FR" sz="1600" dirty="0" smtClean="0"/>
              <a:t>	</a:t>
            </a:r>
            <a:r>
              <a:rPr lang="fr-FR" sz="1900" dirty="0" smtClean="0"/>
              <a:t>Avec les micro-services, nous pouvons apporter une modification à un service unique et le déployer indépendamment le reste du système. </a:t>
            </a:r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b="1" dirty="0"/>
          </a:p>
          <a:p>
            <a:pPr marL="0" indent="0">
              <a:buNone/>
            </a:pPr>
            <a:endParaRPr lang="fr-FR" sz="2400" b="1" u="sng" dirty="0" smtClean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2536265927"/>
              </p:ext>
            </p:extLst>
          </p:nvPr>
        </p:nvGraphicFramePr>
        <p:xfrm>
          <a:off x="179512" y="1772816"/>
          <a:ext cx="7272808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5E96BB-0A7E-4322-9035-5C5FFBD37DB1}" type="slidenum">
              <a:rPr lang="fr-FR" smtClean="0"/>
              <a:t>17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/>
              <a:t>Concevez une nouvelle architecture afin de soutenir le développement de votre entreprise</a:t>
            </a:r>
          </a:p>
        </p:txBody>
      </p:sp>
    </p:spTree>
    <p:extLst>
      <p:ext uri="{BB962C8B-B14F-4D97-AF65-F5344CB8AC3E}">
        <p14:creationId xmlns:p14="http://schemas.microsoft.com/office/powerpoint/2010/main" val="76028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493096"/>
          </a:xfrm>
        </p:spPr>
        <p:txBody>
          <a:bodyPr>
            <a:normAutofit/>
          </a:bodyPr>
          <a:lstStyle/>
          <a:p>
            <a:pPr marL="1081088" indent="0">
              <a:lnSpc>
                <a:spcPct val="110000"/>
              </a:lnSpc>
              <a:buNone/>
            </a:pPr>
            <a:endParaRPr lang="en-US" sz="3000" b="1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2200" dirty="0" smtClean="0"/>
          </a:p>
          <a:p>
            <a:pPr marL="685800" lvl="2" indent="0">
              <a:buNone/>
            </a:pPr>
            <a:r>
              <a:rPr lang="fr-FR" sz="2400" b="1" dirty="0"/>
              <a:t>Inconvénients</a:t>
            </a:r>
          </a:p>
          <a:p>
            <a:pPr lvl="0">
              <a:buFont typeface="Wingdings" pitchFamily="2" charset="2"/>
              <a:buChar char="Ø"/>
            </a:pPr>
            <a:r>
              <a:rPr lang="fr-FR" sz="2000" dirty="0" smtClean="0"/>
              <a:t>Problème </a:t>
            </a:r>
            <a:r>
              <a:rPr lang="fr-FR" sz="2000" dirty="0"/>
              <a:t>de mise à jour des bases de données </a:t>
            </a:r>
            <a:endParaRPr lang="fr-FR" sz="2000" dirty="0" smtClean="0"/>
          </a:p>
          <a:p>
            <a:pPr lvl="0">
              <a:buFont typeface="Wingdings" pitchFamily="2" charset="2"/>
              <a:buChar char="Ø"/>
            </a:pPr>
            <a:r>
              <a:rPr lang="fr-FR" sz="2000" dirty="0" smtClean="0"/>
              <a:t>Chaque </a:t>
            </a:r>
            <a:r>
              <a:rPr lang="fr-FR" sz="2000" dirty="0"/>
              <a:t>micro-service aura été testé individuellement au préalable, mais ensuite, il faudra bien les tester tous ensemble, de façon automatisée de préférence.</a:t>
            </a:r>
          </a:p>
          <a:p>
            <a:pPr lvl="0">
              <a:buFont typeface="Wingdings" pitchFamily="2" charset="2"/>
              <a:buChar char="Ø"/>
            </a:pPr>
            <a:r>
              <a:rPr lang="fr-FR" sz="2000" dirty="0"/>
              <a:t>Changements compliqués à cause des éventuelles dépendances entre les </a:t>
            </a:r>
            <a:r>
              <a:rPr lang="fr-FR" sz="2000" dirty="0" smtClean="0"/>
              <a:t>micro-services</a:t>
            </a: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b="1" dirty="0"/>
          </a:p>
          <a:p>
            <a:pPr marL="0" indent="0">
              <a:buNone/>
            </a:pPr>
            <a:endParaRPr lang="fr-FR" sz="2400" b="1" u="sng" dirty="0" smtClean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2850057214"/>
              </p:ext>
            </p:extLst>
          </p:nvPr>
        </p:nvGraphicFramePr>
        <p:xfrm>
          <a:off x="179512" y="1772816"/>
          <a:ext cx="7272808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5E96BB-0A7E-4322-9035-5C5FFBD37DB1}" type="slidenum">
              <a:rPr lang="fr-FR" smtClean="0"/>
              <a:t>18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/>
              <a:t>Concevez une nouvelle architecture afin de soutenir le développement de votre entreprise</a:t>
            </a:r>
          </a:p>
        </p:txBody>
      </p:sp>
    </p:spTree>
    <p:extLst>
      <p:ext uri="{BB962C8B-B14F-4D97-AF65-F5344CB8AC3E}">
        <p14:creationId xmlns:p14="http://schemas.microsoft.com/office/powerpoint/2010/main" val="341759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781128"/>
          </a:xfrm>
        </p:spPr>
        <p:txBody>
          <a:bodyPr>
            <a:normAutofit fontScale="55000" lnSpcReduction="20000"/>
          </a:bodyPr>
          <a:lstStyle/>
          <a:p>
            <a:pPr marL="1081088" indent="0">
              <a:lnSpc>
                <a:spcPct val="110000"/>
              </a:lnSpc>
              <a:buNone/>
            </a:pPr>
            <a:endParaRPr lang="en-US" sz="3000" b="1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1081088" indent="0">
              <a:lnSpc>
                <a:spcPct val="110000"/>
              </a:lnSpc>
              <a:buNone/>
            </a:pPr>
            <a:endParaRPr lang="en-US" sz="3000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1081088" indent="0">
              <a:lnSpc>
                <a:spcPct val="110000"/>
              </a:lnSpc>
              <a:buNone/>
            </a:pPr>
            <a:endParaRPr lang="en-US" sz="3000" b="1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2200" dirty="0" smtClean="0"/>
          </a:p>
          <a:p>
            <a:pPr lvl="0">
              <a:buFont typeface="Wingdings" pitchFamily="2" charset="2"/>
              <a:buChar char="Ø"/>
            </a:pPr>
            <a:r>
              <a:rPr lang="fr-FR" sz="3200" b="1" dirty="0" smtClean="0"/>
              <a:t>Processus </a:t>
            </a:r>
            <a:r>
              <a:rPr lang="fr-FR" sz="3200" b="1" dirty="0"/>
              <a:t>d'approvisionnement</a:t>
            </a:r>
            <a:r>
              <a:rPr lang="fr-FR" sz="3200" dirty="0"/>
              <a:t>: acquisition d'équipements et de </a:t>
            </a:r>
            <a:r>
              <a:rPr lang="fr-FR" sz="3200" dirty="0" smtClean="0"/>
              <a:t>services etc.</a:t>
            </a:r>
          </a:p>
          <a:p>
            <a:pPr lvl="0">
              <a:buFont typeface="Wingdings" pitchFamily="2" charset="2"/>
              <a:buChar char="Ø"/>
            </a:pPr>
            <a:r>
              <a:rPr lang="fr-FR" sz="3200" b="1" dirty="0" smtClean="0"/>
              <a:t>Tarification</a:t>
            </a:r>
            <a:r>
              <a:rPr lang="fr-FR" sz="3200" b="1" dirty="0"/>
              <a:t>: </a:t>
            </a:r>
            <a:r>
              <a:rPr lang="fr-FR" sz="3200" dirty="0"/>
              <a:t>identification de nouveaux producteurs locaux potentiels, renouvèlement des contrats existants et signature de nouveaux contrats avec des </a:t>
            </a:r>
            <a:r>
              <a:rPr lang="fr-FR" sz="3200" dirty="0" smtClean="0"/>
              <a:t>producteurs </a:t>
            </a:r>
          </a:p>
          <a:p>
            <a:pPr lvl="0">
              <a:buFont typeface="Wingdings" pitchFamily="2" charset="2"/>
              <a:buChar char="Ø"/>
            </a:pPr>
            <a:r>
              <a:rPr lang="fr-FR" sz="3200" b="1" dirty="0" smtClean="0"/>
              <a:t>Inventaire </a:t>
            </a:r>
            <a:r>
              <a:rPr lang="fr-FR" sz="3200" dirty="0"/>
              <a:t>: Un nouvel ajout d'inventaire est créé pour chaque nouveau </a:t>
            </a:r>
            <a:r>
              <a:rPr lang="fr-FR" sz="3200" dirty="0" smtClean="0"/>
              <a:t>produit</a:t>
            </a:r>
          </a:p>
          <a:p>
            <a:pPr lvl="0">
              <a:buFont typeface="Wingdings" pitchFamily="2" charset="2"/>
              <a:buChar char="Ø"/>
            </a:pPr>
            <a:r>
              <a:rPr lang="fr-FR" sz="3200" b="1" dirty="0" smtClean="0"/>
              <a:t>Stockage</a:t>
            </a:r>
            <a:r>
              <a:rPr lang="fr-FR" sz="3200" dirty="0"/>
              <a:t>: Chaque producteur met à jour les données sur les quantités de produits qu'il a en stock disponibles à la vente.</a:t>
            </a:r>
            <a:endParaRPr lang="fr-FR" sz="2000" dirty="0"/>
          </a:p>
          <a:p>
            <a:pPr lvl="0">
              <a:buFont typeface="Wingdings" pitchFamily="2" charset="2"/>
              <a:buChar char="Ø"/>
            </a:pPr>
            <a:r>
              <a:rPr lang="fr-FR" sz="3200" b="1" dirty="0"/>
              <a:t>Service Clients</a:t>
            </a:r>
            <a:r>
              <a:rPr lang="fr-FR" sz="3200" dirty="0"/>
              <a:t>: </a:t>
            </a:r>
            <a:r>
              <a:rPr lang="fr-FR" sz="3200" dirty="0" smtClean="0"/>
              <a:t>les </a:t>
            </a:r>
            <a:r>
              <a:rPr lang="fr-FR" sz="3200" dirty="0"/>
              <a:t>clients recherchent des produits en ligne, les commandes sont rassemblées et les vendeurs répondent aux besoins des clients.</a:t>
            </a:r>
            <a:endParaRPr lang="fr-FR" sz="2000" dirty="0"/>
          </a:p>
          <a:p>
            <a:pPr>
              <a:buFont typeface="Wingdings" pitchFamily="2" charset="2"/>
              <a:buChar char="Ø"/>
            </a:pPr>
            <a:r>
              <a:rPr lang="fr-FR" sz="3200" b="1" dirty="0"/>
              <a:t>Livraison des commandes</a:t>
            </a:r>
            <a:r>
              <a:rPr lang="fr-FR" sz="3200" dirty="0"/>
              <a:t>: Les services de transport des producteurs ou d'un prestataire livrent les commandes.</a:t>
            </a:r>
            <a:endParaRPr lang="fr-FR" sz="5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b="1" dirty="0"/>
          </a:p>
          <a:p>
            <a:pPr marL="0" indent="0">
              <a:buNone/>
            </a:pPr>
            <a:endParaRPr lang="fr-FR" sz="2400" b="1" u="sng" dirty="0" smtClean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13802146"/>
              </p:ext>
            </p:extLst>
          </p:nvPr>
        </p:nvGraphicFramePr>
        <p:xfrm>
          <a:off x="179512" y="1772816"/>
          <a:ext cx="7488832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5E96BB-0A7E-4322-9035-5C5FFBD37DB1}" type="slidenum">
              <a:rPr lang="fr-FR" smtClean="0"/>
              <a:t>19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/>
              <a:t>Concevez une nouvelle architecture afin de soutenir le développement de votre entreprise</a:t>
            </a:r>
          </a:p>
        </p:txBody>
      </p:sp>
    </p:spTree>
    <p:extLst>
      <p:ext uri="{BB962C8B-B14F-4D97-AF65-F5344CB8AC3E}">
        <p14:creationId xmlns:p14="http://schemas.microsoft.com/office/powerpoint/2010/main" val="59355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2000" b="1" u="sng" dirty="0"/>
          </a:p>
          <a:p>
            <a:pPr marL="1081088" indent="0">
              <a:lnSpc>
                <a:spcPct val="110000"/>
              </a:lnSpc>
              <a:buNone/>
            </a:pPr>
            <a:endParaRPr lang="en-US" sz="2000" b="1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SzPct val="90000"/>
              <a:buFont typeface="Wingdings" pitchFamily="2" charset="2"/>
              <a:buChar char="Ø"/>
            </a:pPr>
            <a:r>
              <a:rPr lang="fr-FR" sz="2000" b="1" dirty="0" smtClean="0"/>
              <a:t>Besoins</a:t>
            </a:r>
            <a:r>
              <a:rPr lang="fr-FR" sz="2000" dirty="0" smtClean="0"/>
              <a:t> : </a:t>
            </a:r>
          </a:p>
          <a:p>
            <a:pPr marL="365760" lvl="1" indent="0">
              <a:buClr>
                <a:schemeClr val="accent1">
                  <a:lumMod val="75000"/>
                </a:schemeClr>
              </a:buClr>
              <a:buSzPct val="90000"/>
              <a:buNone/>
            </a:pPr>
            <a:r>
              <a:rPr lang="fr-FR" sz="1700" dirty="0"/>
              <a:t>	</a:t>
            </a:r>
            <a:r>
              <a:rPr lang="fr-FR" sz="1800" dirty="0" smtClean="0"/>
              <a:t>Développer une plateforme </a:t>
            </a:r>
            <a:r>
              <a:rPr lang="fr-FR" sz="1800" dirty="0"/>
              <a:t>qui permette de l’innovation rapide et se mette à l’échelle du </a:t>
            </a:r>
            <a:r>
              <a:rPr lang="fr-FR" sz="1800" dirty="0" smtClean="0"/>
              <a:t>business</a:t>
            </a:r>
          </a:p>
          <a:p>
            <a:pPr>
              <a:buClr>
                <a:schemeClr val="accent1">
                  <a:lumMod val="75000"/>
                </a:schemeClr>
              </a:buClr>
              <a:buSzPct val="90000"/>
              <a:buFont typeface="Wingdings" pitchFamily="2" charset="2"/>
              <a:buChar char="Ø"/>
            </a:pPr>
            <a:r>
              <a:rPr lang="fr-FR" sz="2000" b="1" dirty="0" smtClean="0"/>
              <a:t>Mission</a:t>
            </a:r>
            <a:r>
              <a:rPr lang="fr-FR" sz="2000" dirty="0" smtClean="0"/>
              <a:t> : </a:t>
            </a:r>
          </a:p>
          <a:p>
            <a:pPr marL="708660" lvl="1" indent="-342900">
              <a:buClr>
                <a:schemeClr val="accent1">
                  <a:lumMod val="75000"/>
                </a:schemeClr>
              </a:buClr>
              <a:buSzPct val="90000"/>
              <a:buFont typeface="+mj-lt"/>
              <a:buAutoNum type="arabicPeriod"/>
            </a:pPr>
            <a:r>
              <a:rPr lang="fr-FR" sz="1800" dirty="0" smtClean="0"/>
              <a:t>Une </a:t>
            </a:r>
            <a:r>
              <a:rPr lang="fr-FR" sz="1800" dirty="0"/>
              <a:t>Déclaration de Travail </a:t>
            </a:r>
            <a:r>
              <a:rPr lang="fr-FR" sz="1800" dirty="0" smtClean="0"/>
              <a:t>d’Architecture</a:t>
            </a:r>
          </a:p>
          <a:p>
            <a:pPr marL="708660" lvl="1" indent="-342900">
              <a:buClr>
                <a:schemeClr val="accent1">
                  <a:lumMod val="75000"/>
                </a:schemeClr>
              </a:buClr>
              <a:buSzPct val="90000"/>
              <a:buFont typeface="+mj-lt"/>
              <a:buAutoNum type="arabicPeriod"/>
            </a:pPr>
            <a:r>
              <a:rPr lang="fr-FR" sz="1800" dirty="0" smtClean="0"/>
              <a:t>Un </a:t>
            </a:r>
            <a:r>
              <a:rPr lang="fr-FR" sz="1800" dirty="0"/>
              <a:t>Document de Spécification des Conditions Requises pour l’Architecture</a:t>
            </a:r>
            <a:endParaRPr lang="fr-FR" sz="1800" dirty="0" smtClean="0"/>
          </a:p>
          <a:p>
            <a:pPr marL="708660" lvl="1" indent="-342900">
              <a:buClr>
                <a:schemeClr val="accent1">
                  <a:lumMod val="75000"/>
                </a:schemeClr>
              </a:buClr>
              <a:buSzPct val="90000"/>
              <a:buFont typeface="+mj-lt"/>
              <a:buAutoNum type="arabicPeriod"/>
            </a:pPr>
            <a:r>
              <a:rPr lang="fr-FR" sz="1800" dirty="0" smtClean="0"/>
              <a:t>Des</a:t>
            </a:r>
            <a:r>
              <a:rPr lang="fr-FR" sz="1800" dirty="0"/>
              <a:t> Contrats d’Architecture avec les fonctions Business et </a:t>
            </a:r>
            <a:r>
              <a:rPr lang="fr-FR" sz="1800" dirty="0" smtClean="0"/>
              <a:t>Développement</a:t>
            </a:r>
            <a:endParaRPr lang="fr-FR" sz="2000" dirty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4138365268"/>
              </p:ext>
            </p:extLst>
          </p:nvPr>
        </p:nvGraphicFramePr>
        <p:xfrm>
          <a:off x="323528" y="1772816"/>
          <a:ext cx="1296144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5E96BB-0A7E-4322-9035-5C5FFBD37DB1}" type="slidenum">
              <a:rPr lang="fr-FR" smtClean="0"/>
              <a:t>2</a:t>
            </a:fld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b="1" dirty="0"/>
              <a:t>Concevez une nouvelle architecture afin de soutenir le développement de votre entreprise</a:t>
            </a:r>
          </a:p>
        </p:txBody>
      </p:sp>
    </p:spTree>
    <p:extLst>
      <p:ext uri="{BB962C8B-B14F-4D97-AF65-F5344CB8AC3E}">
        <p14:creationId xmlns:p14="http://schemas.microsoft.com/office/powerpoint/2010/main" val="60570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997152"/>
          </a:xfrm>
        </p:spPr>
        <p:txBody>
          <a:bodyPr>
            <a:normAutofit fontScale="77500" lnSpcReduction="20000"/>
          </a:bodyPr>
          <a:lstStyle/>
          <a:p>
            <a:pPr marL="1081088" indent="0">
              <a:lnSpc>
                <a:spcPct val="110000"/>
              </a:lnSpc>
              <a:buNone/>
            </a:pPr>
            <a:endParaRPr lang="en-US" sz="3000" b="1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2200" dirty="0" smtClean="0"/>
          </a:p>
          <a:p>
            <a:pPr marL="0" lvl="0" indent="0">
              <a:buNone/>
            </a:pPr>
            <a:r>
              <a:rPr lang="fr-FR" sz="2400" b="1" dirty="0" smtClean="0"/>
              <a:t>	</a:t>
            </a:r>
            <a:r>
              <a:rPr lang="fr-FR" sz="3600" b="1" dirty="0"/>
              <a:t>4 grandes </a:t>
            </a:r>
            <a:r>
              <a:rPr lang="fr-FR" sz="3600" b="1" dirty="0" smtClean="0"/>
              <a:t>étapes :</a:t>
            </a:r>
          </a:p>
          <a:p>
            <a:pPr>
              <a:buFont typeface="Wingdings" pitchFamily="2" charset="2"/>
              <a:buChar char="Ø"/>
            </a:pPr>
            <a:r>
              <a:rPr lang="fr-FR" sz="3100" b="1" dirty="0"/>
              <a:t>L'étude </a:t>
            </a:r>
            <a:r>
              <a:rPr lang="fr-FR" sz="3100" b="1" dirty="0" smtClean="0"/>
              <a:t>:</a:t>
            </a:r>
            <a:r>
              <a:rPr lang="fr-FR" sz="3100" dirty="0"/>
              <a:t> </a:t>
            </a:r>
            <a:r>
              <a:rPr lang="fr-FR" sz="2100" dirty="0" smtClean="0"/>
              <a:t>Réflexion </a:t>
            </a:r>
            <a:r>
              <a:rPr lang="fr-FR" sz="2100" dirty="0"/>
              <a:t>sur l'objectif du projet, </a:t>
            </a:r>
            <a:r>
              <a:rPr lang="fr-FR" sz="2100" dirty="0" smtClean="0"/>
              <a:t>ses cibles, </a:t>
            </a:r>
            <a:r>
              <a:rPr lang="fr-FR" sz="2100" dirty="0"/>
              <a:t>sa </a:t>
            </a:r>
            <a:r>
              <a:rPr lang="fr-FR" sz="2100" dirty="0" smtClean="0"/>
              <a:t>rentabilité etc.</a:t>
            </a:r>
          </a:p>
          <a:p>
            <a:pPr>
              <a:buFont typeface="Wingdings" pitchFamily="2" charset="2"/>
              <a:buChar char="Ø"/>
            </a:pPr>
            <a:r>
              <a:rPr lang="fr-FR" sz="3100" b="1" dirty="0"/>
              <a:t>La conception :</a:t>
            </a:r>
            <a:endParaRPr lang="fr-FR" sz="3100" dirty="0"/>
          </a:p>
          <a:p>
            <a:pPr lvl="1"/>
            <a:r>
              <a:rPr lang="fr-FR" dirty="0"/>
              <a:t>Définition de la navigation et de l'ergonomie du site</a:t>
            </a:r>
            <a:endParaRPr lang="fr-FR" sz="1700" dirty="0"/>
          </a:p>
          <a:p>
            <a:pPr lvl="1"/>
            <a:r>
              <a:rPr lang="fr-FR" dirty="0"/>
              <a:t>Choix du type </a:t>
            </a:r>
            <a:r>
              <a:rPr lang="fr-FR" dirty="0" smtClean="0"/>
              <a:t>d'hébergement</a:t>
            </a:r>
          </a:p>
          <a:p>
            <a:pPr>
              <a:buFont typeface="Wingdings" pitchFamily="2" charset="2"/>
              <a:buChar char="Ø"/>
            </a:pPr>
            <a:r>
              <a:rPr lang="fr-FR" sz="3100" b="1" dirty="0"/>
              <a:t>Le développement :</a:t>
            </a:r>
            <a:endParaRPr lang="fr-FR" sz="3100" dirty="0"/>
          </a:p>
          <a:p>
            <a:pPr lvl="1"/>
            <a:r>
              <a:rPr lang="fr-FR" dirty="0" smtClean="0"/>
              <a:t>Intégration</a:t>
            </a:r>
          </a:p>
          <a:p>
            <a:pPr lvl="1"/>
            <a:r>
              <a:rPr lang="fr-FR" dirty="0" smtClean="0"/>
              <a:t>Test</a:t>
            </a:r>
            <a:endParaRPr lang="fr-FR" sz="1700" dirty="0" smtClean="0"/>
          </a:p>
          <a:p>
            <a:pPr lvl="1"/>
            <a:r>
              <a:rPr lang="fr-FR" dirty="0" smtClean="0"/>
              <a:t>Mise </a:t>
            </a:r>
            <a:r>
              <a:rPr lang="fr-FR" dirty="0"/>
              <a:t>en </a:t>
            </a:r>
            <a:r>
              <a:rPr lang="fr-FR" dirty="0" smtClean="0"/>
              <a:t>ligne</a:t>
            </a:r>
          </a:p>
          <a:p>
            <a:pPr>
              <a:buFont typeface="Wingdings" pitchFamily="2" charset="2"/>
              <a:buChar char="Ø"/>
            </a:pPr>
            <a:r>
              <a:rPr lang="fr-FR" sz="3100" b="1" dirty="0"/>
              <a:t>L'accompagnement :</a:t>
            </a:r>
            <a:endParaRPr lang="fr-FR" sz="3100" dirty="0"/>
          </a:p>
          <a:p>
            <a:pPr lvl="1"/>
            <a:r>
              <a:rPr lang="fr-FR" dirty="0"/>
              <a:t>Lancement du site, référencement, publicité, inscription dans des annuaires, tout ce qui peut faire connaître le </a:t>
            </a:r>
            <a:r>
              <a:rPr lang="fr-FR" dirty="0" smtClean="0"/>
              <a:t>site</a:t>
            </a:r>
            <a:endParaRPr lang="fr-FR" sz="1400" dirty="0"/>
          </a:p>
          <a:p>
            <a:pPr lvl="1"/>
            <a:endParaRPr lang="fr-FR" sz="1700" dirty="0"/>
          </a:p>
          <a:p>
            <a:pPr lvl="1"/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b="1" dirty="0"/>
          </a:p>
          <a:p>
            <a:pPr marL="0" indent="0">
              <a:buNone/>
            </a:pPr>
            <a:endParaRPr lang="fr-FR" sz="2400" b="1" u="sng" dirty="0" smtClean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1066172253"/>
              </p:ext>
            </p:extLst>
          </p:nvPr>
        </p:nvGraphicFramePr>
        <p:xfrm>
          <a:off x="179512" y="1772816"/>
          <a:ext cx="7344816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5E96BB-0A7E-4322-9035-5C5FFBD37DB1}" type="slidenum">
              <a:rPr lang="fr-FR" smtClean="0"/>
              <a:t>20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/>
              <a:t>Concevez une nouvelle architecture afin de soutenir le développement de votre entreprise</a:t>
            </a:r>
          </a:p>
        </p:txBody>
      </p:sp>
    </p:spTree>
    <p:extLst>
      <p:ext uri="{BB962C8B-B14F-4D97-AF65-F5344CB8AC3E}">
        <p14:creationId xmlns:p14="http://schemas.microsoft.com/office/powerpoint/2010/main" val="26132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493096"/>
          </a:xfrm>
        </p:spPr>
        <p:txBody>
          <a:bodyPr>
            <a:normAutofit/>
          </a:bodyPr>
          <a:lstStyle/>
          <a:p>
            <a:pPr marL="1081088" indent="0">
              <a:lnSpc>
                <a:spcPct val="110000"/>
              </a:lnSpc>
              <a:buNone/>
            </a:pPr>
            <a:endParaRPr lang="en-US" sz="3000" b="1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2200" dirty="0" smtClean="0"/>
          </a:p>
          <a:p>
            <a:pPr marL="0" lvl="0" indent="0">
              <a:buNone/>
            </a:pPr>
            <a:r>
              <a:rPr lang="fr-FR" sz="2400" b="1" dirty="0" smtClean="0"/>
              <a:t>	</a:t>
            </a: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b="1" dirty="0"/>
          </a:p>
          <a:p>
            <a:pPr marL="0" indent="0">
              <a:buNone/>
            </a:pPr>
            <a:endParaRPr lang="fr-FR" sz="2400" b="1" u="sng" dirty="0" smtClean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2273477004"/>
              </p:ext>
            </p:extLst>
          </p:nvPr>
        </p:nvGraphicFramePr>
        <p:xfrm>
          <a:off x="179512" y="1772816"/>
          <a:ext cx="6984776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5E96BB-0A7E-4322-9035-5C5FFBD37DB1}" type="slidenum">
              <a:rPr lang="fr-FR" smtClean="0"/>
              <a:t>21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/>
              <a:t>Concevez une nouvelle architecture afin de soutenir le développement de votre entreprise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660048"/>
              </p:ext>
            </p:extLst>
          </p:nvPr>
        </p:nvGraphicFramePr>
        <p:xfrm>
          <a:off x="539552" y="2564904"/>
          <a:ext cx="8153399" cy="293243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295997"/>
                <a:gridCol w="2873258"/>
                <a:gridCol w="2984144"/>
              </a:tblGrid>
              <a:tr h="381635">
                <a:tc>
                  <a:txBody>
                    <a:bodyPr/>
                    <a:lstStyle/>
                    <a:p>
                      <a:pPr marL="93345" algn="ctr">
                        <a:spcAft>
                          <a:spcPts val="0"/>
                        </a:spcAft>
                      </a:pPr>
                      <a:r>
                        <a:rPr lang="fr-FR" sz="1200" b="1" dirty="0">
                          <a:solidFill>
                            <a:schemeClr val="bg1"/>
                          </a:solidFill>
                          <a:effectLst/>
                        </a:rPr>
                        <a:t>Type                    </a:t>
                      </a:r>
                      <a:endParaRPr lang="fr-FR" sz="1100" b="1" dirty="0">
                        <a:solidFill>
                          <a:schemeClr val="bg1"/>
                        </a:solidFill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3975" algn="ctr">
                        <a:spcAft>
                          <a:spcPts val="0"/>
                        </a:spcAft>
                      </a:pPr>
                      <a:r>
                        <a:rPr lang="fr-FR" sz="1200" b="1" dirty="0">
                          <a:solidFill>
                            <a:schemeClr val="bg1"/>
                          </a:solidFill>
                          <a:effectLst/>
                        </a:rPr>
                        <a:t>Description du risque</a:t>
                      </a:r>
                      <a:endParaRPr lang="fr-FR" sz="1100" b="1" dirty="0">
                        <a:solidFill>
                          <a:schemeClr val="bg1"/>
                        </a:solidFill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spcAft>
                          <a:spcPts val="0"/>
                        </a:spcAft>
                      </a:pPr>
                      <a:r>
                        <a:rPr lang="fr-FR" sz="1200" b="1" dirty="0">
                          <a:solidFill>
                            <a:schemeClr val="bg1"/>
                          </a:solidFill>
                          <a:effectLst/>
                        </a:rPr>
                        <a:t>Actions préventives</a:t>
                      </a:r>
                      <a:endParaRPr lang="fr-FR" sz="1100" b="1" dirty="0">
                        <a:solidFill>
                          <a:schemeClr val="bg1"/>
                        </a:solidFill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</a:tr>
              <a:tr h="785495">
                <a:tc>
                  <a:txBody>
                    <a:bodyPr/>
                    <a:lstStyle/>
                    <a:p>
                      <a:pPr marL="93345" algn="l">
                        <a:spcAft>
                          <a:spcPts val="0"/>
                        </a:spcAft>
                      </a:pPr>
                      <a:r>
                        <a:rPr lang="fr-FR" sz="1200" b="0" dirty="0" smtClean="0">
                          <a:solidFill>
                            <a:schemeClr val="bg1"/>
                          </a:solidFill>
                          <a:effectLst/>
                        </a:rPr>
                        <a:t>Ressources </a:t>
                      </a:r>
                      <a:r>
                        <a:rPr lang="fr-FR" sz="1200" b="0" dirty="0">
                          <a:solidFill>
                            <a:schemeClr val="bg1"/>
                          </a:solidFill>
                          <a:effectLst/>
                        </a:rPr>
                        <a:t>humaines</a:t>
                      </a:r>
                      <a:endParaRPr lang="fr-FR" sz="10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93345" algn="l"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fr-FR" sz="1100" b="0" dirty="0">
                        <a:solidFill>
                          <a:schemeClr val="bg1"/>
                        </a:solidFill>
                        <a:effectLst/>
                        <a:latin typeface="Roboto"/>
                        <a:ea typeface="Roboto"/>
                        <a:cs typeface="Roboto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3975" algn="l">
                        <a:spcAft>
                          <a:spcPts val="0"/>
                        </a:spcAft>
                      </a:pPr>
                      <a:r>
                        <a:rPr lang="fr-FR" sz="1200" b="0">
                          <a:solidFill>
                            <a:schemeClr val="bg1"/>
                          </a:solidFill>
                          <a:effectLst/>
                        </a:rPr>
                        <a:t>Les compétences de l'équipe sont insuffisantes</a:t>
                      </a:r>
                      <a:endParaRPr lang="fr-FR" sz="1000" b="0">
                        <a:solidFill>
                          <a:schemeClr val="bg1"/>
                        </a:solidFill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l">
                        <a:spcAft>
                          <a:spcPts val="0"/>
                        </a:spcAft>
                      </a:pPr>
                      <a:r>
                        <a:rPr lang="fr-FR" sz="1200" b="0" dirty="0" smtClean="0">
                          <a:solidFill>
                            <a:schemeClr val="bg1"/>
                          </a:solidFill>
                          <a:effectLst/>
                        </a:rPr>
                        <a:t>Structuration de l'équipe</a:t>
                      </a:r>
                      <a:endParaRPr lang="fr-FR" sz="1000" b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41275" algn="l">
                        <a:spcAft>
                          <a:spcPts val="0"/>
                        </a:spcAft>
                      </a:pPr>
                      <a:r>
                        <a:rPr lang="fr-FR" sz="1200" b="0" dirty="0" smtClean="0">
                          <a:solidFill>
                            <a:schemeClr val="bg1"/>
                          </a:solidFill>
                          <a:effectLst/>
                        </a:rPr>
                        <a:t>Formation</a:t>
                      </a:r>
                      <a:r>
                        <a:rPr lang="fr-FR" sz="1200" b="0" dirty="0">
                          <a:solidFill>
                            <a:schemeClr val="bg1"/>
                          </a:solidFill>
                          <a:effectLst/>
                        </a:rPr>
                        <a:t>, entraide, motivation</a:t>
                      </a:r>
                      <a:endParaRPr lang="fr-FR" sz="1000" b="0" dirty="0">
                        <a:solidFill>
                          <a:schemeClr val="bg1"/>
                        </a:solidFill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87312" lvl="1" indent="0" algn="l" rtl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200" b="0" dirty="0">
                          <a:solidFill>
                            <a:schemeClr val="bg1"/>
                          </a:solidFill>
                          <a:effectLst/>
                        </a:rPr>
                        <a:t>Ressources </a:t>
                      </a:r>
                      <a:r>
                        <a:rPr lang="fr-FR" sz="1200" b="0" dirty="0" smtClean="0">
                          <a:solidFill>
                            <a:schemeClr val="bg1"/>
                          </a:solidFill>
                          <a:effectLst/>
                        </a:rPr>
                        <a:t>humaines</a:t>
                      </a:r>
                      <a:endParaRPr lang="fr-FR" sz="10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3975" algn="l"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bg1"/>
                          </a:solidFill>
                          <a:effectLst/>
                        </a:rPr>
                        <a:t>Absence de motivation des équipes   </a:t>
                      </a:r>
                      <a:endParaRPr lang="fr-FR" sz="10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53975" algn="l"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fr-FR" sz="1000" b="0" dirty="0">
                        <a:solidFill>
                          <a:schemeClr val="bg1"/>
                        </a:solidFill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l"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bg1"/>
                          </a:solidFill>
                          <a:effectLst/>
                        </a:rPr>
                        <a:t>Redistribution des rôles</a:t>
                      </a:r>
                      <a:endParaRPr lang="fr-FR" sz="10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41275" algn="l">
                        <a:spcAft>
                          <a:spcPts val="0"/>
                        </a:spcAft>
                      </a:pPr>
                      <a:r>
                        <a:rPr lang="fr-FR" sz="1200" b="0" dirty="0" smtClean="0">
                          <a:solidFill>
                            <a:schemeClr val="bg1"/>
                          </a:solidFill>
                          <a:effectLst/>
                        </a:rPr>
                        <a:t>Responsabilisation</a:t>
                      </a:r>
                      <a:endParaRPr lang="fr-FR" sz="10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</a:tr>
              <a:tr h="1120775">
                <a:tc>
                  <a:txBody>
                    <a:bodyPr/>
                    <a:lstStyle/>
                    <a:p>
                      <a:pPr marL="87312" lvl="1" indent="0" algn="l" rtl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200" b="0" dirty="0" smtClean="0">
                          <a:solidFill>
                            <a:schemeClr val="bg1"/>
                          </a:solidFill>
                          <a:effectLst/>
                        </a:rPr>
                        <a:t>Planification </a:t>
                      </a:r>
                      <a:endParaRPr lang="fr-FR" sz="10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93345" algn="l"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fr-FR" sz="1000" b="0" dirty="0">
                        <a:solidFill>
                          <a:schemeClr val="bg1"/>
                        </a:solidFill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3975" algn="l"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bg1"/>
                          </a:solidFill>
                          <a:effectLst/>
                        </a:rPr>
                        <a:t>Les prévisions sont optimistes, les ressources et les budgets sont sous-estimés</a:t>
                      </a:r>
                      <a:endParaRPr lang="fr-FR" sz="10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53975" algn="l"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fr-FR" sz="1000" b="0" dirty="0">
                        <a:solidFill>
                          <a:schemeClr val="bg1"/>
                        </a:solidFill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l">
                        <a:spcAft>
                          <a:spcPts val="0"/>
                        </a:spcAft>
                      </a:pPr>
                      <a:r>
                        <a:rPr lang="fr-FR" sz="1200" b="0" dirty="0" smtClean="0">
                          <a:solidFill>
                            <a:schemeClr val="bg1"/>
                          </a:solidFill>
                          <a:effectLst/>
                        </a:rPr>
                        <a:t>Remise </a:t>
                      </a:r>
                      <a:r>
                        <a:rPr lang="fr-FR" sz="1200" b="0" dirty="0">
                          <a:solidFill>
                            <a:schemeClr val="bg1"/>
                          </a:solidFill>
                          <a:effectLst/>
                        </a:rPr>
                        <a:t>en cause des demandes</a:t>
                      </a:r>
                      <a:endParaRPr lang="fr-FR" sz="10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41275" algn="l" rtl="0"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bg1"/>
                          </a:solidFill>
                          <a:effectLst/>
                        </a:rPr>
                        <a:t>Développement </a:t>
                      </a:r>
                      <a:r>
                        <a:rPr lang="fr-FR" sz="1200" b="0" dirty="0" smtClean="0">
                          <a:solidFill>
                            <a:schemeClr val="bg1"/>
                          </a:solidFill>
                          <a:effectLst/>
                        </a:rPr>
                        <a:t>incrémental</a:t>
                      </a:r>
                      <a:endParaRPr lang="fr-FR" sz="1000" b="0" dirty="0">
                        <a:solidFill>
                          <a:schemeClr val="bg1"/>
                        </a:solidFill>
                        <a:effectLst/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3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997152"/>
          </a:xfrm>
        </p:spPr>
        <p:txBody>
          <a:bodyPr>
            <a:normAutofit fontScale="40000" lnSpcReduction="20000"/>
          </a:bodyPr>
          <a:lstStyle/>
          <a:p>
            <a:pPr marL="1081088" indent="0">
              <a:lnSpc>
                <a:spcPct val="110000"/>
              </a:lnSpc>
              <a:buNone/>
            </a:pPr>
            <a:endParaRPr lang="en-US" sz="3000" b="1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1081088" indent="0">
              <a:lnSpc>
                <a:spcPct val="110000"/>
              </a:lnSpc>
              <a:buNone/>
            </a:pPr>
            <a:endParaRPr lang="en-US" sz="3000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1081088" indent="0">
              <a:lnSpc>
                <a:spcPct val="110000"/>
              </a:lnSpc>
              <a:buNone/>
            </a:pPr>
            <a:endParaRPr lang="en-US" sz="3000" b="1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2200" dirty="0" smtClean="0"/>
          </a:p>
          <a:p>
            <a:pPr marL="0" indent="0">
              <a:buNone/>
            </a:pPr>
            <a:r>
              <a:rPr lang="fr-FR" sz="5600" b="1" u="sng" dirty="0" smtClean="0"/>
              <a:t>L'érosion logicielle</a:t>
            </a:r>
            <a:endParaRPr lang="fr-FR" sz="5600" dirty="0"/>
          </a:p>
          <a:p>
            <a:pPr marL="0" indent="0">
              <a:buNone/>
            </a:pPr>
            <a:r>
              <a:rPr lang="fr-FR" sz="5600" dirty="0" smtClean="0"/>
              <a:t>l'écart entre l'architecture prévue et son implémentation finale </a:t>
            </a:r>
          </a:p>
          <a:p>
            <a:pPr marL="0" indent="0">
              <a:buNone/>
            </a:pPr>
            <a:endParaRPr lang="fr-FR" sz="5600" dirty="0" smtClean="0"/>
          </a:p>
          <a:p>
            <a:pPr marL="0" indent="0">
              <a:buNone/>
            </a:pPr>
            <a:r>
              <a:rPr lang="fr-FR" sz="5600" b="1" u="sng" dirty="0" smtClean="0"/>
              <a:t>Résolutions </a:t>
            </a:r>
            <a:endParaRPr lang="fr-FR" sz="5600" dirty="0"/>
          </a:p>
          <a:p>
            <a:pPr marL="0" indent="0">
              <a:buNone/>
            </a:pPr>
            <a:r>
              <a:rPr lang="fr-FR" sz="5600" b="1" dirty="0"/>
              <a:t> </a:t>
            </a:r>
            <a:endParaRPr lang="fr-FR" sz="5600" dirty="0"/>
          </a:p>
          <a:p>
            <a:pPr>
              <a:buFont typeface="Wingdings" pitchFamily="2" charset="2"/>
              <a:buChar char="Ø"/>
            </a:pPr>
            <a:r>
              <a:rPr lang="fr-FR" sz="5600" b="1" dirty="0" smtClean="0"/>
              <a:t>Minimiser</a:t>
            </a:r>
          </a:p>
          <a:p>
            <a:pPr marL="457200" indent="-457200">
              <a:buFont typeface="+mj-lt"/>
              <a:buAutoNum type="arabicPeriod"/>
            </a:pPr>
            <a:endParaRPr lang="fr-FR" sz="2400" b="1" dirty="0"/>
          </a:p>
          <a:p>
            <a:pPr>
              <a:buFont typeface="Wingdings" pitchFamily="2" charset="2"/>
              <a:buChar char="Ø"/>
            </a:pPr>
            <a:r>
              <a:rPr lang="fr-FR" sz="5600" b="1" dirty="0" smtClean="0"/>
              <a:t>Prévenir</a:t>
            </a:r>
            <a:endParaRPr lang="fr-FR" sz="2400" b="1" dirty="0"/>
          </a:p>
          <a:p>
            <a:pPr marL="0" indent="0">
              <a:buNone/>
            </a:pPr>
            <a:endParaRPr lang="fr-FR" sz="2400" b="1" dirty="0" smtClean="0"/>
          </a:p>
          <a:p>
            <a:pPr>
              <a:buFont typeface="Wingdings" pitchFamily="2" charset="2"/>
              <a:buChar char="Ø"/>
            </a:pPr>
            <a:r>
              <a:rPr lang="fr-FR" sz="5600" b="1" dirty="0" smtClean="0"/>
              <a:t>Réparer</a:t>
            </a:r>
            <a:endParaRPr lang="fr-FR" sz="56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b="1" dirty="0"/>
          </a:p>
          <a:p>
            <a:pPr marL="0" indent="0">
              <a:buNone/>
            </a:pPr>
            <a:endParaRPr lang="fr-FR" sz="2400" b="1" u="sng" dirty="0" smtClean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2229538363"/>
              </p:ext>
            </p:extLst>
          </p:nvPr>
        </p:nvGraphicFramePr>
        <p:xfrm>
          <a:off x="179512" y="1772816"/>
          <a:ext cx="6768752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5E96BB-0A7E-4322-9035-5C5FFBD37DB1}" type="slidenum">
              <a:rPr lang="fr-FR" smtClean="0"/>
              <a:t>22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/>
              <a:t>Concevez une nouvelle architecture afin de soutenir le développement de votre entreprise</a:t>
            </a:r>
          </a:p>
        </p:txBody>
      </p:sp>
    </p:spTree>
    <p:extLst>
      <p:ext uri="{BB962C8B-B14F-4D97-AF65-F5344CB8AC3E}">
        <p14:creationId xmlns:p14="http://schemas.microsoft.com/office/powerpoint/2010/main" val="228840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493096"/>
          </a:xfrm>
        </p:spPr>
        <p:txBody>
          <a:bodyPr>
            <a:normAutofit fontScale="92500"/>
          </a:bodyPr>
          <a:lstStyle/>
          <a:p>
            <a:pPr marL="1081088" indent="0">
              <a:lnSpc>
                <a:spcPct val="110000"/>
              </a:lnSpc>
              <a:buNone/>
            </a:pPr>
            <a:endParaRPr lang="en-US" sz="3000" b="1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2200" dirty="0" smtClean="0"/>
          </a:p>
          <a:p>
            <a:pPr marL="0" indent="0">
              <a:buNone/>
            </a:pPr>
            <a:r>
              <a:rPr lang="fr-FR" sz="2400" b="1" dirty="0" smtClean="0"/>
              <a:t>	Vue d’ensemble :</a:t>
            </a:r>
          </a:p>
          <a:p>
            <a:pPr lvl="0">
              <a:buFont typeface="Wingdings" pitchFamily="2" charset="2"/>
              <a:buChar char="Ø"/>
            </a:pPr>
            <a:r>
              <a:rPr lang="fr-FR" sz="2400" b="1" dirty="0"/>
              <a:t>Communication :</a:t>
            </a:r>
            <a:r>
              <a:rPr lang="fr-FR" sz="2400" dirty="0"/>
              <a:t> Les clients mobile </a:t>
            </a:r>
            <a:r>
              <a:rPr lang="fr-FR" sz="2400" dirty="0" smtClean="0"/>
              <a:t>-&gt; APIs -&gt; micro-services</a:t>
            </a:r>
            <a:r>
              <a:rPr lang="fr-FR" sz="2400" dirty="0"/>
              <a:t>. Les clients Web </a:t>
            </a:r>
            <a:r>
              <a:rPr lang="fr-FR" sz="2400" dirty="0" smtClean="0"/>
              <a:t>-&gt; </a:t>
            </a:r>
            <a:r>
              <a:rPr lang="fr-FR" sz="2400" dirty="0" err="1" smtClean="0"/>
              <a:t>WebApp</a:t>
            </a:r>
            <a:r>
              <a:rPr lang="fr-FR" sz="2400" dirty="0" smtClean="0"/>
              <a:t> MVC -&gt; </a:t>
            </a:r>
            <a:r>
              <a:rPr lang="fr-FR" sz="2400" dirty="0"/>
              <a:t>APIs </a:t>
            </a:r>
            <a:r>
              <a:rPr lang="fr-FR" sz="2400" dirty="0" smtClean="0"/>
              <a:t>-&gt; micro-services </a:t>
            </a:r>
          </a:p>
          <a:p>
            <a:pPr lvl="0">
              <a:buFont typeface="Wingdings" pitchFamily="2" charset="2"/>
              <a:buChar char="Ø"/>
            </a:pPr>
            <a:r>
              <a:rPr lang="fr-FR" sz="2400" b="1" dirty="0" smtClean="0"/>
              <a:t>Micro-services</a:t>
            </a:r>
            <a:r>
              <a:rPr lang="fr-FR" sz="2400" b="1" dirty="0"/>
              <a:t> : </a:t>
            </a:r>
            <a:endParaRPr lang="fr-FR" sz="2400" dirty="0" smtClean="0"/>
          </a:p>
          <a:p>
            <a:pPr marL="777240" lvl="1" indent="-457200">
              <a:buFont typeface="Wingdings" pitchFamily="2" charset="2"/>
              <a:buChar char="Ø"/>
            </a:pPr>
            <a:r>
              <a:rPr lang="fr-FR" sz="2100" dirty="0"/>
              <a:t>F</a:t>
            </a:r>
            <a:r>
              <a:rPr lang="fr-FR" sz="2100" dirty="0" smtClean="0"/>
              <a:t>acile </a:t>
            </a:r>
            <a:r>
              <a:rPr lang="fr-FR" sz="2100" dirty="0"/>
              <a:t>à appréhender pour un développeur </a:t>
            </a:r>
            <a:r>
              <a:rPr lang="fr-FR" sz="2100" dirty="0" smtClean="0"/>
              <a:t>et une </a:t>
            </a:r>
            <a:r>
              <a:rPr lang="fr-FR" sz="2100" dirty="0"/>
              <a:t>bonne productivité.</a:t>
            </a:r>
          </a:p>
          <a:p>
            <a:pPr marL="777240" lvl="1" indent="-457200">
              <a:buFont typeface="Wingdings" pitchFamily="2" charset="2"/>
              <a:buChar char="Ø"/>
            </a:pPr>
            <a:r>
              <a:rPr lang="fr-FR" sz="2100" dirty="0"/>
              <a:t>Les conteneurs démarrent </a:t>
            </a:r>
            <a:r>
              <a:rPr lang="fr-FR" sz="2100" dirty="0" smtClean="0"/>
              <a:t>rapidement</a:t>
            </a:r>
          </a:p>
          <a:p>
            <a:pPr lvl="0">
              <a:buFont typeface="Wingdings" pitchFamily="2" charset="2"/>
              <a:buChar char="Ø"/>
            </a:pPr>
            <a:r>
              <a:rPr lang="fr-FR" sz="2400" b="1" dirty="0" smtClean="0"/>
              <a:t>Base </a:t>
            </a:r>
            <a:r>
              <a:rPr lang="fr-FR" sz="2400" b="1" dirty="0"/>
              <a:t>de données</a:t>
            </a:r>
            <a:r>
              <a:rPr lang="fr-FR" sz="2400" dirty="0"/>
              <a:t> : Chaque micro-service dispose de sa propre base de </a:t>
            </a:r>
            <a:r>
              <a:rPr lang="fr-FR" sz="2400" dirty="0" smtClean="0"/>
              <a:t>données</a:t>
            </a:r>
          </a:p>
          <a:p>
            <a:pPr marL="0" lvl="0" indent="0">
              <a:buNone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b="1" dirty="0"/>
          </a:p>
          <a:p>
            <a:pPr marL="0" indent="0">
              <a:buNone/>
            </a:pPr>
            <a:endParaRPr lang="fr-FR" sz="2400" b="1" u="sng" dirty="0" smtClean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1206244173"/>
              </p:ext>
            </p:extLst>
          </p:nvPr>
        </p:nvGraphicFramePr>
        <p:xfrm>
          <a:off x="179512" y="1772816"/>
          <a:ext cx="3888432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5E96BB-0A7E-4322-9035-5C5FFBD37DB1}" type="slidenum">
              <a:rPr lang="fr-FR" smtClean="0"/>
              <a:t>3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/>
              <a:t>Concevez une nouvelle architecture afin de soutenir le développement de votre entreprise</a:t>
            </a:r>
          </a:p>
        </p:txBody>
      </p:sp>
    </p:spTree>
    <p:extLst>
      <p:ext uri="{BB962C8B-B14F-4D97-AF65-F5344CB8AC3E}">
        <p14:creationId xmlns:p14="http://schemas.microsoft.com/office/powerpoint/2010/main" val="351511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493096"/>
          </a:xfrm>
        </p:spPr>
        <p:txBody>
          <a:bodyPr>
            <a:normAutofit/>
          </a:bodyPr>
          <a:lstStyle/>
          <a:p>
            <a:pPr marL="1081088" indent="0">
              <a:lnSpc>
                <a:spcPct val="110000"/>
              </a:lnSpc>
              <a:buNone/>
            </a:pPr>
            <a:endParaRPr lang="en-US" sz="3000" b="1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>
              <a:buNone/>
            </a:pPr>
            <a:endParaRPr lang="fr-FR" sz="2400" dirty="0" smtClean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1873686709"/>
              </p:ext>
            </p:extLst>
          </p:nvPr>
        </p:nvGraphicFramePr>
        <p:xfrm>
          <a:off x="179512" y="1772816"/>
          <a:ext cx="3888432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5E96BB-0A7E-4322-9035-5C5FFBD37DB1}" type="slidenum">
              <a:rPr lang="fr-FR" smtClean="0"/>
              <a:t>4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/>
              <a:t>Concevez une nouvelle architecture afin de soutenir le développement de votre entreprise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478360"/>
            <a:ext cx="7874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493096"/>
          </a:xfrm>
        </p:spPr>
        <p:txBody>
          <a:bodyPr>
            <a:normAutofit/>
          </a:bodyPr>
          <a:lstStyle/>
          <a:p>
            <a:pPr marL="1081088" indent="0">
              <a:lnSpc>
                <a:spcPct val="110000"/>
              </a:lnSpc>
              <a:buNone/>
            </a:pPr>
            <a:endParaRPr lang="en-US" sz="3000" b="1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2200" dirty="0" smtClean="0"/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fr-FR" sz="2400" b="1" dirty="0" smtClean="0"/>
              <a:t>	</a:t>
            </a:r>
            <a:r>
              <a:rPr lang="fr-FR" sz="2800" b="1" dirty="0" smtClean="0"/>
              <a:t>Objectifs</a:t>
            </a:r>
            <a:r>
              <a:rPr lang="fr-FR" sz="2400" b="1" dirty="0" smtClean="0"/>
              <a:t> : </a:t>
            </a:r>
          </a:p>
          <a:p>
            <a:pPr marL="342900" lvl="1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fr-FR" sz="2400" dirty="0" smtClean="0"/>
              <a:t>Relier </a:t>
            </a:r>
            <a:r>
              <a:rPr lang="fr-FR" sz="2400" dirty="0"/>
              <a:t>des fournisseurs et des consommateurs </a:t>
            </a:r>
            <a:r>
              <a:rPr lang="fr-FR" sz="2400" dirty="0" smtClean="0"/>
              <a:t>:</a:t>
            </a:r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fr-FR" sz="2400" dirty="0" smtClean="0"/>
              <a:t>	Un </a:t>
            </a:r>
            <a:r>
              <a:rPr lang="fr-FR" sz="2400" dirty="0"/>
              <a:t>calculateur de distance </a:t>
            </a:r>
            <a:r>
              <a:rPr lang="fr-FR" sz="2400" dirty="0" smtClean="0"/>
              <a:t>permettant aux </a:t>
            </a:r>
            <a:r>
              <a:rPr lang="fr-FR" sz="2400" dirty="0"/>
              <a:t>consommateurs de trouver les fournisseurs les plus proches </a:t>
            </a:r>
            <a:endParaRPr lang="fr-FR" sz="2400" dirty="0" smtClean="0"/>
          </a:p>
          <a:p>
            <a:pPr marL="342900" lvl="1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Ø"/>
            </a:pPr>
            <a:r>
              <a:rPr lang="fr-FR" sz="2400" dirty="0" smtClean="0"/>
              <a:t>L'architecture évolutive :</a:t>
            </a:r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fr-FR" sz="2400" dirty="0" smtClean="0"/>
              <a:t>	Déploiement des </a:t>
            </a:r>
            <a:r>
              <a:rPr lang="fr-FR" sz="2400" dirty="0"/>
              <a:t>services sur diverses </a:t>
            </a:r>
            <a:r>
              <a:rPr lang="fr-FR" sz="2400" dirty="0" smtClean="0"/>
              <a:t>régions</a:t>
            </a:r>
            <a:endParaRPr lang="fr-FR" sz="2400" dirty="0"/>
          </a:p>
          <a:p>
            <a:pPr marL="0" lvl="0" indent="0">
              <a:buNone/>
            </a:pPr>
            <a:endParaRPr lang="fr-FR" sz="2400" dirty="0" smtClean="0"/>
          </a:p>
          <a:p>
            <a:pPr marL="0" lvl="0" indent="0">
              <a:buNone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b="1" dirty="0"/>
          </a:p>
          <a:p>
            <a:pPr marL="0" indent="0">
              <a:buNone/>
            </a:pPr>
            <a:endParaRPr lang="fr-FR" sz="2400" b="1" u="sng" dirty="0" smtClean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4192760974"/>
              </p:ext>
            </p:extLst>
          </p:nvPr>
        </p:nvGraphicFramePr>
        <p:xfrm>
          <a:off x="179512" y="1772816"/>
          <a:ext cx="3888432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5E96BB-0A7E-4322-9035-5C5FFBD37DB1}" type="slidenum">
              <a:rPr lang="fr-FR" smtClean="0"/>
              <a:t>5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/>
              <a:t>Concevez une nouvelle architecture afin de soutenir le développement de votre entreprise</a:t>
            </a:r>
          </a:p>
        </p:txBody>
      </p:sp>
    </p:spTree>
    <p:extLst>
      <p:ext uri="{BB962C8B-B14F-4D97-AF65-F5344CB8AC3E}">
        <p14:creationId xmlns:p14="http://schemas.microsoft.com/office/powerpoint/2010/main" val="35676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493096"/>
          </a:xfrm>
        </p:spPr>
        <p:txBody>
          <a:bodyPr>
            <a:normAutofit fontScale="25000" lnSpcReduction="20000"/>
          </a:bodyPr>
          <a:lstStyle/>
          <a:p>
            <a:pPr marL="1081088" indent="0">
              <a:lnSpc>
                <a:spcPct val="110000"/>
              </a:lnSpc>
              <a:buNone/>
            </a:pPr>
            <a:endParaRPr lang="en-US" sz="3000" b="1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1081088" indent="0">
              <a:lnSpc>
                <a:spcPct val="110000"/>
              </a:lnSpc>
              <a:buNone/>
            </a:pPr>
            <a:endParaRPr lang="en-US" sz="3000" b="1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2200" dirty="0" smtClean="0"/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fr-FR" sz="2400" b="1" dirty="0" smtClean="0"/>
              <a:t>	</a:t>
            </a:r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fr-FR" sz="2400" b="1" dirty="0"/>
              <a:t>	</a:t>
            </a:r>
            <a:endParaRPr lang="fr-FR" sz="4300" b="1" dirty="0"/>
          </a:p>
          <a:p>
            <a:pPr marL="628650" lvl="2" indent="-271463">
              <a:spcBef>
                <a:spcPts val="700"/>
              </a:spcBef>
              <a:buSzPct val="60000"/>
              <a:buFont typeface="Wingdings" pitchFamily="2" charset="2"/>
              <a:buChar char="Ø"/>
            </a:pPr>
            <a:r>
              <a:rPr lang="fr-FR" sz="5600" b="1" dirty="0" smtClean="0"/>
              <a:t>La </a:t>
            </a:r>
            <a:r>
              <a:rPr lang="fr-FR" sz="5600" b="1" dirty="0"/>
              <a:t>stratégie de </a:t>
            </a:r>
            <a:r>
              <a:rPr lang="fr-FR" sz="5600" b="1" dirty="0" smtClean="0"/>
              <a:t>migration : </a:t>
            </a:r>
          </a:p>
          <a:p>
            <a:pPr marL="274320" lvl="2" indent="0">
              <a:spcBef>
                <a:spcPts val="700"/>
              </a:spcBef>
              <a:buSzPct val="60000"/>
              <a:buNone/>
            </a:pPr>
            <a:endParaRPr lang="fr-FR" sz="2500" dirty="0" smtClean="0"/>
          </a:p>
          <a:p>
            <a:pPr marL="730250" lvl="2" indent="-188913">
              <a:spcBef>
                <a:spcPts val="700"/>
              </a:spcBef>
              <a:buSzPct val="60000"/>
              <a:buFont typeface="+mj-lt"/>
              <a:buAutoNum type="arabicPeriod"/>
            </a:pPr>
            <a:r>
              <a:rPr lang="fr-FR" sz="5600" dirty="0" smtClean="0"/>
              <a:t>Les </a:t>
            </a:r>
            <a:r>
              <a:rPr lang="fr-FR" sz="5600" dirty="0"/>
              <a:t>applications à maintenir </a:t>
            </a:r>
            <a:r>
              <a:rPr lang="fr-FR" sz="5600" dirty="0" smtClean="0"/>
              <a:t>on-</a:t>
            </a:r>
            <a:r>
              <a:rPr lang="fr-FR" sz="5600" dirty="0" err="1" smtClean="0"/>
              <a:t>premise</a:t>
            </a:r>
            <a:r>
              <a:rPr lang="fr-FR" sz="5600" dirty="0" smtClean="0"/>
              <a:t> (App installée </a:t>
            </a:r>
            <a:r>
              <a:rPr lang="fr-FR" sz="5600" dirty="0"/>
              <a:t>sur les serveurs de </a:t>
            </a:r>
            <a:r>
              <a:rPr lang="fr-FR" sz="5600" dirty="0" smtClean="0"/>
              <a:t>l’entreprise)</a:t>
            </a:r>
            <a:endParaRPr lang="fr-FR" sz="5600" dirty="0"/>
          </a:p>
          <a:p>
            <a:pPr marL="730250" lvl="2" indent="-188913">
              <a:spcBef>
                <a:spcPts val="700"/>
              </a:spcBef>
              <a:buSzPct val="60000"/>
              <a:buFont typeface="+mj-lt"/>
              <a:buAutoNum type="arabicPeriod"/>
            </a:pPr>
            <a:r>
              <a:rPr lang="fr-FR" sz="5600" dirty="0" smtClean="0"/>
              <a:t>Les </a:t>
            </a:r>
            <a:r>
              <a:rPr lang="fr-FR" sz="5600" dirty="0"/>
              <a:t>applications compatibles avec une utilisation à distance dans le </a:t>
            </a:r>
            <a:r>
              <a:rPr lang="fr-FR" sz="5600" dirty="0" smtClean="0"/>
              <a:t>Cloud</a:t>
            </a:r>
          </a:p>
          <a:p>
            <a:pPr marL="730250" lvl="2" indent="-188913">
              <a:spcBef>
                <a:spcPts val="700"/>
              </a:spcBef>
              <a:buSzPct val="60000"/>
              <a:buFont typeface="+mj-lt"/>
              <a:buAutoNum type="arabicPeriod"/>
            </a:pPr>
            <a:endParaRPr lang="fr-FR" b="1" dirty="0" smtClean="0"/>
          </a:p>
          <a:p>
            <a:pPr marL="628650" lvl="1" indent="-261938">
              <a:buFont typeface="Wingdings" pitchFamily="2" charset="2"/>
              <a:buChar char="Ø"/>
            </a:pPr>
            <a:r>
              <a:rPr lang="fr-FR" sz="5600" b="1" dirty="0" smtClean="0"/>
              <a:t>La conception :  </a:t>
            </a:r>
            <a:r>
              <a:rPr lang="fr-FR" sz="5600" dirty="0" smtClean="0"/>
              <a:t>Architecture </a:t>
            </a:r>
            <a:r>
              <a:rPr lang="fr-FR" sz="5600" dirty="0"/>
              <a:t>globale et choix des </a:t>
            </a:r>
            <a:r>
              <a:rPr lang="fr-FR" sz="5600" dirty="0" smtClean="0"/>
              <a:t>services</a:t>
            </a:r>
          </a:p>
          <a:p>
            <a:pPr marL="685800" lvl="2" indent="0">
              <a:buNone/>
            </a:pPr>
            <a:endParaRPr lang="fr-FR" sz="2900" dirty="0" smtClean="0"/>
          </a:p>
          <a:p>
            <a:pPr marL="628650" lvl="2" indent="-271463">
              <a:buFont typeface="Wingdings" pitchFamily="2" charset="2"/>
              <a:buChar char="Ø"/>
            </a:pPr>
            <a:r>
              <a:rPr lang="fr-FR" sz="5600" b="1" dirty="0" smtClean="0"/>
              <a:t>Le </a:t>
            </a:r>
            <a:r>
              <a:rPr lang="fr-FR" sz="5600" b="1" dirty="0"/>
              <a:t>déploiement </a:t>
            </a:r>
            <a:r>
              <a:rPr lang="fr-FR" sz="5600" b="1" dirty="0" smtClean="0"/>
              <a:t>:  </a:t>
            </a:r>
            <a:r>
              <a:rPr lang="fr-FR" sz="5600" dirty="0" smtClean="0"/>
              <a:t>Le bon choix des services de migration, afin d’optimiser les coûts</a:t>
            </a:r>
          </a:p>
          <a:p>
            <a:pPr marL="1143000" lvl="3" indent="0">
              <a:buNone/>
            </a:pPr>
            <a:endParaRPr lang="fr-FR" sz="3200" dirty="0" smtClean="0"/>
          </a:p>
          <a:p>
            <a:pPr marL="628650" lvl="3" indent="-271463">
              <a:buFont typeface="Wingdings" pitchFamily="2" charset="2"/>
              <a:buChar char="Ø"/>
            </a:pPr>
            <a:r>
              <a:rPr lang="fr-FR" sz="5600" b="1" dirty="0" smtClean="0"/>
              <a:t>L'exploitation :</a:t>
            </a:r>
          </a:p>
          <a:p>
            <a:pPr lvl="3">
              <a:buFont typeface="Wingdings" pitchFamily="2" charset="2"/>
              <a:buChar char="Ø"/>
            </a:pPr>
            <a:endParaRPr lang="fr-FR" sz="4900" dirty="0" smtClean="0"/>
          </a:p>
          <a:p>
            <a:pPr marL="715963" lvl="0" indent="-174625">
              <a:buFont typeface="+mj-lt"/>
              <a:buAutoNum type="arabicPeriod"/>
              <a:tabLst>
                <a:tab pos="357188" algn="l"/>
              </a:tabLst>
            </a:pPr>
            <a:r>
              <a:rPr lang="fr-FR" sz="5600" dirty="0" smtClean="0"/>
              <a:t>La supervision des services de Cloud public</a:t>
            </a:r>
          </a:p>
          <a:p>
            <a:pPr marL="715963" lvl="0" indent="-174625">
              <a:buFont typeface="+mj-lt"/>
              <a:buAutoNum type="arabicPeriod"/>
              <a:tabLst>
                <a:tab pos="357188" algn="l"/>
              </a:tabLst>
            </a:pPr>
            <a:r>
              <a:rPr lang="fr-FR" sz="5600" dirty="0" smtClean="0"/>
              <a:t>La gestion du mode de paiement à l'usage</a:t>
            </a:r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fr-FR" sz="2400" dirty="0" smtClean="0"/>
              <a:t>	</a:t>
            </a:r>
          </a:p>
          <a:p>
            <a:pPr marL="0" lvl="0" indent="0">
              <a:buNone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b="1" dirty="0"/>
          </a:p>
          <a:p>
            <a:pPr marL="0" indent="0">
              <a:buNone/>
            </a:pPr>
            <a:endParaRPr lang="fr-FR" sz="2400" b="1" u="sng" dirty="0" smtClean="0"/>
          </a:p>
          <a:p>
            <a:pPr marL="0" indent="0">
              <a:buNone/>
            </a:pPr>
            <a:endParaRPr lang="fr-FR" sz="2400" b="1" u="sng" dirty="0"/>
          </a:p>
          <a:p>
            <a:pPr marL="0" indent="0">
              <a:buNone/>
            </a:pPr>
            <a:endParaRPr lang="fr-FR" sz="2400" b="1" u="sng" dirty="0" smtClean="0"/>
          </a:p>
          <a:p>
            <a:pPr marL="0" indent="0">
              <a:buNone/>
            </a:pPr>
            <a:endParaRPr lang="fr-FR" sz="2400" b="1" u="sng" dirty="0"/>
          </a:p>
          <a:p>
            <a:pPr marL="0" indent="0">
              <a:buNone/>
            </a:pPr>
            <a:endParaRPr lang="fr-FR" sz="2400" b="1" u="sng" dirty="0" smtClean="0"/>
          </a:p>
          <a:p>
            <a:pPr marL="0" indent="0">
              <a:buNone/>
            </a:pPr>
            <a:endParaRPr lang="fr-FR" sz="2400" b="1" u="sng" dirty="0"/>
          </a:p>
          <a:p>
            <a:pPr marL="0" indent="0">
              <a:buNone/>
            </a:pPr>
            <a:endParaRPr lang="fr-FR" sz="2400" b="1" u="sng" dirty="0" smtClean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4209697994"/>
              </p:ext>
            </p:extLst>
          </p:nvPr>
        </p:nvGraphicFramePr>
        <p:xfrm>
          <a:off x="179512" y="1772816"/>
          <a:ext cx="6768752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5E96BB-0A7E-4322-9035-5C5FFBD37DB1}" type="slidenum">
              <a:rPr lang="fr-FR" smtClean="0"/>
              <a:t>6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/>
              <a:t>Concevez une nouvelle architecture afin de soutenir le développement de votre entreprise</a:t>
            </a:r>
          </a:p>
        </p:txBody>
      </p:sp>
    </p:spTree>
    <p:extLst>
      <p:ext uri="{BB962C8B-B14F-4D97-AF65-F5344CB8AC3E}">
        <p14:creationId xmlns:p14="http://schemas.microsoft.com/office/powerpoint/2010/main" val="5419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493096"/>
          </a:xfrm>
        </p:spPr>
        <p:txBody>
          <a:bodyPr>
            <a:normAutofit/>
          </a:bodyPr>
          <a:lstStyle/>
          <a:p>
            <a:pPr marL="1081088" indent="0">
              <a:lnSpc>
                <a:spcPct val="110000"/>
              </a:lnSpc>
              <a:buNone/>
            </a:pPr>
            <a:endParaRPr lang="en-US" sz="3000" b="1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1081088" indent="0">
              <a:lnSpc>
                <a:spcPct val="110000"/>
              </a:lnSpc>
              <a:buNone/>
            </a:pPr>
            <a:endParaRPr lang="en-US" sz="3000" b="1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2200" dirty="0" smtClean="0"/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fr-FR" sz="2400" b="1" dirty="0" smtClean="0"/>
              <a:t>	</a:t>
            </a:r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fr-FR" sz="2400" b="1" dirty="0"/>
              <a:t>	</a:t>
            </a:r>
            <a:endParaRPr lang="fr-FR" sz="4300" b="1" dirty="0"/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fr-FR" sz="2400" dirty="0" smtClean="0"/>
              <a:t>	</a:t>
            </a:r>
          </a:p>
          <a:p>
            <a:pPr marL="0" lvl="0" indent="0">
              <a:buNone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b="1" dirty="0"/>
          </a:p>
          <a:p>
            <a:pPr marL="0" indent="0">
              <a:buNone/>
            </a:pPr>
            <a:endParaRPr lang="fr-FR" sz="2400" b="1" u="sng" dirty="0" smtClean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3391458051"/>
              </p:ext>
            </p:extLst>
          </p:nvPr>
        </p:nvGraphicFramePr>
        <p:xfrm>
          <a:off x="179512" y="1772816"/>
          <a:ext cx="6768752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5E96BB-0A7E-4322-9035-5C5FFBD37DB1}" type="slidenum">
              <a:rPr lang="fr-FR" smtClean="0"/>
              <a:t>7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/>
              <a:t>Concevez une nouvelle architecture afin de soutenir le développement de votre entreprise</a:t>
            </a:r>
          </a:p>
        </p:txBody>
      </p:sp>
      <p:sp>
        <p:nvSpPr>
          <p:cNvPr id="3" name="Rectangle 2"/>
          <p:cNvSpPr/>
          <p:nvPr/>
        </p:nvSpPr>
        <p:spPr>
          <a:xfrm>
            <a:off x="194278" y="2348880"/>
            <a:ext cx="869820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Wingdings" pitchFamily="2" charset="2"/>
              <a:buChar char="Ø"/>
            </a:pPr>
            <a:endParaRPr lang="fr-FR" b="1" dirty="0" smtClean="0"/>
          </a:p>
          <a:p>
            <a:pPr marL="1200150" lvl="2" indent="-285750">
              <a:buFont typeface="Wingdings" pitchFamily="2" charset="2"/>
              <a:buChar char="Ø"/>
            </a:pPr>
            <a:endParaRPr lang="fr-FR" b="1" dirty="0"/>
          </a:p>
          <a:p>
            <a:pPr marL="1200150" lvl="2" indent="-285750">
              <a:buFont typeface="Wingdings" pitchFamily="2" charset="2"/>
              <a:buChar char="Ø"/>
            </a:pPr>
            <a:r>
              <a:rPr lang="fr-FR" b="1" dirty="0" smtClean="0"/>
              <a:t>Architecture </a:t>
            </a:r>
            <a:r>
              <a:rPr lang="fr-FR" b="1" dirty="0"/>
              <a:t>métier :</a:t>
            </a:r>
            <a:r>
              <a:rPr lang="fr-FR" dirty="0"/>
              <a:t> </a:t>
            </a:r>
            <a:endParaRPr lang="fr-FR" b="1" dirty="0"/>
          </a:p>
          <a:p>
            <a:r>
              <a:rPr lang="fr-FR" dirty="0" smtClean="0"/>
              <a:t>Définir </a:t>
            </a:r>
            <a:r>
              <a:rPr lang="fr-FR" dirty="0"/>
              <a:t>les processus métiers, à l’exclusion de toute technicité.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fr-FR" b="1" dirty="0"/>
              <a:t>Architecture fonctionnelle : </a:t>
            </a:r>
          </a:p>
          <a:p>
            <a:r>
              <a:rPr lang="fr-FR" dirty="0" smtClean="0"/>
              <a:t>Une </a:t>
            </a:r>
            <a:r>
              <a:rPr lang="fr-FR" dirty="0"/>
              <a:t>interface entre le métier et l’applicatif qui a pour but d’optimiser les flux </a:t>
            </a:r>
            <a:r>
              <a:rPr lang="fr-FR" dirty="0" smtClean="0"/>
              <a:t>d’information</a:t>
            </a:r>
            <a:endParaRPr lang="fr-FR" sz="1200" dirty="0"/>
          </a:p>
          <a:p>
            <a:pPr marL="1200150" lvl="2" indent="-285750">
              <a:buFont typeface="Wingdings" pitchFamily="2" charset="2"/>
              <a:buChar char="Ø"/>
            </a:pPr>
            <a:r>
              <a:rPr lang="fr-FR" b="1" dirty="0"/>
              <a:t>Architecture applicative ou logicielle : </a:t>
            </a:r>
          </a:p>
          <a:p>
            <a:r>
              <a:rPr lang="fr-FR" dirty="0"/>
              <a:t>C’est l’ensemble des applications qui constituent la partie informatisée du système d’information. </a:t>
            </a:r>
            <a:endParaRPr lang="fr-FR" dirty="0" smtClean="0"/>
          </a:p>
          <a:p>
            <a:pPr marL="1200150" lvl="2" indent="-285750">
              <a:buFont typeface="Wingdings" pitchFamily="2" charset="2"/>
              <a:buChar char="Ø"/>
            </a:pPr>
            <a:r>
              <a:rPr lang="fr-FR" b="1" dirty="0" smtClean="0"/>
              <a:t>Architecture </a:t>
            </a:r>
            <a:r>
              <a:rPr lang="fr-FR" b="1" dirty="0"/>
              <a:t>technique (infrastructure et matériel) : </a:t>
            </a:r>
          </a:p>
          <a:p>
            <a:r>
              <a:rPr lang="fr-FR" dirty="0" smtClean="0"/>
              <a:t>Inclut </a:t>
            </a:r>
            <a:r>
              <a:rPr lang="fr-FR" dirty="0"/>
              <a:t>les </a:t>
            </a:r>
            <a:r>
              <a:rPr lang="fr-FR" dirty="0" err="1"/>
              <a:t>devices</a:t>
            </a:r>
            <a:r>
              <a:rPr lang="fr-FR" dirty="0"/>
              <a:t> tels que matériel de téléphonie, PC, tablettes etc. </a:t>
            </a:r>
            <a:endParaRPr lang="fr-FR" dirty="0" smtClean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29354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493096"/>
          </a:xfrm>
        </p:spPr>
        <p:txBody>
          <a:bodyPr>
            <a:normAutofit fontScale="85000" lnSpcReduction="20000"/>
          </a:bodyPr>
          <a:lstStyle/>
          <a:p>
            <a:pPr marL="1081088" indent="0">
              <a:lnSpc>
                <a:spcPct val="110000"/>
              </a:lnSpc>
              <a:buNone/>
            </a:pPr>
            <a:endParaRPr lang="en-US" sz="3000" b="1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2200" dirty="0" smtClean="0"/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fr-FR" sz="2400" b="1" dirty="0" smtClean="0"/>
              <a:t>	</a:t>
            </a:r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fr-FR" sz="3100" dirty="0" smtClean="0"/>
              <a:t>Indicateurs </a:t>
            </a:r>
            <a:r>
              <a:rPr lang="fr-FR" sz="3100" dirty="0"/>
              <a:t>de performance stratégiques </a:t>
            </a:r>
            <a:r>
              <a:rPr lang="fr-FR" sz="3100" dirty="0" smtClean="0"/>
              <a:t>pris </a:t>
            </a:r>
            <a:r>
              <a:rPr lang="fr-FR" sz="3100" dirty="0"/>
              <a:t>en compte dans les analyses :</a:t>
            </a:r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fr-FR" sz="3200" dirty="0"/>
          </a:p>
          <a:p>
            <a:pPr marL="514350" lvl="0" indent="-514350">
              <a:buFont typeface="+mj-lt"/>
              <a:buAutoNum type="arabicPeriod"/>
            </a:pPr>
            <a:r>
              <a:rPr lang="fr-FR" sz="3200" dirty="0"/>
              <a:t>Le nombre des clients et prospects par secteur commercial</a:t>
            </a:r>
            <a:endParaRPr lang="fr-FR" sz="2000" dirty="0"/>
          </a:p>
          <a:p>
            <a:pPr marL="514350" lvl="0" indent="-514350">
              <a:buFont typeface="+mj-lt"/>
              <a:buAutoNum type="arabicPeriod"/>
            </a:pPr>
            <a:r>
              <a:rPr lang="fr-FR" sz="3200" dirty="0"/>
              <a:t>Le nombre de visites clients/prospects des commerciaux</a:t>
            </a:r>
            <a:endParaRPr lang="fr-FR" sz="2000" dirty="0"/>
          </a:p>
          <a:p>
            <a:pPr marL="514350" lvl="0" indent="-514350">
              <a:buFont typeface="+mj-lt"/>
              <a:buAutoNum type="arabicPeriod"/>
            </a:pPr>
            <a:r>
              <a:rPr lang="fr-FR" sz="3200" dirty="0"/>
              <a:t>Le taux de conversion </a:t>
            </a:r>
            <a:endParaRPr lang="fr-FR" sz="2000" dirty="0"/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fr-FR" sz="2400" dirty="0" smtClean="0"/>
              <a:t>	</a:t>
            </a:r>
          </a:p>
          <a:p>
            <a:pPr marL="0" lvl="0" indent="0">
              <a:buNone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b="1" dirty="0"/>
          </a:p>
          <a:p>
            <a:pPr marL="0" indent="0">
              <a:buNone/>
            </a:pPr>
            <a:endParaRPr lang="fr-FR" sz="2400" b="1" u="sng" dirty="0" smtClean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4177280113"/>
              </p:ext>
            </p:extLst>
          </p:nvPr>
        </p:nvGraphicFramePr>
        <p:xfrm>
          <a:off x="179512" y="1772816"/>
          <a:ext cx="6192688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5E96BB-0A7E-4322-9035-5C5FFBD37DB1}" type="slidenum">
              <a:rPr lang="fr-FR" smtClean="0"/>
              <a:t>8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/>
              <a:t>Concevez une nouvelle architecture afin de soutenir le développement de votre entreprise</a:t>
            </a:r>
          </a:p>
        </p:txBody>
      </p:sp>
    </p:spTree>
    <p:extLst>
      <p:ext uri="{BB962C8B-B14F-4D97-AF65-F5344CB8AC3E}">
        <p14:creationId xmlns:p14="http://schemas.microsoft.com/office/powerpoint/2010/main" val="10416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493096"/>
          </a:xfrm>
        </p:spPr>
        <p:txBody>
          <a:bodyPr>
            <a:normAutofit fontScale="92500" lnSpcReduction="10000"/>
          </a:bodyPr>
          <a:lstStyle/>
          <a:p>
            <a:pPr marL="1081088" indent="0">
              <a:lnSpc>
                <a:spcPct val="110000"/>
              </a:lnSpc>
              <a:buNone/>
            </a:pPr>
            <a:endParaRPr lang="en-US" sz="3000" b="1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2200" dirty="0" smtClean="0"/>
          </a:p>
          <a:p>
            <a:pPr marL="0" lvl="0" indent="0">
              <a:buNone/>
            </a:pPr>
            <a:r>
              <a:rPr lang="fr-FR" sz="2400" b="1" dirty="0" smtClean="0"/>
              <a:t>	</a:t>
            </a:r>
          </a:p>
          <a:p>
            <a:pPr marL="0" lvl="0" indent="0">
              <a:buNone/>
            </a:pPr>
            <a:r>
              <a:rPr lang="fr-FR" sz="2400" dirty="0" smtClean="0"/>
              <a:t>Objectifs </a:t>
            </a:r>
            <a:r>
              <a:rPr lang="fr-FR" sz="2400" dirty="0"/>
              <a:t>de niveau de service</a:t>
            </a: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>
              <a:buFont typeface="Wingdings" pitchFamily="2" charset="2"/>
              <a:buChar char="Ø"/>
            </a:pPr>
            <a:r>
              <a:rPr lang="fr-FR" sz="2400" dirty="0" smtClean="0"/>
              <a:t>La Création d’une </a:t>
            </a:r>
            <a:r>
              <a:rPr lang="fr-FR" sz="2400" dirty="0"/>
              <a:t>nouvelle plateforme </a:t>
            </a:r>
            <a:r>
              <a:rPr lang="fr-FR" sz="2400" dirty="0" smtClean="0"/>
              <a:t>afin de pouvoir faire </a:t>
            </a:r>
            <a:r>
              <a:rPr lang="fr-FR" sz="2400" dirty="0"/>
              <a:t>franchir le prochain million d'utilisateurs </a:t>
            </a:r>
            <a:r>
              <a:rPr lang="fr-FR" sz="2400" dirty="0" smtClean="0"/>
              <a:t>inscrits</a:t>
            </a:r>
          </a:p>
          <a:p>
            <a:pPr>
              <a:buFont typeface="Wingdings" pitchFamily="2" charset="2"/>
              <a:buChar char="Ø"/>
            </a:pPr>
            <a:r>
              <a:rPr lang="fr-FR" sz="2400" dirty="0" smtClean="0"/>
              <a:t>Impulser </a:t>
            </a:r>
            <a:r>
              <a:rPr lang="fr-FR" sz="2400" dirty="0"/>
              <a:t>des campagnes de marketing Foosus dans plusieurs grandes villes </a:t>
            </a:r>
            <a:endParaRPr lang="fr-FR" sz="2400" dirty="0" smtClean="0"/>
          </a:p>
          <a:p>
            <a:pPr>
              <a:buFont typeface="Wingdings" pitchFamily="2" charset="2"/>
              <a:buChar char="Ø"/>
            </a:pPr>
            <a:r>
              <a:rPr lang="fr-FR" sz="2400" dirty="0" smtClean="0"/>
              <a:t>Dissocier les nouvelles livraisons de l'architecture et de l'infrastructure existantes</a:t>
            </a:r>
          </a:p>
          <a:p>
            <a:pPr lvl="0">
              <a:buFont typeface="Wingdings" pitchFamily="2" charset="2"/>
              <a:buChar char="Ø"/>
            </a:pPr>
            <a:endParaRPr lang="fr-FR" sz="2400" dirty="0" smtClean="0"/>
          </a:p>
          <a:p>
            <a:pPr lvl="0">
              <a:buFont typeface="Wingdings" pitchFamily="2" charset="2"/>
              <a:buChar char="Ø"/>
            </a:pPr>
            <a:endParaRPr lang="fr-FR" sz="2400" b="1" dirty="0"/>
          </a:p>
          <a:p>
            <a:pPr marL="0" indent="0">
              <a:buNone/>
            </a:pPr>
            <a:endParaRPr lang="fr-FR" sz="2400" b="1" u="sng" dirty="0" smtClean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2892637745"/>
              </p:ext>
            </p:extLst>
          </p:nvPr>
        </p:nvGraphicFramePr>
        <p:xfrm>
          <a:off x="179512" y="1772816"/>
          <a:ext cx="6192688" cy="50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B5E96BB-0A7E-4322-9035-5C5FFBD37DB1}" type="slidenum">
              <a:rPr lang="fr-FR" smtClean="0"/>
              <a:t>9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/>
              <a:t>Concevez une nouvelle architecture afin de soutenir le développement de votre entreprise</a:t>
            </a:r>
          </a:p>
        </p:txBody>
      </p:sp>
    </p:spTree>
    <p:extLst>
      <p:ext uri="{BB962C8B-B14F-4D97-AF65-F5344CB8AC3E}">
        <p14:creationId xmlns:p14="http://schemas.microsoft.com/office/powerpoint/2010/main" val="103025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Élémentai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20096</TotalTime>
  <Words>882</Words>
  <Application>Microsoft Office PowerPoint</Application>
  <PresentationFormat>Affichage à l'écran (4:3)</PresentationFormat>
  <Paragraphs>380</Paragraphs>
  <Slides>22</Slides>
  <Notes>20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Médian</vt:lpstr>
      <vt:lpstr>Concevez une nouvelle architecture afin de soutenir le développement de votre entreprise</vt:lpstr>
      <vt:lpstr>Concevez une nouvelle architecture afin de soutenir le développement de votre entreprise</vt:lpstr>
      <vt:lpstr>Concevez une nouvelle architecture afin de soutenir le développement de votre entreprise</vt:lpstr>
      <vt:lpstr>Concevez une nouvelle architecture afin de soutenir le développement de votre entreprise</vt:lpstr>
      <vt:lpstr>Concevez une nouvelle architecture afin de soutenir le développement de votre entreprise</vt:lpstr>
      <vt:lpstr>Concevez une nouvelle architecture afin de soutenir le développement de votre entreprise</vt:lpstr>
      <vt:lpstr>Concevez une nouvelle architecture afin de soutenir le développement de votre entreprise</vt:lpstr>
      <vt:lpstr>Concevez une nouvelle architecture afin de soutenir le développement de votre entreprise</vt:lpstr>
      <vt:lpstr>Concevez une nouvelle architecture afin de soutenir le développement de votre entreprise</vt:lpstr>
      <vt:lpstr>Concevez une nouvelle architecture afin de soutenir le développement de votre entreprise</vt:lpstr>
      <vt:lpstr>Concevez une nouvelle architecture afin de soutenir le développement de votre entreprise</vt:lpstr>
      <vt:lpstr>Concevez une nouvelle architecture afin de soutenir le développement de votre entreprise</vt:lpstr>
      <vt:lpstr>Concevez une nouvelle architecture afin de soutenir le développement de votre entreprise</vt:lpstr>
      <vt:lpstr>Concevez une nouvelle architecture afin de soutenir le développement de votre entreprise</vt:lpstr>
      <vt:lpstr>Concevez une nouvelle architecture afin de soutenir le développement de votre entreprise</vt:lpstr>
      <vt:lpstr>Concevez une nouvelle architecture afin de soutenir le développement de votre entreprise</vt:lpstr>
      <vt:lpstr>Concevez une nouvelle architecture afin de soutenir le développement de votre entreprise</vt:lpstr>
      <vt:lpstr>Concevez une nouvelle architecture afin de soutenir le développement de votre entreprise</vt:lpstr>
      <vt:lpstr>Concevez une nouvelle architecture afin de soutenir le développement de votre entreprise</vt:lpstr>
      <vt:lpstr>Concevez une nouvelle architecture afin de soutenir le développement de votre entreprise</vt:lpstr>
      <vt:lpstr>Concevez une nouvelle architecture afin de soutenir le développement de votre entreprise</vt:lpstr>
      <vt:lpstr>Concevez une nouvelle architecture afin de soutenir le développement de votre entreprise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Offre d’emploi</dc:title>
  <dc:creator>Mitra</dc:creator>
  <cp:lastModifiedBy>Mitra</cp:lastModifiedBy>
  <cp:revision>371</cp:revision>
  <dcterms:created xsi:type="dcterms:W3CDTF">2020-08-28T06:05:47Z</dcterms:created>
  <dcterms:modified xsi:type="dcterms:W3CDTF">2021-08-26T09:17:53Z</dcterms:modified>
</cp:coreProperties>
</file>