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888BB-A658-1E67-4369-567048FEA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66D105-10C5-AEFB-6492-70A1BFF7F7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CA273-E5D8-E74F-F2DE-B653B29D6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39F9A-7006-46FC-9BEA-999485C00E97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DF13C-52D7-ED55-5683-F785E7DCE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7C335-324E-D7DD-8565-8835DF7DC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92E91-465F-4E1E-A9A4-D3FBBAE0A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23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957B4-F455-1FC4-1CEC-E9E3E11CA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42E36E-2088-4D26-7CC3-C6DF47820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71476-2C45-DD3A-1AAE-EE764B9D2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39F9A-7006-46FC-9BEA-999485C00E97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D0A73-7486-0CD6-DA72-0FCEBDC74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E61F2-CC22-A497-13AE-C2BA6A97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92E91-465F-4E1E-A9A4-D3FBBAE0A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F5BCA9-B1A3-3A82-4D3D-5FDB99A661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A9930-E675-6E3C-B2D8-7CCCCECD4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803A5-AC4A-A548-9470-72F173DF7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39F9A-7006-46FC-9BEA-999485C00E97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DEA38-4DDC-A216-E9E5-A0E88DD66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FBD80-D4E3-BDEA-5543-B0649F870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92E91-465F-4E1E-A9A4-D3FBBAE0A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9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C3211-A51C-D0DB-8628-73FAA83D4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70B3A-C354-8382-CA86-EC7B592E0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BB988-8CA7-DB93-C08D-AD89E0BB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39F9A-7006-46FC-9BEA-999485C00E97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8B5C0-68C5-2AE8-DEAC-4E1BF9397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2D381-246E-D9E9-36E6-E6BF686D6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92E91-465F-4E1E-A9A4-D3FBBAE0A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73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DA903-05E9-B5A4-D56C-C86FF2C80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709A7-E028-6DB9-C0AF-BBC7E35A5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4957A-6CEA-4EA6-5E24-64175978E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39F9A-7006-46FC-9BEA-999485C00E97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951C8-E2D1-A193-510F-74E75C81B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19A3F-2DB9-3E73-4C25-F14DDD2AA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92E91-465F-4E1E-A9A4-D3FBBAE0A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03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B78AD-4325-36D2-8DA4-D3281B2D8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3C562-DE55-65F2-7AE1-484AFB2AD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8A1578-A358-87BD-4D54-82CC7837B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61F1F-B953-1D4B-0802-133B24A6A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39F9A-7006-46FC-9BEA-999485C00E97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3EE9C-551D-3109-8F85-63F7A7DAD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D9042-A99E-4751-7EDE-23930DDE7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92E91-465F-4E1E-A9A4-D3FBBAE0A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30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20A5C-BA06-E152-51C0-C458E6329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9FFDF-584D-26AD-4315-B5F9973E4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520931-9D28-029D-94E0-96423AB42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380D61-ADCB-6EB4-E854-47C8BD2EDE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AA0129-A3CA-FBCE-1FC2-5BC756B5BA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B60833-3BE1-3F76-ABDC-E1793A53B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39F9A-7006-46FC-9BEA-999485C00E97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41DD3A-30C5-763D-4942-9B88F4397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05C5D2-7D32-6874-B19E-A5070653B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92E91-465F-4E1E-A9A4-D3FBBAE0A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51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BBAB3-14CF-FAAE-0BDB-0BCF101B3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F5EC72-14B7-213B-2046-0350CD50E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39F9A-7006-46FC-9BEA-999485C00E97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7BFB1C-9F58-705E-12EE-64C5762A9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ACF22E-F84F-7CF5-8730-40CBEAA35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92E91-465F-4E1E-A9A4-D3FBBAE0A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6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4940E0-678E-8CBF-D741-8EC4F25E4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39F9A-7006-46FC-9BEA-999485C00E97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C9FF08-2BF4-8AA5-F146-493DC0AB9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BF0B47-ECCB-F0E2-026A-664F6B2E9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92E91-465F-4E1E-A9A4-D3FBBAE0A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34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8C1C9-1924-B3F7-8154-00A53A161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88763-DE15-EC5D-B791-56820F26F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0BA18-A553-A71B-6FE4-D7671BC60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FA7B7-80E0-FC4A-B556-EFBC796D9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39F9A-7006-46FC-9BEA-999485C00E97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03AF7-1F08-B008-CD3B-C97C36099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844E9-9113-A18E-83B4-B05286F5E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92E91-465F-4E1E-A9A4-D3FBBAE0A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58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E75DC-81F9-26F6-3720-37CCE405F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A2AC7D-3384-9277-BBCD-1D560DBA79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196DB2-3F16-F8C0-736A-7E186EC75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BF553-799C-2F6C-1D1E-006EAEF02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39F9A-7006-46FC-9BEA-999485C00E97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CABF-2C83-BDF8-5954-5AE98DC5B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A2E70-63C0-5022-1E8B-1D221912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92E91-465F-4E1E-A9A4-D3FBBAE0A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9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68380-A03B-394A-C77A-3EAEDB393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E8B07-545F-9FDE-3DA9-EDC4C4365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A71F5-3B45-8A8F-9F73-7D01CD1B0E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C39F9A-7006-46FC-9BEA-999485C00E97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07F28-59CE-AD7E-EAD6-7F19C2D2CF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65A70-0346-9354-05D7-6BF1041189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A92E91-465F-4E1E-A9A4-D3FBBAE0A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1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Close up of a control panel of an aeroplane flying at night">
            <a:extLst>
              <a:ext uri="{FF2B5EF4-FFF2-40B4-BE49-F238E27FC236}">
                <a16:creationId xmlns:a16="http://schemas.microsoft.com/office/drawing/2014/main" id="{2D4193A9-8E4D-3D1A-16B8-9C2AA75118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0895" b="4836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37E9DC-1091-9168-358E-7E007F97D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122363"/>
            <a:ext cx="9795637" cy="22207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Arti Mahaldar – Project Milestone1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78E90-BB98-F7E2-BCFE-D49B7180A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181" y="3514853"/>
            <a:ext cx="9795637" cy="20570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FFFFFF"/>
                </a:solidFill>
              </a:rPr>
              <a:t>Airline Safety Dashboard</a:t>
            </a:r>
          </a:p>
        </p:txBody>
      </p:sp>
    </p:spTree>
    <p:extLst>
      <p:ext uri="{BB962C8B-B14F-4D97-AF65-F5344CB8AC3E}">
        <p14:creationId xmlns:p14="http://schemas.microsoft.com/office/powerpoint/2010/main" val="24560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50B22B-0C97-1147-0F0D-9D4275451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E67B8C-CC15-2E25-15A3-D45D86102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59" y="309539"/>
            <a:ext cx="11049081" cy="623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190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Arti Mahaldar – Project Milestone1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Arti Mahaldar</dc:creator>
  <cp:lastModifiedBy>Arti Mahaldar</cp:lastModifiedBy>
  <cp:revision>6</cp:revision>
  <dcterms:created xsi:type="dcterms:W3CDTF">2024-06-05T00:37:37Z</dcterms:created>
  <dcterms:modified xsi:type="dcterms:W3CDTF">2024-06-14T21:56:57Z</dcterms:modified>
</cp:coreProperties>
</file>