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4" r:id="rId4"/>
    <p:sldId id="275" r:id="rId5"/>
    <p:sldId id="276" r:id="rId6"/>
    <p:sldId id="282" r:id="rId7"/>
    <p:sldId id="283" r:id="rId8"/>
    <p:sldId id="279" r:id="rId9"/>
    <p:sldId id="28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orient="horz" pos="2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97" d="100"/>
          <a:sy n="97" d="100"/>
        </p:scale>
        <p:origin x="48" y="156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BD87F-A824-451D-AE0E-8624E33777F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966504-0961-4A90-86D3-95023C6ED546}">
      <dgm:prSet phldrT="[Text]"/>
      <dgm:spPr/>
      <dgm:t>
        <a:bodyPr/>
        <a:lstStyle/>
        <a:p>
          <a:r>
            <a:rPr lang="en-US"/>
            <a:t>Media Aspects</a:t>
          </a:r>
          <a:endParaRPr lang="en-US" dirty="0"/>
        </a:p>
      </dgm:t>
    </dgm:pt>
    <dgm:pt modelId="{7F4C14D4-BA85-4131-857A-E98810F9437B}" type="parTrans" cxnId="{5E207377-D34C-46C4-91FE-5C5451E26CEB}">
      <dgm:prSet/>
      <dgm:spPr/>
      <dgm:t>
        <a:bodyPr/>
        <a:lstStyle/>
        <a:p>
          <a:endParaRPr lang="en-US"/>
        </a:p>
      </dgm:t>
    </dgm:pt>
    <dgm:pt modelId="{5F9BBD35-6ACB-4F2C-A692-794997212A2F}" type="sibTrans" cxnId="{5E207377-D34C-46C4-91FE-5C5451E26CEB}">
      <dgm:prSet/>
      <dgm:spPr/>
      <dgm:t>
        <a:bodyPr/>
        <a:lstStyle/>
        <a:p>
          <a:endParaRPr lang="en-US"/>
        </a:p>
      </dgm:t>
    </dgm:pt>
    <dgm:pt modelId="{91AA4321-9B5E-4360-96C3-A74E585F4680}">
      <dgm:prSet phldrT="[Text]"/>
      <dgm:spPr/>
      <dgm:t>
        <a:bodyPr/>
        <a:lstStyle/>
        <a:p>
          <a:r>
            <a:rPr lang="en-US"/>
            <a:t>Airline Revenue</a:t>
          </a:r>
          <a:endParaRPr lang="en-US" dirty="0"/>
        </a:p>
      </dgm:t>
    </dgm:pt>
    <dgm:pt modelId="{36D1F0E0-DB76-48DD-8FFD-3500732432A9}" type="parTrans" cxnId="{878DD2CB-A7E9-48D5-871B-4BC9F14715D1}">
      <dgm:prSet/>
      <dgm:spPr/>
      <dgm:t>
        <a:bodyPr/>
        <a:lstStyle/>
        <a:p>
          <a:endParaRPr lang="en-US"/>
        </a:p>
      </dgm:t>
    </dgm:pt>
    <dgm:pt modelId="{42C48571-DA56-41D7-9839-6A10D802E984}" type="sibTrans" cxnId="{878DD2CB-A7E9-48D5-871B-4BC9F14715D1}">
      <dgm:prSet/>
      <dgm:spPr/>
      <dgm:t>
        <a:bodyPr/>
        <a:lstStyle/>
        <a:p>
          <a:endParaRPr lang="en-US"/>
        </a:p>
      </dgm:t>
    </dgm:pt>
    <dgm:pt modelId="{22A2A364-964E-4A0C-A078-F0774DC178FD}">
      <dgm:prSet phldrT="[Text]"/>
      <dgm:spPr/>
      <dgm:t>
        <a:bodyPr/>
        <a:lstStyle/>
        <a:p>
          <a:r>
            <a:rPr lang="en-US"/>
            <a:t>Costing Pressure</a:t>
          </a:r>
          <a:endParaRPr lang="en-US" dirty="0"/>
        </a:p>
      </dgm:t>
    </dgm:pt>
    <dgm:pt modelId="{D6690CDE-5A25-4AE6-A26D-3B43D1570EF2}" type="parTrans" cxnId="{526D1DAC-4A23-4431-BB6C-69D4E29ED2AF}">
      <dgm:prSet/>
      <dgm:spPr/>
      <dgm:t>
        <a:bodyPr/>
        <a:lstStyle/>
        <a:p>
          <a:endParaRPr lang="en-US"/>
        </a:p>
      </dgm:t>
    </dgm:pt>
    <dgm:pt modelId="{84ADD38F-A234-4160-BCD9-A83828BE68B8}" type="sibTrans" cxnId="{526D1DAC-4A23-4431-BB6C-69D4E29ED2AF}">
      <dgm:prSet/>
      <dgm:spPr/>
      <dgm:t>
        <a:bodyPr/>
        <a:lstStyle/>
        <a:p>
          <a:endParaRPr lang="en-US"/>
        </a:p>
      </dgm:t>
    </dgm:pt>
    <dgm:pt modelId="{E4C3345D-3434-497B-9901-2B95E63C8CE3}">
      <dgm:prSet phldrT="[Text]"/>
      <dgm:spPr/>
      <dgm:t>
        <a:bodyPr/>
        <a:lstStyle/>
        <a:p>
          <a:r>
            <a:rPr lang="en-US" dirty="0"/>
            <a:t>Recommendation</a:t>
          </a:r>
        </a:p>
      </dgm:t>
    </dgm:pt>
    <dgm:pt modelId="{119E7EE9-37B3-4A36-90D3-652A2F630598}" type="parTrans" cxnId="{D5395391-8922-4FD7-8CB6-4E378A41138B}">
      <dgm:prSet/>
      <dgm:spPr/>
      <dgm:t>
        <a:bodyPr/>
        <a:lstStyle/>
        <a:p>
          <a:endParaRPr lang="en-US"/>
        </a:p>
      </dgm:t>
    </dgm:pt>
    <dgm:pt modelId="{CFE0AF9B-6A5E-4CAB-8B8B-9C878427E0CD}" type="sibTrans" cxnId="{D5395391-8922-4FD7-8CB6-4E378A41138B}">
      <dgm:prSet/>
      <dgm:spPr/>
      <dgm:t>
        <a:bodyPr/>
        <a:lstStyle/>
        <a:p>
          <a:endParaRPr lang="en-US"/>
        </a:p>
      </dgm:t>
    </dgm:pt>
    <dgm:pt modelId="{3A5318F5-29FB-43F5-B5A3-56D0AF3C55E3}">
      <dgm:prSet/>
      <dgm:spPr/>
      <dgm:t>
        <a:bodyPr/>
        <a:lstStyle/>
        <a:p>
          <a:r>
            <a:rPr lang="en-US" b="0" i="0"/>
            <a:t>Legal and ethical considerations </a:t>
          </a:r>
          <a:endParaRPr lang="en-US" b="0" i="0" dirty="0"/>
        </a:p>
      </dgm:t>
    </dgm:pt>
    <dgm:pt modelId="{F5F47A69-E236-48FF-A4B2-79D7DF97046F}" type="parTrans" cxnId="{A43B2B4C-1051-4FEA-BE59-465778EF3C91}">
      <dgm:prSet/>
      <dgm:spPr/>
      <dgm:t>
        <a:bodyPr/>
        <a:lstStyle/>
        <a:p>
          <a:endParaRPr lang="en-US"/>
        </a:p>
      </dgm:t>
    </dgm:pt>
    <dgm:pt modelId="{1BF30BEE-9949-4039-AACA-7D522A3F82E7}" type="sibTrans" cxnId="{A43B2B4C-1051-4FEA-BE59-465778EF3C91}">
      <dgm:prSet/>
      <dgm:spPr/>
      <dgm:t>
        <a:bodyPr/>
        <a:lstStyle/>
        <a:p>
          <a:endParaRPr lang="en-US"/>
        </a:p>
      </dgm:t>
    </dgm:pt>
    <dgm:pt modelId="{72AB4B79-6A0B-4CDD-9137-83C9F65D1627}">
      <dgm:prSet/>
      <dgm:spPr/>
      <dgm:t>
        <a:bodyPr/>
        <a:lstStyle/>
        <a:p>
          <a:r>
            <a:rPr lang="en-US" b="0" i="0"/>
            <a:t>References</a:t>
          </a:r>
          <a:endParaRPr lang="en-US" b="0" i="0" dirty="0"/>
        </a:p>
      </dgm:t>
    </dgm:pt>
    <dgm:pt modelId="{7F2044C9-78F7-4D6F-B459-C2EA3623A4C5}" type="parTrans" cxnId="{E08FC873-4425-4E2E-A5F3-C28A62F5BE7A}">
      <dgm:prSet/>
      <dgm:spPr/>
      <dgm:t>
        <a:bodyPr/>
        <a:lstStyle/>
        <a:p>
          <a:endParaRPr lang="en-US"/>
        </a:p>
      </dgm:t>
    </dgm:pt>
    <dgm:pt modelId="{CD899FFD-8AF7-444E-BC25-1255D9A988F9}" type="sibTrans" cxnId="{E08FC873-4425-4E2E-A5F3-C28A62F5BE7A}">
      <dgm:prSet/>
      <dgm:spPr/>
      <dgm:t>
        <a:bodyPr/>
        <a:lstStyle/>
        <a:p>
          <a:endParaRPr lang="en-US"/>
        </a:p>
      </dgm:t>
    </dgm:pt>
    <dgm:pt modelId="{C7C3E67A-F336-4BCA-BEFD-13162AB49A4B}">
      <dgm:prSet custT="1"/>
      <dgm:spPr/>
      <dgm:t>
        <a:bodyPr/>
        <a:lstStyle/>
        <a:p>
          <a:pPr>
            <a:buNone/>
          </a:pPr>
          <a:r>
            <a:rPr lang="en-US" sz="1600" dirty="0"/>
            <a:t>Is Airline is as unsafe as reported by Media. Let’s review some </a:t>
          </a:r>
          <a:r>
            <a:rPr lang="en-US" sz="1600" b="0" dirty="0"/>
            <a:t>data</a:t>
          </a:r>
          <a:r>
            <a:rPr lang="en-US" sz="1600" dirty="0"/>
            <a:t> </a:t>
          </a:r>
        </a:p>
      </dgm:t>
    </dgm:pt>
    <dgm:pt modelId="{717E3317-887D-4D2C-9DE1-9520237737D9}" type="parTrans" cxnId="{8826C20C-6BAA-4F9B-BA4C-A72919DF48E3}">
      <dgm:prSet/>
      <dgm:spPr/>
      <dgm:t>
        <a:bodyPr/>
        <a:lstStyle/>
        <a:p>
          <a:endParaRPr lang="en-US"/>
        </a:p>
      </dgm:t>
    </dgm:pt>
    <dgm:pt modelId="{1C01930E-9A91-42E7-B34B-B287BCE4B54D}" type="sibTrans" cxnId="{8826C20C-6BAA-4F9B-BA4C-A72919DF48E3}">
      <dgm:prSet/>
      <dgm:spPr/>
      <dgm:t>
        <a:bodyPr/>
        <a:lstStyle/>
        <a:p>
          <a:endParaRPr lang="en-US"/>
        </a:p>
      </dgm:t>
    </dgm:pt>
    <dgm:pt modelId="{7B3B127F-3417-4B8F-A0C8-3735EBB360EA}">
      <dgm:prSet custT="1"/>
      <dgm:spPr/>
      <dgm:t>
        <a:bodyPr/>
        <a:lstStyle/>
        <a:p>
          <a:pPr>
            <a:buNone/>
          </a:pPr>
          <a:r>
            <a:rPr lang="en-US" sz="1600" dirty="0"/>
            <a:t>Airline Industry is been high revenue generating industry. Has anything impacted</a:t>
          </a:r>
        </a:p>
      </dgm:t>
    </dgm:pt>
    <dgm:pt modelId="{106B6BBB-B77B-443C-87F8-1A27C60B9142}" type="parTrans" cxnId="{E74121E8-CB87-4EDA-99FD-D4C15336E90C}">
      <dgm:prSet/>
      <dgm:spPr/>
      <dgm:t>
        <a:bodyPr/>
        <a:lstStyle/>
        <a:p>
          <a:endParaRPr lang="en-US"/>
        </a:p>
      </dgm:t>
    </dgm:pt>
    <dgm:pt modelId="{F9B36A90-33B7-4FE5-9F2F-F818CFF04117}" type="sibTrans" cxnId="{E74121E8-CB87-4EDA-99FD-D4C15336E90C}">
      <dgm:prSet/>
      <dgm:spPr/>
      <dgm:t>
        <a:bodyPr/>
        <a:lstStyle/>
        <a:p>
          <a:endParaRPr lang="en-US"/>
        </a:p>
      </dgm:t>
    </dgm:pt>
    <dgm:pt modelId="{EB0EE7E8-B86D-4982-B0BC-7D59E771A1CD}">
      <dgm:prSet/>
      <dgm:spPr/>
      <dgm:t>
        <a:bodyPr/>
        <a:lstStyle/>
        <a:p>
          <a:pPr>
            <a:buNone/>
          </a:pPr>
          <a:r>
            <a:rPr lang="en-US" dirty="0"/>
            <a:t>What are the drivers for cost and how can it be improved</a:t>
          </a:r>
        </a:p>
      </dgm:t>
    </dgm:pt>
    <dgm:pt modelId="{825053E9-0EE6-42E3-8CEA-2CFEB9C255DC}" type="parTrans" cxnId="{38790B76-01E2-40D3-AF53-9F84BFF6B90B}">
      <dgm:prSet/>
      <dgm:spPr/>
      <dgm:t>
        <a:bodyPr/>
        <a:lstStyle/>
        <a:p>
          <a:endParaRPr lang="en-US"/>
        </a:p>
      </dgm:t>
    </dgm:pt>
    <dgm:pt modelId="{646D7E1A-DE0A-4B4C-94FD-71BB11424900}" type="sibTrans" cxnId="{38790B76-01E2-40D3-AF53-9F84BFF6B90B}">
      <dgm:prSet/>
      <dgm:spPr/>
      <dgm:t>
        <a:bodyPr/>
        <a:lstStyle/>
        <a:p>
          <a:endParaRPr lang="en-US"/>
        </a:p>
      </dgm:t>
    </dgm:pt>
    <dgm:pt modelId="{2EC056AE-2CC8-42D0-BB39-E6DCAC1FF8D5}">
      <dgm:prSet/>
      <dgm:spPr/>
      <dgm:t>
        <a:bodyPr/>
        <a:lstStyle/>
        <a:p>
          <a:pPr>
            <a:buNone/>
          </a:pPr>
          <a:r>
            <a:rPr lang="en-US" dirty="0"/>
            <a:t>Conclusion from the data</a:t>
          </a:r>
        </a:p>
      </dgm:t>
    </dgm:pt>
    <dgm:pt modelId="{12F98955-64C8-44EA-BD36-1239E8487C12}" type="parTrans" cxnId="{B2940B76-5710-461D-96C9-EE2A3D24A3D9}">
      <dgm:prSet/>
      <dgm:spPr/>
      <dgm:t>
        <a:bodyPr/>
        <a:lstStyle/>
        <a:p>
          <a:endParaRPr lang="en-US"/>
        </a:p>
      </dgm:t>
    </dgm:pt>
    <dgm:pt modelId="{4F777344-60EB-4FA7-8FE2-D2E5A7FE4AC8}" type="sibTrans" cxnId="{B2940B76-5710-461D-96C9-EE2A3D24A3D9}">
      <dgm:prSet/>
      <dgm:spPr/>
      <dgm:t>
        <a:bodyPr/>
        <a:lstStyle/>
        <a:p>
          <a:endParaRPr lang="en-US"/>
        </a:p>
      </dgm:t>
    </dgm:pt>
    <dgm:pt modelId="{E53E1C2D-CF26-4892-A903-3770E5691246}">
      <dgm:prSet/>
      <dgm:spPr/>
      <dgm:t>
        <a:bodyPr/>
        <a:lstStyle/>
        <a:p>
          <a:pPr>
            <a:buNone/>
          </a:pPr>
          <a:r>
            <a:rPr lang="en-US" dirty="0"/>
            <a:t>Data Authenticity &amp; PII Disclaimers </a:t>
          </a:r>
        </a:p>
      </dgm:t>
    </dgm:pt>
    <dgm:pt modelId="{25D70E36-E9D0-45DB-83B4-87C37EB662C6}" type="parTrans" cxnId="{A1356C9E-4F42-43E2-A32B-548F9BDF1FF5}">
      <dgm:prSet/>
      <dgm:spPr/>
      <dgm:t>
        <a:bodyPr/>
        <a:lstStyle/>
        <a:p>
          <a:endParaRPr lang="en-US"/>
        </a:p>
      </dgm:t>
    </dgm:pt>
    <dgm:pt modelId="{FAD2F7DA-B68E-4E47-B7FA-F96277B25836}" type="sibTrans" cxnId="{A1356C9E-4F42-43E2-A32B-548F9BDF1FF5}">
      <dgm:prSet/>
      <dgm:spPr/>
      <dgm:t>
        <a:bodyPr/>
        <a:lstStyle/>
        <a:p>
          <a:endParaRPr lang="en-US"/>
        </a:p>
      </dgm:t>
    </dgm:pt>
    <dgm:pt modelId="{06692610-BCCE-4143-8E70-665C74E49708}">
      <dgm:prSet/>
      <dgm:spPr/>
      <dgm:t>
        <a:bodyPr/>
        <a:lstStyle/>
        <a:p>
          <a:pPr>
            <a:buNone/>
          </a:pPr>
          <a:r>
            <a:rPr lang="en-US" dirty="0"/>
            <a:t>Data Sources</a:t>
          </a:r>
        </a:p>
      </dgm:t>
    </dgm:pt>
    <dgm:pt modelId="{FF3329DB-4ACA-45F9-BE2D-60BFEE7DA1B6}" type="parTrans" cxnId="{2A8AD5F4-BC0D-4A01-A00A-EDDFB994C4D7}">
      <dgm:prSet/>
      <dgm:spPr/>
      <dgm:t>
        <a:bodyPr/>
        <a:lstStyle/>
        <a:p>
          <a:endParaRPr lang="en-US"/>
        </a:p>
      </dgm:t>
    </dgm:pt>
    <dgm:pt modelId="{C540FBD5-B94D-4698-B0F4-762DC156CFCA}" type="sibTrans" cxnId="{2A8AD5F4-BC0D-4A01-A00A-EDDFB994C4D7}">
      <dgm:prSet/>
      <dgm:spPr/>
      <dgm:t>
        <a:bodyPr/>
        <a:lstStyle/>
        <a:p>
          <a:endParaRPr lang="en-US"/>
        </a:p>
      </dgm:t>
    </dgm:pt>
    <dgm:pt modelId="{BE28AA47-EBB4-4D7E-B194-B5139702B3AA}">
      <dgm:prSet custT="1"/>
      <dgm:spPr/>
      <dgm:t>
        <a:bodyPr/>
        <a:lstStyle/>
        <a:p>
          <a:pPr>
            <a:buNone/>
          </a:pPr>
          <a:r>
            <a:rPr lang="en-US" sz="1600" dirty="0"/>
            <a:t>the industry recently?</a:t>
          </a:r>
        </a:p>
      </dgm:t>
    </dgm:pt>
    <dgm:pt modelId="{978AEF86-B8C0-4A5D-B600-1237C28E3E6F}" type="parTrans" cxnId="{E717A34E-DF86-47F2-B280-AEC70B5C4DA6}">
      <dgm:prSet/>
      <dgm:spPr/>
      <dgm:t>
        <a:bodyPr/>
        <a:lstStyle/>
        <a:p>
          <a:endParaRPr lang="en-US"/>
        </a:p>
      </dgm:t>
    </dgm:pt>
    <dgm:pt modelId="{58DE9A76-7F81-4F79-862C-73ECF7817D1D}" type="sibTrans" cxnId="{E717A34E-DF86-47F2-B280-AEC70B5C4DA6}">
      <dgm:prSet/>
      <dgm:spPr/>
      <dgm:t>
        <a:bodyPr/>
        <a:lstStyle/>
        <a:p>
          <a:endParaRPr lang="en-US"/>
        </a:p>
      </dgm:t>
    </dgm:pt>
    <dgm:pt modelId="{08A448B2-CE62-434C-BD9C-B26555F1B31D}" type="pres">
      <dgm:prSet presAssocID="{1CEBD87F-A824-451D-AE0E-8624E33777FB}" presName="Name0" presStyleCnt="0">
        <dgm:presLayoutVars>
          <dgm:dir/>
          <dgm:animLvl val="lvl"/>
          <dgm:resizeHandles val="exact"/>
        </dgm:presLayoutVars>
      </dgm:prSet>
      <dgm:spPr/>
    </dgm:pt>
    <dgm:pt modelId="{22ACAEFD-D26F-486D-966D-9C21B37A64FA}" type="pres">
      <dgm:prSet presAssocID="{81966504-0961-4A90-86D3-95023C6ED546}" presName="linNode" presStyleCnt="0"/>
      <dgm:spPr/>
    </dgm:pt>
    <dgm:pt modelId="{22184AF7-2AE5-4016-B9FF-375B1ECE6EB5}" type="pres">
      <dgm:prSet presAssocID="{81966504-0961-4A90-86D3-95023C6ED546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08446E54-23BB-4D8E-8228-3626E895438A}" type="pres">
      <dgm:prSet presAssocID="{81966504-0961-4A90-86D3-95023C6ED546}" presName="descendantText" presStyleLbl="alignAccFollowNode1" presStyleIdx="0" presStyleCnt="6">
        <dgm:presLayoutVars>
          <dgm:bulletEnabled/>
        </dgm:presLayoutVars>
      </dgm:prSet>
      <dgm:spPr/>
    </dgm:pt>
    <dgm:pt modelId="{823D610E-9B6D-467F-B72F-2242448A782C}" type="pres">
      <dgm:prSet presAssocID="{5F9BBD35-6ACB-4F2C-A692-794997212A2F}" presName="sp" presStyleCnt="0"/>
      <dgm:spPr/>
    </dgm:pt>
    <dgm:pt modelId="{03553AC9-D6E0-451F-A12A-0C31A8952EF9}" type="pres">
      <dgm:prSet presAssocID="{91AA4321-9B5E-4360-96C3-A74E585F4680}" presName="linNode" presStyleCnt="0"/>
      <dgm:spPr/>
    </dgm:pt>
    <dgm:pt modelId="{0EA10062-B48D-4417-A5AD-C6F05A924916}" type="pres">
      <dgm:prSet presAssocID="{91AA4321-9B5E-4360-96C3-A74E585F4680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88290C3C-2E7A-47A9-A80D-74612EF9E432}" type="pres">
      <dgm:prSet presAssocID="{91AA4321-9B5E-4360-96C3-A74E585F4680}" presName="descendantText" presStyleLbl="alignAccFollowNode1" presStyleIdx="1" presStyleCnt="6">
        <dgm:presLayoutVars>
          <dgm:bulletEnabled/>
        </dgm:presLayoutVars>
      </dgm:prSet>
      <dgm:spPr/>
    </dgm:pt>
    <dgm:pt modelId="{87B0E011-6581-47DF-8842-871BFA2D1948}" type="pres">
      <dgm:prSet presAssocID="{42C48571-DA56-41D7-9839-6A10D802E984}" presName="sp" presStyleCnt="0"/>
      <dgm:spPr/>
    </dgm:pt>
    <dgm:pt modelId="{C6CC8DC1-7F13-449B-B89E-002E3756631B}" type="pres">
      <dgm:prSet presAssocID="{22A2A364-964E-4A0C-A078-F0774DC178FD}" presName="linNode" presStyleCnt="0"/>
      <dgm:spPr/>
    </dgm:pt>
    <dgm:pt modelId="{AB580660-95C0-45EC-954C-D409D6FE8100}" type="pres">
      <dgm:prSet presAssocID="{22A2A364-964E-4A0C-A078-F0774DC178FD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EC3B6A21-1F70-45A0-90E1-CC95E84B9487}" type="pres">
      <dgm:prSet presAssocID="{22A2A364-964E-4A0C-A078-F0774DC178FD}" presName="descendantText" presStyleLbl="alignAccFollowNode1" presStyleIdx="2" presStyleCnt="6">
        <dgm:presLayoutVars>
          <dgm:bulletEnabled/>
        </dgm:presLayoutVars>
      </dgm:prSet>
      <dgm:spPr/>
    </dgm:pt>
    <dgm:pt modelId="{391E1F12-D2D7-41B9-85EF-9A597F68C3FD}" type="pres">
      <dgm:prSet presAssocID="{84ADD38F-A234-4160-BCD9-A83828BE68B8}" presName="sp" presStyleCnt="0"/>
      <dgm:spPr/>
    </dgm:pt>
    <dgm:pt modelId="{3ADA72D9-6ED3-4E7E-A167-678C8EC65BC6}" type="pres">
      <dgm:prSet presAssocID="{E4C3345D-3434-497B-9901-2B95E63C8CE3}" presName="linNode" presStyleCnt="0"/>
      <dgm:spPr/>
    </dgm:pt>
    <dgm:pt modelId="{3ED7B660-E103-437D-A3F5-EBBEA3972C1A}" type="pres">
      <dgm:prSet presAssocID="{E4C3345D-3434-497B-9901-2B95E63C8CE3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18445E6A-A1F1-409E-8C35-2F14692D2A10}" type="pres">
      <dgm:prSet presAssocID="{E4C3345D-3434-497B-9901-2B95E63C8CE3}" presName="descendantText" presStyleLbl="alignAccFollowNode1" presStyleIdx="3" presStyleCnt="6">
        <dgm:presLayoutVars>
          <dgm:bulletEnabled/>
        </dgm:presLayoutVars>
      </dgm:prSet>
      <dgm:spPr/>
    </dgm:pt>
    <dgm:pt modelId="{667411F9-5F03-41D1-9066-586DDF2CD741}" type="pres">
      <dgm:prSet presAssocID="{CFE0AF9B-6A5E-4CAB-8B8B-9C878427E0CD}" presName="sp" presStyleCnt="0"/>
      <dgm:spPr/>
    </dgm:pt>
    <dgm:pt modelId="{DA25EA1A-BE53-401E-BAC4-27E06C17142F}" type="pres">
      <dgm:prSet presAssocID="{3A5318F5-29FB-43F5-B5A3-56D0AF3C55E3}" presName="linNode" presStyleCnt="0"/>
      <dgm:spPr/>
    </dgm:pt>
    <dgm:pt modelId="{78F11BD4-6BAA-49CC-9E6E-81B3DFD2005A}" type="pres">
      <dgm:prSet presAssocID="{3A5318F5-29FB-43F5-B5A3-56D0AF3C55E3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C3B2B561-0D3A-4918-9502-C15DEBDF468A}" type="pres">
      <dgm:prSet presAssocID="{3A5318F5-29FB-43F5-B5A3-56D0AF3C55E3}" presName="descendantText" presStyleLbl="alignAccFollowNode1" presStyleIdx="4" presStyleCnt="6">
        <dgm:presLayoutVars>
          <dgm:bulletEnabled/>
        </dgm:presLayoutVars>
      </dgm:prSet>
      <dgm:spPr/>
    </dgm:pt>
    <dgm:pt modelId="{1BBA76CF-6FD6-439B-8E54-302D463FD69F}" type="pres">
      <dgm:prSet presAssocID="{1BF30BEE-9949-4039-AACA-7D522A3F82E7}" presName="sp" presStyleCnt="0"/>
      <dgm:spPr/>
    </dgm:pt>
    <dgm:pt modelId="{4EC9CF68-F6F9-43A2-AA1C-18A345C4DCDA}" type="pres">
      <dgm:prSet presAssocID="{72AB4B79-6A0B-4CDD-9137-83C9F65D1627}" presName="linNode" presStyleCnt="0"/>
      <dgm:spPr/>
    </dgm:pt>
    <dgm:pt modelId="{C034C4D5-7593-413E-9287-64105683425F}" type="pres">
      <dgm:prSet presAssocID="{72AB4B79-6A0B-4CDD-9137-83C9F65D1627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1B5435D9-9FFD-42F1-9C4B-DBA0B060FD65}" type="pres">
      <dgm:prSet presAssocID="{72AB4B79-6A0B-4CDD-9137-83C9F65D1627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8826C20C-6BAA-4F9B-BA4C-A72919DF48E3}" srcId="{81966504-0961-4A90-86D3-95023C6ED546}" destId="{C7C3E67A-F336-4BCA-BEFD-13162AB49A4B}" srcOrd="0" destOrd="0" parTransId="{717E3317-887D-4D2C-9DE1-9520237737D9}" sibTransId="{1C01930E-9A91-42E7-B34B-B287BCE4B54D}"/>
    <dgm:cxn modelId="{3F541B13-AAE3-41AA-9468-1424F5ECDCF1}" type="presOf" srcId="{EB0EE7E8-B86D-4982-B0BC-7D59E771A1CD}" destId="{EC3B6A21-1F70-45A0-90E1-CC95E84B9487}" srcOrd="0" destOrd="0" presId="urn:microsoft.com/office/officeart/2016/7/layout/VerticalSolidActionList"/>
    <dgm:cxn modelId="{92D5E816-E14C-4784-8433-7ED5AB914726}" type="presOf" srcId="{BE28AA47-EBB4-4D7E-B194-B5139702B3AA}" destId="{88290C3C-2E7A-47A9-A80D-74612EF9E432}" srcOrd="0" destOrd="1" presId="urn:microsoft.com/office/officeart/2016/7/layout/VerticalSolidActionList"/>
    <dgm:cxn modelId="{CA198A2A-4E48-44AC-9271-3FA1C154F779}" type="presOf" srcId="{E53E1C2D-CF26-4892-A903-3770E5691246}" destId="{C3B2B561-0D3A-4918-9502-C15DEBDF468A}" srcOrd="0" destOrd="0" presId="urn:microsoft.com/office/officeart/2016/7/layout/VerticalSolidActionList"/>
    <dgm:cxn modelId="{9037C739-5F79-4523-9E41-E82F9E1352E1}" type="presOf" srcId="{3A5318F5-29FB-43F5-B5A3-56D0AF3C55E3}" destId="{78F11BD4-6BAA-49CC-9E6E-81B3DFD2005A}" srcOrd="0" destOrd="0" presId="urn:microsoft.com/office/officeart/2016/7/layout/VerticalSolidActionList"/>
    <dgm:cxn modelId="{AC7F8C5E-5F26-4B1A-B941-912EAAFB6135}" type="presOf" srcId="{81966504-0961-4A90-86D3-95023C6ED546}" destId="{22184AF7-2AE5-4016-B9FF-375B1ECE6EB5}" srcOrd="0" destOrd="0" presId="urn:microsoft.com/office/officeart/2016/7/layout/VerticalSolidActionList"/>
    <dgm:cxn modelId="{AF9C0360-42B9-4A5F-A7EF-D6629422ECEA}" type="presOf" srcId="{72AB4B79-6A0B-4CDD-9137-83C9F65D1627}" destId="{C034C4D5-7593-413E-9287-64105683425F}" srcOrd="0" destOrd="0" presId="urn:microsoft.com/office/officeart/2016/7/layout/VerticalSolidActionList"/>
    <dgm:cxn modelId="{D9AF7660-E6B1-4B9B-A6A8-4F77D4F77CA2}" type="presOf" srcId="{1CEBD87F-A824-451D-AE0E-8624E33777FB}" destId="{08A448B2-CE62-434C-BD9C-B26555F1B31D}" srcOrd="0" destOrd="0" presId="urn:microsoft.com/office/officeart/2016/7/layout/VerticalSolidActionList"/>
    <dgm:cxn modelId="{C5F1AA60-4FF3-4AA3-B4D7-29EB8741CF74}" type="presOf" srcId="{2EC056AE-2CC8-42D0-BB39-E6DCAC1FF8D5}" destId="{18445E6A-A1F1-409E-8C35-2F14692D2A10}" srcOrd="0" destOrd="0" presId="urn:microsoft.com/office/officeart/2016/7/layout/VerticalSolidActionList"/>
    <dgm:cxn modelId="{5C10EA43-2C39-455C-8AE1-80CF6974A702}" type="presOf" srcId="{C7C3E67A-F336-4BCA-BEFD-13162AB49A4B}" destId="{08446E54-23BB-4D8E-8228-3626E895438A}" srcOrd="0" destOrd="0" presId="urn:microsoft.com/office/officeart/2016/7/layout/VerticalSolidActionList"/>
    <dgm:cxn modelId="{A43B2B4C-1051-4FEA-BE59-465778EF3C91}" srcId="{1CEBD87F-A824-451D-AE0E-8624E33777FB}" destId="{3A5318F5-29FB-43F5-B5A3-56D0AF3C55E3}" srcOrd="4" destOrd="0" parTransId="{F5F47A69-E236-48FF-A4B2-79D7DF97046F}" sibTransId="{1BF30BEE-9949-4039-AACA-7D522A3F82E7}"/>
    <dgm:cxn modelId="{E717A34E-DF86-47F2-B280-AEC70B5C4DA6}" srcId="{91AA4321-9B5E-4360-96C3-A74E585F4680}" destId="{BE28AA47-EBB4-4D7E-B194-B5139702B3AA}" srcOrd="1" destOrd="0" parTransId="{978AEF86-B8C0-4A5D-B600-1237C28E3E6F}" sibTransId="{58DE9A76-7F81-4F79-862C-73ECF7817D1D}"/>
    <dgm:cxn modelId="{E08FC873-4425-4E2E-A5F3-C28A62F5BE7A}" srcId="{1CEBD87F-A824-451D-AE0E-8624E33777FB}" destId="{72AB4B79-6A0B-4CDD-9137-83C9F65D1627}" srcOrd="5" destOrd="0" parTransId="{7F2044C9-78F7-4D6F-B459-C2EA3623A4C5}" sibTransId="{CD899FFD-8AF7-444E-BC25-1255D9A988F9}"/>
    <dgm:cxn modelId="{38790B76-01E2-40D3-AF53-9F84BFF6B90B}" srcId="{22A2A364-964E-4A0C-A078-F0774DC178FD}" destId="{EB0EE7E8-B86D-4982-B0BC-7D59E771A1CD}" srcOrd="0" destOrd="0" parTransId="{825053E9-0EE6-42E3-8CEA-2CFEB9C255DC}" sibTransId="{646D7E1A-DE0A-4B4C-94FD-71BB11424900}"/>
    <dgm:cxn modelId="{B2940B76-5710-461D-96C9-EE2A3D24A3D9}" srcId="{E4C3345D-3434-497B-9901-2B95E63C8CE3}" destId="{2EC056AE-2CC8-42D0-BB39-E6DCAC1FF8D5}" srcOrd="0" destOrd="0" parTransId="{12F98955-64C8-44EA-BD36-1239E8487C12}" sibTransId="{4F777344-60EB-4FA7-8FE2-D2E5A7FE4AC8}"/>
    <dgm:cxn modelId="{5E207377-D34C-46C4-91FE-5C5451E26CEB}" srcId="{1CEBD87F-A824-451D-AE0E-8624E33777FB}" destId="{81966504-0961-4A90-86D3-95023C6ED546}" srcOrd="0" destOrd="0" parTransId="{7F4C14D4-BA85-4131-857A-E98810F9437B}" sibTransId="{5F9BBD35-6ACB-4F2C-A692-794997212A2F}"/>
    <dgm:cxn modelId="{D5395391-8922-4FD7-8CB6-4E378A41138B}" srcId="{1CEBD87F-A824-451D-AE0E-8624E33777FB}" destId="{E4C3345D-3434-497B-9901-2B95E63C8CE3}" srcOrd="3" destOrd="0" parTransId="{119E7EE9-37B3-4A36-90D3-652A2F630598}" sibTransId="{CFE0AF9B-6A5E-4CAB-8B8B-9C878427E0CD}"/>
    <dgm:cxn modelId="{A1356C9E-4F42-43E2-A32B-548F9BDF1FF5}" srcId="{3A5318F5-29FB-43F5-B5A3-56D0AF3C55E3}" destId="{E53E1C2D-CF26-4892-A903-3770E5691246}" srcOrd="0" destOrd="0" parTransId="{25D70E36-E9D0-45DB-83B4-87C37EB662C6}" sibTransId="{FAD2F7DA-B68E-4E47-B7FA-F96277B25836}"/>
    <dgm:cxn modelId="{C179DAA7-28A0-4BB3-B7F0-9573F1519C63}" type="presOf" srcId="{06692610-BCCE-4143-8E70-665C74E49708}" destId="{1B5435D9-9FFD-42F1-9C4B-DBA0B060FD65}" srcOrd="0" destOrd="0" presId="urn:microsoft.com/office/officeart/2016/7/layout/VerticalSolidActionList"/>
    <dgm:cxn modelId="{526D1DAC-4A23-4431-BB6C-69D4E29ED2AF}" srcId="{1CEBD87F-A824-451D-AE0E-8624E33777FB}" destId="{22A2A364-964E-4A0C-A078-F0774DC178FD}" srcOrd="2" destOrd="0" parTransId="{D6690CDE-5A25-4AE6-A26D-3B43D1570EF2}" sibTransId="{84ADD38F-A234-4160-BCD9-A83828BE68B8}"/>
    <dgm:cxn modelId="{878DD2CB-A7E9-48D5-871B-4BC9F14715D1}" srcId="{1CEBD87F-A824-451D-AE0E-8624E33777FB}" destId="{91AA4321-9B5E-4360-96C3-A74E585F4680}" srcOrd="1" destOrd="0" parTransId="{36D1F0E0-DB76-48DD-8FFD-3500732432A9}" sibTransId="{42C48571-DA56-41D7-9839-6A10D802E984}"/>
    <dgm:cxn modelId="{3E4DF2CE-64FB-4D06-B6E5-D1B717DF2AF3}" type="presOf" srcId="{E4C3345D-3434-497B-9901-2B95E63C8CE3}" destId="{3ED7B660-E103-437D-A3F5-EBBEA3972C1A}" srcOrd="0" destOrd="0" presId="urn:microsoft.com/office/officeart/2016/7/layout/VerticalSolidActionList"/>
    <dgm:cxn modelId="{CB973DE3-5032-4B54-8136-ABD4B92215F8}" type="presOf" srcId="{22A2A364-964E-4A0C-A078-F0774DC178FD}" destId="{AB580660-95C0-45EC-954C-D409D6FE8100}" srcOrd="0" destOrd="0" presId="urn:microsoft.com/office/officeart/2016/7/layout/VerticalSolidActionList"/>
    <dgm:cxn modelId="{E74121E8-CB87-4EDA-99FD-D4C15336E90C}" srcId="{91AA4321-9B5E-4360-96C3-A74E585F4680}" destId="{7B3B127F-3417-4B8F-A0C8-3735EBB360EA}" srcOrd="0" destOrd="0" parTransId="{106B6BBB-B77B-443C-87F8-1A27C60B9142}" sibTransId="{F9B36A90-33B7-4FE5-9F2F-F818CFF04117}"/>
    <dgm:cxn modelId="{2A8AD5F4-BC0D-4A01-A00A-EDDFB994C4D7}" srcId="{72AB4B79-6A0B-4CDD-9137-83C9F65D1627}" destId="{06692610-BCCE-4143-8E70-665C74E49708}" srcOrd="0" destOrd="0" parTransId="{FF3329DB-4ACA-45F9-BE2D-60BFEE7DA1B6}" sibTransId="{C540FBD5-B94D-4698-B0F4-762DC156CFCA}"/>
    <dgm:cxn modelId="{01C205F8-29C8-4D30-B3B6-F79D2C2F4B77}" type="presOf" srcId="{91AA4321-9B5E-4360-96C3-A74E585F4680}" destId="{0EA10062-B48D-4417-A5AD-C6F05A924916}" srcOrd="0" destOrd="0" presId="urn:microsoft.com/office/officeart/2016/7/layout/VerticalSolidActionList"/>
    <dgm:cxn modelId="{577F56F8-005E-46BB-A33A-DA1652537B05}" type="presOf" srcId="{7B3B127F-3417-4B8F-A0C8-3735EBB360EA}" destId="{88290C3C-2E7A-47A9-A80D-74612EF9E432}" srcOrd="0" destOrd="0" presId="urn:microsoft.com/office/officeart/2016/7/layout/VerticalSolidActionList"/>
    <dgm:cxn modelId="{74CBF4A7-5719-4C3F-99A0-FFA04AF170A5}" type="presParOf" srcId="{08A448B2-CE62-434C-BD9C-B26555F1B31D}" destId="{22ACAEFD-D26F-486D-966D-9C21B37A64FA}" srcOrd="0" destOrd="0" presId="urn:microsoft.com/office/officeart/2016/7/layout/VerticalSolidActionList"/>
    <dgm:cxn modelId="{D397CD1D-CB33-4B44-A155-10EA1A41D272}" type="presParOf" srcId="{22ACAEFD-D26F-486D-966D-9C21B37A64FA}" destId="{22184AF7-2AE5-4016-B9FF-375B1ECE6EB5}" srcOrd="0" destOrd="0" presId="urn:microsoft.com/office/officeart/2016/7/layout/VerticalSolidActionList"/>
    <dgm:cxn modelId="{785808D0-EFB1-44C6-A057-F75F5BB430F9}" type="presParOf" srcId="{22ACAEFD-D26F-486D-966D-9C21B37A64FA}" destId="{08446E54-23BB-4D8E-8228-3626E895438A}" srcOrd="1" destOrd="0" presId="urn:microsoft.com/office/officeart/2016/7/layout/VerticalSolidActionList"/>
    <dgm:cxn modelId="{ADD38970-451D-49B4-9E87-ED58614D5289}" type="presParOf" srcId="{08A448B2-CE62-434C-BD9C-B26555F1B31D}" destId="{823D610E-9B6D-467F-B72F-2242448A782C}" srcOrd="1" destOrd="0" presId="urn:microsoft.com/office/officeart/2016/7/layout/VerticalSolidActionList"/>
    <dgm:cxn modelId="{DBE98633-9ECB-4871-B162-B267790104C0}" type="presParOf" srcId="{08A448B2-CE62-434C-BD9C-B26555F1B31D}" destId="{03553AC9-D6E0-451F-A12A-0C31A8952EF9}" srcOrd="2" destOrd="0" presId="urn:microsoft.com/office/officeart/2016/7/layout/VerticalSolidActionList"/>
    <dgm:cxn modelId="{9EA36B0C-2124-463A-B1FF-82D00A26C690}" type="presParOf" srcId="{03553AC9-D6E0-451F-A12A-0C31A8952EF9}" destId="{0EA10062-B48D-4417-A5AD-C6F05A924916}" srcOrd="0" destOrd="0" presId="urn:microsoft.com/office/officeart/2016/7/layout/VerticalSolidActionList"/>
    <dgm:cxn modelId="{DC2CC40F-7C64-4C3C-8CF4-E80EEA277334}" type="presParOf" srcId="{03553AC9-D6E0-451F-A12A-0C31A8952EF9}" destId="{88290C3C-2E7A-47A9-A80D-74612EF9E432}" srcOrd="1" destOrd="0" presId="urn:microsoft.com/office/officeart/2016/7/layout/VerticalSolidActionList"/>
    <dgm:cxn modelId="{3F7C05B4-CE1E-45E2-91FF-909A64E9ED5B}" type="presParOf" srcId="{08A448B2-CE62-434C-BD9C-B26555F1B31D}" destId="{87B0E011-6581-47DF-8842-871BFA2D1948}" srcOrd="3" destOrd="0" presId="urn:microsoft.com/office/officeart/2016/7/layout/VerticalSolidActionList"/>
    <dgm:cxn modelId="{CC412B88-364A-4AF3-9B19-6BF78C826A77}" type="presParOf" srcId="{08A448B2-CE62-434C-BD9C-B26555F1B31D}" destId="{C6CC8DC1-7F13-449B-B89E-002E3756631B}" srcOrd="4" destOrd="0" presId="urn:microsoft.com/office/officeart/2016/7/layout/VerticalSolidActionList"/>
    <dgm:cxn modelId="{E278C1A2-95C9-402B-8A99-7B2606B5965A}" type="presParOf" srcId="{C6CC8DC1-7F13-449B-B89E-002E3756631B}" destId="{AB580660-95C0-45EC-954C-D409D6FE8100}" srcOrd="0" destOrd="0" presId="urn:microsoft.com/office/officeart/2016/7/layout/VerticalSolidActionList"/>
    <dgm:cxn modelId="{F8162912-E8E2-4422-AFB3-F43EA7024AE5}" type="presParOf" srcId="{C6CC8DC1-7F13-449B-B89E-002E3756631B}" destId="{EC3B6A21-1F70-45A0-90E1-CC95E84B9487}" srcOrd="1" destOrd="0" presId="urn:microsoft.com/office/officeart/2016/7/layout/VerticalSolidActionList"/>
    <dgm:cxn modelId="{5B553E2F-D955-4DA7-81BA-9280F499DE70}" type="presParOf" srcId="{08A448B2-CE62-434C-BD9C-B26555F1B31D}" destId="{391E1F12-D2D7-41B9-85EF-9A597F68C3FD}" srcOrd="5" destOrd="0" presId="urn:microsoft.com/office/officeart/2016/7/layout/VerticalSolidActionList"/>
    <dgm:cxn modelId="{2F58888A-FA63-4863-A9A6-74F79ABFE160}" type="presParOf" srcId="{08A448B2-CE62-434C-BD9C-B26555F1B31D}" destId="{3ADA72D9-6ED3-4E7E-A167-678C8EC65BC6}" srcOrd="6" destOrd="0" presId="urn:microsoft.com/office/officeart/2016/7/layout/VerticalSolidActionList"/>
    <dgm:cxn modelId="{428261F7-76CF-4CE4-8196-5EF799FC2F7D}" type="presParOf" srcId="{3ADA72D9-6ED3-4E7E-A167-678C8EC65BC6}" destId="{3ED7B660-E103-437D-A3F5-EBBEA3972C1A}" srcOrd="0" destOrd="0" presId="urn:microsoft.com/office/officeart/2016/7/layout/VerticalSolidActionList"/>
    <dgm:cxn modelId="{AB0FE2EB-E7D8-443D-AA46-7C15C7DAD080}" type="presParOf" srcId="{3ADA72D9-6ED3-4E7E-A167-678C8EC65BC6}" destId="{18445E6A-A1F1-409E-8C35-2F14692D2A10}" srcOrd="1" destOrd="0" presId="urn:microsoft.com/office/officeart/2016/7/layout/VerticalSolidActionList"/>
    <dgm:cxn modelId="{86848339-2973-4F98-A91C-D4A73AE8BFB5}" type="presParOf" srcId="{08A448B2-CE62-434C-BD9C-B26555F1B31D}" destId="{667411F9-5F03-41D1-9066-586DDF2CD741}" srcOrd="7" destOrd="0" presId="urn:microsoft.com/office/officeart/2016/7/layout/VerticalSolidActionList"/>
    <dgm:cxn modelId="{B4393FDA-42EC-4099-8DCA-E882336B0AFE}" type="presParOf" srcId="{08A448B2-CE62-434C-BD9C-B26555F1B31D}" destId="{DA25EA1A-BE53-401E-BAC4-27E06C17142F}" srcOrd="8" destOrd="0" presId="urn:microsoft.com/office/officeart/2016/7/layout/VerticalSolidActionList"/>
    <dgm:cxn modelId="{D44F3314-E79E-4B0C-B5D5-E57172FBFFA2}" type="presParOf" srcId="{DA25EA1A-BE53-401E-BAC4-27E06C17142F}" destId="{78F11BD4-6BAA-49CC-9E6E-81B3DFD2005A}" srcOrd="0" destOrd="0" presId="urn:microsoft.com/office/officeart/2016/7/layout/VerticalSolidActionList"/>
    <dgm:cxn modelId="{9F3D43DA-E8CD-471C-9045-D4D6CB53CB4B}" type="presParOf" srcId="{DA25EA1A-BE53-401E-BAC4-27E06C17142F}" destId="{C3B2B561-0D3A-4918-9502-C15DEBDF468A}" srcOrd="1" destOrd="0" presId="urn:microsoft.com/office/officeart/2016/7/layout/VerticalSolidActionList"/>
    <dgm:cxn modelId="{A1DFAF3F-8C48-4575-93B9-0F423BC2A04B}" type="presParOf" srcId="{08A448B2-CE62-434C-BD9C-B26555F1B31D}" destId="{1BBA76CF-6FD6-439B-8E54-302D463FD69F}" srcOrd="9" destOrd="0" presId="urn:microsoft.com/office/officeart/2016/7/layout/VerticalSolidActionList"/>
    <dgm:cxn modelId="{18F299D3-1748-4222-BC09-AA0669965417}" type="presParOf" srcId="{08A448B2-CE62-434C-BD9C-B26555F1B31D}" destId="{4EC9CF68-F6F9-43A2-AA1C-18A345C4DCDA}" srcOrd="10" destOrd="0" presId="urn:microsoft.com/office/officeart/2016/7/layout/VerticalSolidActionList"/>
    <dgm:cxn modelId="{AC84EE77-B22F-45D4-8049-A4E9B104B0C3}" type="presParOf" srcId="{4EC9CF68-F6F9-43A2-AA1C-18A345C4DCDA}" destId="{C034C4D5-7593-413E-9287-64105683425F}" srcOrd="0" destOrd="0" presId="urn:microsoft.com/office/officeart/2016/7/layout/VerticalSolidActionList"/>
    <dgm:cxn modelId="{A8506B34-2DA6-4EF1-A93D-FF427A4FB153}" type="presParOf" srcId="{4EC9CF68-F6F9-43A2-AA1C-18A345C4DCDA}" destId="{1B5435D9-9FFD-42F1-9C4B-DBA0B060FD6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46E54-23BB-4D8E-8228-3626E895438A}">
      <dsp:nvSpPr>
        <dsp:cNvPr id="0" name=""/>
        <dsp:cNvSpPr/>
      </dsp:nvSpPr>
      <dsp:spPr>
        <a:xfrm>
          <a:off x="2103120" y="531"/>
          <a:ext cx="8412480" cy="69071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441" rIns="163225" bIns="175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Airline is as unsafe as reported by Media. Let’s review some </a:t>
          </a:r>
          <a:r>
            <a:rPr lang="en-US" sz="1600" b="0" kern="1200" dirty="0"/>
            <a:t>data</a:t>
          </a:r>
          <a:r>
            <a:rPr lang="en-US" sz="1600" kern="1200" dirty="0"/>
            <a:t> </a:t>
          </a:r>
        </a:p>
      </dsp:txBody>
      <dsp:txXfrm>
        <a:off x="2103120" y="531"/>
        <a:ext cx="8412480" cy="690711"/>
      </dsp:txXfrm>
    </dsp:sp>
    <dsp:sp modelId="{22184AF7-2AE5-4016-B9FF-375B1ECE6EB5}">
      <dsp:nvSpPr>
        <dsp:cNvPr id="0" name=""/>
        <dsp:cNvSpPr/>
      </dsp:nvSpPr>
      <dsp:spPr>
        <a:xfrm>
          <a:off x="0" y="531"/>
          <a:ext cx="2103120" cy="6907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27" rIns="111290" bIns="68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Media Aspects</a:t>
          </a:r>
          <a:endParaRPr lang="en-US" sz="1900" kern="1200" dirty="0"/>
        </a:p>
      </dsp:txBody>
      <dsp:txXfrm>
        <a:off x="0" y="531"/>
        <a:ext cx="2103120" cy="690711"/>
      </dsp:txXfrm>
    </dsp:sp>
    <dsp:sp modelId="{88290C3C-2E7A-47A9-A80D-74612EF9E432}">
      <dsp:nvSpPr>
        <dsp:cNvPr id="0" name=""/>
        <dsp:cNvSpPr/>
      </dsp:nvSpPr>
      <dsp:spPr>
        <a:xfrm>
          <a:off x="2103120" y="732685"/>
          <a:ext cx="8412480" cy="69071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441" rIns="163225" bIns="175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Airline Industry is been high revenue generating industry. Has anything impacted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industry recently?</a:t>
          </a:r>
        </a:p>
      </dsp:txBody>
      <dsp:txXfrm>
        <a:off x="2103120" y="732685"/>
        <a:ext cx="8412480" cy="690711"/>
      </dsp:txXfrm>
    </dsp:sp>
    <dsp:sp modelId="{0EA10062-B48D-4417-A5AD-C6F05A924916}">
      <dsp:nvSpPr>
        <dsp:cNvPr id="0" name=""/>
        <dsp:cNvSpPr/>
      </dsp:nvSpPr>
      <dsp:spPr>
        <a:xfrm>
          <a:off x="0" y="732685"/>
          <a:ext cx="2103120" cy="6907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27" rIns="111290" bIns="68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Airline Revenue</a:t>
          </a:r>
          <a:endParaRPr lang="en-US" sz="1900" kern="1200" dirty="0"/>
        </a:p>
      </dsp:txBody>
      <dsp:txXfrm>
        <a:off x="0" y="732685"/>
        <a:ext cx="2103120" cy="690711"/>
      </dsp:txXfrm>
    </dsp:sp>
    <dsp:sp modelId="{EC3B6A21-1F70-45A0-90E1-CC95E84B9487}">
      <dsp:nvSpPr>
        <dsp:cNvPr id="0" name=""/>
        <dsp:cNvSpPr/>
      </dsp:nvSpPr>
      <dsp:spPr>
        <a:xfrm>
          <a:off x="2103120" y="1464839"/>
          <a:ext cx="8412480" cy="69071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441" rIns="163225" bIns="175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are the drivers for cost and how can it be improved</a:t>
          </a:r>
        </a:p>
      </dsp:txBody>
      <dsp:txXfrm>
        <a:off x="2103120" y="1464839"/>
        <a:ext cx="8412480" cy="690711"/>
      </dsp:txXfrm>
    </dsp:sp>
    <dsp:sp modelId="{AB580660-95C0-45EC-954C-D409D6FE8100}">
      <dsp:nvSpPr>
        <dsp:cNvPr id="0" name=""/>
        <dsp:cNvSpPr/>
      </dsp:nvSpPr>
      <dsp:spPr>
        <a:xfrm>
          <a:off x="0" y="1464839"/>
          <a:ext cx="2103120" cy="6907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27" rIns="111290" bIns="68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Costing Pressure</a:t>
          </a:r>
          <a:endParaRPr lang="en-US" sz="1900" kern="1200" dirty="0"/>
        </a:p>
      </dsp:txBody>
      <dsp:txXfrm>
        <a:off x="0" y="1464839"/>
        <a:ext cx="2103120" cy="690711"/>
      </dsp:txXfrm>
    </dsp:sp>
    <dsp:sp modelId="{18445E6A-A1F1-409E-8C35-2F14692D2A10}">
      <dsp:nvSpPr>
        <dsp:cNvPr id="0" name=""/>
        <dsp:cNvSpPr/>
      </dsp:nvSpPr>
      <dsp:spPr>
        <a:xfrm>
          <a:off x="2103120" y="2196993"/>
          <a:ext cx="8412480" cy="69071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441" rIns="163225" bIns="175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from the data</a:t>
          </a:r>
        </a:p>
      </dsp:txBody>
      <dsp:txXfrm>
        <a:off x="2103120" y="2196993"/>
        <a:ext cx="8412480" cy="690711"/>
      </dsp:txXfrm>
    </dsp:sp>
    <dsp:sp modelId="{3ED7B660-E103-437D-A3F5-EBBEA3972C1A}">
      <dsp:nvSpPr>
        <dsp:cNvPr id="0" name=""/>
        <dsp:cNvSpPr/>
      </dsp:nvSpPr>
      <dsp:spPr>
        <a:xfrm>
          <a:off x="0" y="2196993"/>
          <a:ext cx="2103120" cy="6907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27" rIns="111290" bIns="68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Recommendation</a:t>
          </a:r>
        </a:p>
      </dsp:txBody>
      <dsp:txXfrm>
        <a:off x="0" y="2196993"/>
        <a:ext cx="2103120" cy="690711"/>
      </dsp:txXfrm>
    </dsp:sp>
    <dsp:sp modelId="{C3B2B561-0D3A-4918-9502-C15DEBDF468A}">
      <dsp:nvSpPr>
        <dsp:cNvPr id="0" name=""/>
        <dsp:cNvSpPr/>
      </dsp:nvSpPr>
      <dsp:spPr>
        <a:xfrm>
          <a:off x="2103120" y="2929147"/>
          <a:ext cx="8412480" cy="69071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441" rIns="163225" bIns="175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Authenticity &amp; PII Disclaimers </a:t>
          </a:r>
        </a:p>
      </dsp:txBody>
      <dsp:txXfrm>
        <a:off x="2103120" y="2929147"/>
        <a:ext cx="8412480" cy="690711"/>
      </dsp:txXfrm>
    </dsp:sp>
    <dsp:sp modelId="{78F11BD4-6BAA-49CC-9E6E-81B3DFD2005A}">
      <dsp:nvSpPr>
        <dsp:cNvPr id="0" name=""/>
        <dsp:cNvSpPr/>
      </dsp:nvSpPr>
      <dsp:spPr>
        <a:xfrm>
          <a:off x="0" y="2929147"/>
          <a:ext cx="2103120" cy="6907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27" rIns="111290" bIns="68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Legal and ethical considerations </a:t>
          </a:r>
          <a:endParaRPr lang="en-US" sz="1900" b="0" i="0" kern="1200" dirty="0"/>
        </a:p>
      </dsp:txBody>
      <dsp:txXfrm>
        <a:off x="0" y="2929147"/>
        <a:ext cx="2103120" cy="690711"/>
      </dsp:txXfrm>
    </dsp:sp>
    <dsp:sp modelId="{1B5435D9-9FFD-42F1-9C4B-DBA0B060FD65}">
      <dsp:nvSpPr>
        <dsp:cNvPr id="0" name=""/>
        <dsp:cNvSpPr/>
      </dsp:nvSpPr>
      <dsp:spPr>
        <a:xfrm>
          <a:off x="2103120" y="3661301"/>
          <a:ext cx="8412480" cy="69071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441" rIns="163225" bIns="175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Sources</a:t>
          </a:r>
        </a:p>
      </dsp:txBody>
      <dsp:txXfrm>
        <a:off x="2103120" y="3661301"/>
        <a:ext cx="8412480" cy="690711"/>
      </dsp:txXfrm>
    </dsp:sp>
    <dsp:sp modelId="{C034C4D5-7593-413E-9287-64105683425F}">
      <dsp:nvSpPr>
        <dsp:cNvPr id="0" name=""/>
        <dsp:cNvSpPr/>
      </dsp:nvSpPr>
      <dsp:spPr>
        <a:xfrm>
          <a:off x="0" y="3661301"/>
          <a:ext cx="2103120" cy="6907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27" rIns="111290" bIns="68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References</a:t>
          </a:r>
          <a:endParaRPr lang="en-US" sz="1900" b="0" i="0" kern="1200" dirty="0"/>
        </a:p>
      </dsp:txBody>
      <dsp:txXfrm>
        <a:off x="0" y="3661301"/>
        <a:ext cx="2103120" cy="69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00E-1A2E-4D2B-BADE-37753AB93090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6AB8-ACBE-42E6-92F5-667EDDCD965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ACFF-56C3-4453-9BAD-A02FE717F83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data" TargetMode="External"/><Relationship Id="rId2" Type="http://schemas.openxmlformats.org/officeDocument/2006/relationships/hyperlink" Target="https://docs.google.com/spreadsheets/d/1SDp7p1y6m7N5xD5_fpOkYOrJvd68V7iy6etXy2cetb8/edit?gid=1448957446#gid=14489574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mit.edu/airlinedata/www/2020%2012%20Month%20Documents/Traffic%20and%20Capacity/System%20Total/Passenger%20Revenue%20--%20Total%20System%20Operations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 hidden="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02838" y="3503699"/>
            <a:ext cx="10790228" cy="33509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6345" y="4333565"/>
            <a:ext cx="8690614" cy="9546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6180" b="1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EXECUTIVE</a:t>
            </a:r>
            <a:r>
              <a:rPr lang="en-US" sz="618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SUMMARY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0863" y="5465439"/>
            <a:ext cx="3956308" cy="254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648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Airline Safety Analysis: </a:t>
            </a:r>
            <a:r>
              <a:rPr lang="en-US" sz="1648" kern="120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SkyAir</a:t>
            </a:r>
            <a:r>
              <a:rPr lang="en-US" sz="1648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Airlines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0" i="0"/>
              <a:t>References and Legal/Ethical Aspects </a:t>
            </a:r>
            <a:br>
              <a:rPr lang="en-US" sz="3700" b="0" i="0"/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/>
              <a:t>Legal/Ethical</a:t>
            </a:r>
          </a:p>
          <a:p>
            <a:r>
              <a:rPr lang="en-US" sz="1400" dirty="0"/>
              <a:t>During our Analysis we haven’t used any PII data </a:t>
            </a:r>
          </a:p>
          <a:p>
            <a:r>
              <a:rPr lang="en-US" sz="1400" dirty="0"/>
              <a:t>All Data Sets are extracted from Public Websites.</a:t>
            </a:r>
          </a:p>
          <a:p>
            <a:r>
              <a:rPr lang="en-US" sz="1400" dirty="0"/>
              <a:t>Used Datasets have no restrictions for Academic usage </a:t>
            </a:r>
          </a:p>
          <a:p>
            <a:r>
              <a:rPr lang="en-US" sz="1400" dirty="0"/>
              <a:t>All used Datasets are Shared by respective government bodies for public benefits</a:t>
            </a:r>
          </a:p>
          <a:p>
            <a:r>
              <a:rPr lang="en-US" sz="1400" dirty="0"/>
              <a:t>We have listed the data source details with respectively associated graphs in each slide</a:t>
            </a:r>
          </a:p>
          <a:p>
            <a:pPr marL="0" indent="0">
              <a:buNone/>
            </a:pPr>
            <a:r>
              <a:rPr lang="en-US" sz="1400" b="1" dirty="0"/>
              <a:t>References</a:t>
            </a:r>
          </a:p>
          <a:p>
            <a:r>
              <a:rPr lang="en-US" sz="1400" dirty="0">
                <a:hlinkClick r:id="rId2"/>
              </a:rPr>
              <a:t>https://docs.google.com/spreadsheets/d/1SDp7p1y6m7N5xD5_fpOkYOrJvd68V7iy6etXy2cetb8/edit?gid=1448957446#gid=1448957446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https://www.nhtsa.gov/data</a:t>
            </a:r>
            <a:endParaRPr lang="en-US" sz="1400" dirty="0"/>
          </a:p>
          <a:p>
            <a:r>
              <a:rPr lang="en-US" sz="1400">
                <a:hlinkClick r:id="rId4"/>
              </a:rPr>
              <a:t>http://web.mit.edu/airlinedata/www/2020%2012%20Month%20Documents/Traffic%20and%20Capacity/System%20Total/Passenger%20Revenue%20--%20Total%20System%20Operations.htm</a:t>
            </a:r>
            <a:endParaRPr lang="en-US" sz="1400"/>
          </a:p>
          <a:p>
            <a:r>
              <a:rPr lang="en-GB" sz="1400" u="sng">
                <a:effectLst/>
                <a:ea typeface="Times New Roman" panose="02020603050405020304" pitchFamily="18" charset="0"/>
              </a:rPr>
              <a:t>https://www.airlines.org/dataset/a4a-quarterly-passenger-airline-cost-index-u-s-passenger-airlines/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  <a:t>Executive Summary- </a:t>
            </a:r>
            <a:r>
              <a:rPr lang="en-US" sz="3600" kern="1200" dirty="0" err="1">
                <a:solidFill>
                  <a:schemeClr val="tx1"/>
                </a:solidFill>
                <a:ea typeface="+mj-ea"/>
                <a:cs typeface="+mj-cs"/>
              </a:rPr>
              <a:t>TouchpOINTS</a:t>
            </a:r>
            <a:endParaRPr lang="en-US" sz="36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08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8" name="Freeform: Shape 147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0" name="Freeform: Shape 149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Media Aspects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66620" y="2323555"/>
            <a:ext cx="9858760" cy="33201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7" name="Picture 13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1166620" y="5644583"/>
            <a:ext cx="9858760" cy="600768"/>
          </a:xfrm>
          <a:prstGeom prst="rect">
            <a:avLst/>
          </a:prstGeom>
        </p:spPr>
      </p:pic>
      <p:cxnSp>
        <p:nvCxnSpPr>
          <p:cNvPr id="139" name="Straight Connector 13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66620" y="5646146"/>
            <a:ext cx="9858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342277" y="2184158"/>
            <a:ext cx="7768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9"/>
          <p:cNvSpPr txBox="1"/>
          <p:nvPr/>
        </p:nvSpPr>
        <p:spPr>
          <a:xfrm>
            <a:off x="2216702" y="2704060"/>
            <a:ext cx="3365947" cy="2790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82880" indent="-182880" defTabSz="731520">
              <a:spcBef>
                <a:spcPts val="800"/>
              </a:spcBef>
            </a:pPr>
            <a:r>
              <a:rPr lang="en-US" sz="12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reported sharp rise in airline accidents in 2018 as compared to previous years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US" sz="12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really a big number?</a:t>
            </a:r>
          </a:p>
          <a:p>
            <a:pPr marL="182880" indent="-182880" defTabSz="731520">
              <a:spcBef>
                <a:spcPts val="800"/>
              </a:spcBef>
            </a:pPr>
            <a:r>
              <a:rPr lang="en-US" sz="12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go though next slides to assess how safe is airline travel</a:t>
            </a:r>
            <a:endParaRPr lang="en-US" sz="16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49" y="2287254"/>
            <a:ext cx="1525027" cy="184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315D1-A750-2114-269D-3BFD7D5A0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448" y="2863962"/>
            <a:ext cx="5093109" cy="2003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Trends in Data-Aviation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66620" y="2323555"/>
            <a:ext cx="9858760" cy="33201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1166620" y="5644583"/>
            <a:ext cx="9858760" cy="600768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66620" y="5646146"/>
            <a:ext cx="9858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342277" y="2184158"/>
            <a:ext cx="7768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/>
          </p:cNvSpPr>
          <p:nvPr/>
        </p:nvSpPr>
        <p:spPr>
          <a:xfrm>
            <a:off x="2340404" y="2599297"/>
            <a:ext cx="3365947" cy="2768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0.59 Fatality occurred / Million of scheduled flights in 2019 </a:t>
            </a:r>
          </a:p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other options traveler can consider?</a:t>
            </a:r>
          </a:p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Road travel data in next slide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07" y="2471215"/>
            <a:ext cx="4982935" cy="30248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507" y="2289702"/>
            <a:ext cx="2741968" cy="177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 Travel- Data Understanding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9413" y="2323555"/>
            <a:ext cx="9858760" cy="33201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1099413" y="5644583"/>
            <a:ext cx="9858760" cy="600768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099413" y="5646146"/>
            <a:ext cx="9858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75070" y="2184158"/>
            <a:ext cx="7768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/>
          </p:cNvSpPr>
          <p:nvPr/>
        </p:nvSpPr>
        <p:spPr>
          <a:xfrm>
            <a:off x="2329940" y="2697886"/>
            <a:ext cx="3365947" cy="2597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Reported Road travel Fatality in 2019 was 36k</a:t>
            </a:r>
          </a:p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number is way higher and not at all comparable to Airline fatalities numbers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37" y="2220576"/>
            <a:ext cx="1863922" cy="231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11EE4-7D1B-24C0-9644-77075AAF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55" y="2380235"/>
            <a:ext cx="4909581" cy="1314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F0CB2-4923-F2A3-D38A-029EF1404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310" y="3774236"/>
            <a:ext cx="9979863" cy="2470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Airline Revenue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9413" y="2323555"/>
            <a:ext cx="9858760" cy="33201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1099413" y="5644583"/>
            <a:ext cx="9858760" cy="600768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099413" y="5646146"/>
            <a:ext cx="9858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75070" y="2184158"/>
            <a:ext cx="7768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/>
          </p:cNvSpPr>
          <p:nvPr/>
        </p:nvSpPr>
        <p:spPr>
          <a:xfrm>
            <a:off x="2329940" y="2697886"/>
            <a:ext cx="3365947" cy="2597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9738" indent="-189738" defTabSz="758952">
              <a:spcBef>
                <a:spcPts val="830"/>
              </a:spcBef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Last Decade Delta was one of the consistently growing Airlines in terms of Revenue.</a:t>
            </a:r>
          </a:p>
          <a:p>
            <a:pPr marL="189738" indent="-189738" defTabSz="758952">
              <a:spcBef>
                <a:spcPts val="830"/>
              </a:spcBef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2020, due to International travel restrictions, all Airline company’s revenue declined to a decade low.</a:t>
            </a:r>
          </a:p>
          <a:p>
            <a:pPr defTabSz="731520">
              <a:spcAft>
                <a:spcPts val="600"/>
              </a:spcAft>
            </a:pPr>
            <a:endParaRPr lang="en-US" sz="12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EDDF34F-0823-59D9-B02A-96ECEE45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8" y="2440342"/>
            <a:ext cx="5015953" cy="3086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0B923-508C-AC6D-CED6-69F2B69F4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588" y="2184158"/>
            <a:ext cx="2337011" cy="1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2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Airline Revenue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9413" y="2323555"/>
            <a:ext cx="9858760" cy="33201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1099413" y="5644583"/>
            <a:ext cx="9858760" cy="600768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099413" y="5646146"/>
            <a:ext cx="985876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75070" y="2184158"/>
            <a:ext cx="7768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/>
          </p:cNvSpPr>
          <p:nvPr/>
        </p:nvSpPr>
        <p:spPr>
          <a:xfrm>
            <a:off x="2329940" y="2697886"/>
            <a:ext cx="3365947" cy="2597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850392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During 2020, due to airline travel restrictions all airline companies revenue declined to decade low</a:t>
            </a:r>
          </a:p>
          <a:p>
            <a:pPr marL="285750" indent="-285750" defTabSz="850392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GRPK picked up in 2021 since all the travel ban was removed</a:t>
            </a:r>
          </a:p>
          <a:p>
            <a:pPr marL="285750" indent="-285750" defTabSz="850392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8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Management Need to plan for upsizing the fleet capacity</a:t>
            </a:r>
            <a:br>
              <a:rPr lang="en-US" sz="128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</a:br>
            <a:endParaRPr lang="en-US" sz="128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7A521B0-35E2-D392-D0B1-828A25F5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91" y="2288014"/>
            <a:ext cx="4327749" cy="32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Costing Pressure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80" dirty="0"/>
              <a:t>Post Covid, Inflation is Impacting Airline Operating Cost</a:t>
            </a:r>
          </a:p>
          <a:p>
            <a:pPr>
              <a:lnSpc>
                <a:spcPct val="110000"/>
              </a:lnSpc>
            </a:pPr>
            <a:r>
              <a:rPr lang="en-US" sz="1280" dirty="0"/>
              <a:t>Chart Showing the Updated Operational Components cost in percentage for Q4-2023</a:t>
            </a:r>
          </a:p>
          <a:p>
            <a:pPr>
              <a:lnSpc>
                <a:spcPct val="110000"/>
              </a:lnSpc>
            </a:pPr>
            <a:r>
              <a:rPr lang="en-US" sz="1280" dirty="0"/>
              <a:t>Management need to focus on controlling Operation cost by promoting more automation in operations</a:t>
            </a:r>
          </a:p>
          <a:p>
            <a:pPr>
              <a:lnSpc>
                <a:spcPct val="110000"/>
              </a:lnSpc>
            </a:pPr>
            <a:endParaRPr lang="en-US" sz="1280" dirty="0"/>
          </a:p>
        </p:txBody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A017D62-4735-5B00-6955-F7B64CC6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16" y="1013061"/>
            <a:ext cx="6928884" cy="41649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/>
              <a:t>Conclusion</a:t>
            </a:r>
            <a:endParaRPr lang="en-US" sz="2700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796886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/>
              <a:t>Airline reported Fatality (worldwide) was way less &amp; not comparable than the total ground fatality reported alone in the USA</a:t>
            </a:r>
          </a:p>
          <a:p>
            <a:r>
              <a:rPr lang="en-US" sz="1400" dirty="0"/>
              <a:t>Management need to focus on controlling Operation cost by promoting more automation in operations</a:t>
            </a:r>
          </a:p>
          <a:p>
            <a:r>
              <a:rPr lang="en-US" sz="1400" b="0" i="0" dirty="0">
                <a:effectLst/>
              </a:rPr>
              <a:t>Management Need to plan for upsizing the fleet capacity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9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478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Balanced scorecard slide 1</vt:lpstr>
      <vt:lpstr>PowerPoint Presentation</vt:lpstr>
      <vt:lpstr>Media Aspects</vt:lpstr>
      <vt:lpstr>Trends in Data-Aviation</vt:lpstr>
      <vt:lpstr>Road Travel- Data Understanding</vt:lpstr>
      <vt:lpstr>Airline Revenue</vt:lpstr>
      <vt:lpstr>Airline Revenue</vt:lpstr>
      <vt:lpstr>Costing Pressure </vt:lpstr>
      <vt:lpstr>Conclusion</vt:lpstr>
      <vt:lpstr>References and Legal/Ethical Aspects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2019-04-17T06:29:00Z</dcterms:created>
  <dcterms:modified xsi:type="dcterms:W3CDTF">2024-06-26T18:48:05Z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2018-11-28T18:24:19.6333999Z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675BE7DEE61E45188B8AA65885AA8A76</vt:lpwstr>
  </property>
  <property fmtid="{D5CDD505-2E9C-101B-9397-08002B2CF9AE}" pid="11" name="KSOProductBuildVer">
    <vt:lpwstr>1033-11.2.0.11130</vt:lpwstr>
  </property>
</Properties>
</file>