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9" r:id="rId9"/>
    <p:sldId id="271" r:id="rId10"/>
    <p:sldId id="263" r:id="rId11"/>
    <p:sldId id="272" r:id="rId12"/>
    <p:sldId id="265" r:id="rId13"/>
    <p:sldId id="273" r:id="rId14"/>
    <p:sldId id="268" r:id="rId15"/>
    <p:sldId id="266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0000FF"/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81FC0-820E-4202-B772-AACD5EF19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0B49-3EAD-4F80-A1C8-C2FBEEC322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3EF59-E8E5-4977-BD14-003878B68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83B4F-D5FC-4880-84BF-3B310FB582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E20CB-C824-433A-92FF-55D9A325B4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4961-9D54-4AB3-B67D-462AD98BA6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8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E439E-0A22-453A-8744-292CF9D91D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1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AD28A-44F4-49A4-B5BE-3B7861C5B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2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BEEF4-6666-414D-9935-76B213A500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2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B010-0D80-4987-B3F8-80C42EAB24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F2E2-63B3-49AC-85BF-05F2B72373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0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6AAFF3-C3F9-4A9F-980B-CB2D0745C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1710829" y="3789040"/>
            <a:ext cx="5722342" cy="1109986"/>
          </a:xfrm>
        </p:spPr>
        <p:txBody>
          <a:bodyPr/>
          <a:lstStyle/>
          <a:p>
            <a:r>
              <a:rPr lang="pt-BR" sz="3600" dirty="0" smtClean="0">
                <a:ea typeface="Verdana" panose="020B0604030504040204" pitchFamily="34" charset="0"/>
                <a:cs typeface="Verdana" panose="020B0604030504040204" pitchFamily="34" charset="0"/>
              </a:rPr>
              <a:t>Análise e Desenvolvimento de Sistemas</a:t>
            </a:r>
          </a:p>
        </p:txBody>
      </p:sp>
      <p:sp>
        <p:nvSpPr>
          <p:cNvPr id="11267" name="Subtítulo 2"/>
          <p:cNvSpPr>
            <a:spLocks noGrp="1"/>
          </p:cNvSpPr>
          <p:nvPr>
            <p:ph type="subTitle" idx="1"/>
          </p:nvPr>
        </p:nvSpPr>
        <p:spPr>
          <a:xfrm>
            <a:off x="3061841" y="5157192"/>
            <a:ext cx="3020318" cy="504056"/>
          </a:xfrm>
        </p:spPr>
        <p:txBody>
          <a:bodyPr/>
          <a:lstStyle/>
          <a:p>
            <a:r>
              <a:rPr lang="pt-BR" sz="28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Software Pizzaria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925707" y="3212976"/>
            <a:ext cx="529258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Diagrama de Classe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438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27118"/>
            <a:ext cx="5976664" cy="52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804" y="2564904"/>
            <a:ext cx="8100392" cy="266429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pizzaToolStripMenuItem_Click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000" dirty="0" err="1" smtClean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2000" dirty="0" err="1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frmPizza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pizza =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frmPizza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pizza.MdiParent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pizza.Show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Exemplo de códigos de programação visual (C#)</a:t>
            </a:r>
            <a:endParaRPr lang="pt-BR" kern="0" dirty="0"/>
          </a:p>
        </p:txBody>
      </p:sp>
      <p:sp>
        <p:nvSpPr>
          <p:cNvPr id="2" name="Chave direita 1"/>
          <p:cNvSpPr/>
          <p:nvPr/>
        </p:nvSpPr>
        <p:spPr>
          <a:xfrm>
            <a:off x="6732240" y="3645024"/>
            <a:ext cx="216024" cy="10081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948265" y="4043056"/>
            <a:ext cx="2088232" cy="39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1000" b="1" kern="0" dirty="0" smtClean="0">
                <a:solidFill>
                  <a:srgbClr val="FF0000"/>
                </a:solidFill>
              </a:rPr>
              <a:t>Código do botão que chama a tela relacionada ao mesmo.</a:t>
            </a:r>
          </a:p>
          <a:p>
            <a:r>
              <a:rPr lang="pt-BR" sz="1000" b="1" kern="0" dirty="0" smtClean="0">
                <a:solidFill>
                  <a:srgbClr val="FF0000"/>
                </a:solidFill>
              </a:rPr>
              <a:t>Chama a tabela e dá-se o nome a ela, “pizza”.</a:t>
            </a:r>
            <a:endParaRPr lang="pt-BR" sz="1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Exemplo de códigos do SQL</a:t>
            </a:r>
            <a:endParaRPr lang="pt-BR" kern="0" dirty="0"/>
          </a:p>
        </p:txBody>
      </p:sp>
      <p:sp>
        <p:nvSpPr>
          <p:cNvPr id="2" name="Retângulo 1"/>
          <p:cNvSpPr/>
          <p:nvPr/>
        </p:nvSpPr>
        <p:spPr>
          <a:xfrm>
            <a:off x="413284" y="1628800"/>
            <a:ext cx="6013176" cy="510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pizzaria 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pizzaria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schema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pizza 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CADASTRANDO FUNCIONARIOS --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45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cadastroF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45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nome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145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endereco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t-BR" sz="145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telefone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t-BR" sz="145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cpf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t-BR" sz="145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4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t-BR" sz="145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senha	</a:t>
            </a:r>
            <a:r>
              <a:rPr lang="pt-BR" sz="145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45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5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BR" sz="14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pt-BR" sz="14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2987824" y="1700808"/>
            <a:ext cx="155448" cy="409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138074" y="1791535"/>
            <a:ext cx="2148808" cy="2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1000" b="1" kern="0" dirty="0" smtClean="0">
                <a:solidFill>
                  <a:srgbClr val="FF0000"/>
                </a:solidFill>
              </a:rPr>
              <a:t>Cria </a:t>
            </a:r>
            <a:r>
              <a:rPr lang="pt-BR" sz="1000" b="1" kern="0" dirty="0" smtClean="0">
                <a:solidFill>
                  <a:srgbClr val="FF0000"/>
                </a:solidFill>
              </a:rPr>
              <a:t>um novo Banco de Dados</a:t>
            </a:r>
            <a:endParaRPr lang="pt-BR" sz="1000" b="1" kern="0" dirty="0">
              <a:solidFill>
                <a:srgbClr val="FF0000"/>
              </a:solidFill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1763688" y="2420888"/>
            <a:ext cx="155448" cy="409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1932266" y="2524003"/>
            <a:ext cx="3594684" cy="20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1000" b="1" kern="0" dirty="0" smtClean="0">
                <a:solidFill>
                  <a:srgbClr val="FF0000"/>
                </a:solidFill>
              </a:rPr>
              <a:t>Utiliza o novo Banco de dados que acabou de ser criado</a:t>
            </a:r>
            <a:endParaRPr lang="pt-BR" sz="1000" b="1" kern="0" dirty="0">
              <a:solidFill>
                <a:srgbClr val="FF0000"/>
              </a:solidFill>
            </a:endParaRPr>
          </a:p>
        </p:txBody>
      </p:sp>
      <p:sp>
        <p:nvSpPr>
          <p:cNvPr id="9" name="Chave direita 8"/>
          <p:cNvSpPr/>
          <p:nvPr/>
        </p:nvSpPr>
        <p:spPr>
          <a:xfrm>
            <a:off x="4344544" y="3116190"/>
            <a:ext cx="155448" cy="409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4473518" y="3214667"/>
            <a:ext cx="3692683" cy="21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1000" b="1" kern="0" dirty="0" smtClean="0">
                <a:solidFill>
                  <a:srgbClr val="FF0000"/>
                </a:solidFill>
              </a:rPr>
              <a:t>Cria um esquema para diferenciar os nomes das tabelas</a:t>
            </a:r>
            <a:endParaRPr lang="pt-BR" sz="1000" b="1" kern="0" dirty="0">
              <a:solidFill>
                <a:srgbClr val="FF0000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 bwMode="auto">
          <a:xfrm>
            <a:off x="6329470" y="5133554"/>
            <a:ext cx="267834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1000" b="1" kern="0" dirty="0" smtClean="0">
                <a:solidFill>
                  <a:srgbClr val="FF0000"/>
                </a:solidFill>
              </a:rPr>
              <a:t>Cria uma nova tabela dentro do Banco de Dados contendo todas as informações e características de uma entidade.</a:t>
            </a:r>
            <a:endParaRPr lang="pt-BR" sz="1000" b="1" kern="0" dirty="0">
              <a:solidFill>
                <a:srgbClr val="FF0000"/>
              </a:solidFill>
            </a:endParaRPr>
          </a:p>
        </p:txBody>
      </p:sp>
      <p:sp>
        <p:nvSpPr>
          <p:cNvPr id="12" name="Chave direita 11"/>
          <p:cNvSpPr/>
          <p:nvPr/>
        </p:nvSpPr>
        <p:spPr>
          <a:xfrm>
            <a:off x="6233366" y="4053434"/>
            <a:ext cx="172988" cy="25922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err="1" smtClean="0"/>
              <a:t>PrintScreen</a:t>
            </a:r>
            <a:r>
              <a:rPr lang="pt-BR" dirty="0" smtClean="0"/>
              <a:t> do Programa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135"/>
          <a:stretch/>
        </p:blipFill>
        <p:spPr>
          <a:xfrm>
            <a:off x="822793" y="1628800"/>
            <a:ext cx="749841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2439" r="9757" b="6098"/>
          <a:stretch/>
        </p:blipFill>
        <p:spPr>
          <a:xfrm>
            <a:off x="2606181" y="1844824"/>
            <a:ext cx="3931638" cy="46805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3021242" y="836712"/>
            <a:ext cx="310151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/>
              <a:t>Perguntas?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103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06488" y="706686"/>
            <a:ext cx="6131024" cy="706090"/>
          </a:xfrm>
        </p:spPr>
        <p:txBody>
          <a:bodyPr/>
          <a:lstStyle/>
          <a:p>
            <a:r>
              <a:rPr lang="pt-BR" dirty="0" smtClean="0"/>
              <a:t>Apresentação do Grupo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564904"/>
            <a:ext cx="4608512" cy="86409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Arthur Ângelo Timóteo Silva</a:t>
            </a:r>
          </a:p>
          <a:p>
            <a:pPr marL="0" indent="0">
              <a:buNone/>
            </a:pPr>
            <a:r>
              <a:rPr lang="pt-BR" sz="2400" dirty="0" smtClean="0"/>
              <a:t>Tamires Soares de Moura </a:t>
            </a:r>
            <a:r>
              <a:rPr lang="pt-BR" sz="2400" dirty="0" err="1" smtClean="0"/>
              <a:t>Ishida</a:t>
            </a:r>
            <a:endParaRPr lang="pt-BR" sz="2400" dirty="0" smtClean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5148064" y="5301208"/>
            <a:ext cx="3600400" cy="33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1800" b="1" kern="0" dirty="0" smtClean="0"/>
              <a:t>Prof. Orientador: </a:t>
            </a:r>
            <a:r>
              <a:rPr lang="pt-BR" sz="1800" kern="0" dirty="0" smtClean="0"/>
              <a:t>Milton Santana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090172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Programação Orientada a Objetos - (</a:t>
            </a:r>
            <a:r>
              <a:rPr lang="pt-BR" sz="2800" dirty="0"/>
              <a:t>POO) 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Modelagem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Banco de Dados –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Linguagem de Programação – </a:t>
            </a:r>
            <a:r>
              <a:rPr lang="pt-BR" sz="2800" dirty="0"/>
              <a:t>C</a:t>
            </a:r>
            <a:r>
              <a:rPr lang="pt-BR" sz="2800" dirty="0" smtClean="0"/>
              <a:t>#</a:t>
            </a:r>
            <a:endParaRPr lang="pt-BR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Matérias Estudadas no Módulo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7537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78396" y="2492896"/>
            <a:ext cx="7787208" cy="46064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Estabelecimentos Comerciais, no caso Pizzaria.</a:t>
            </a:r>
            <a:endParaRPr lang="pt-B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Público Alvo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0662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94521"/>
            <a:ext cx="8229600" cy="32689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/>
              <a:t>UML (Unified </a:t>
            </a:r>
            <a:r>
              <a:rPr lang="pt-BR" sz="2800" dirty="0" err="1"/>
              <a:t>Modeling</a:t>
            </a:r>
            <a:r>
              <a:rPr lang="pt-BR" sz="2800" dirty="0"/>
              <a:t> </a:t>
            </a:r>
            <a:r>
              <a:rPr lang="pt-BR" sz="2800" dirty="0" err="1" smtClean="0"/>
              <a:t>Language</a:t>
            </a:r>
            <a:r>
              <a:rPr lang="pt-BR" sz="2800" dirty="0"/>
              <a:t> </a:t>
            </a:r>
            <a:r>
              <a:rPr lang="pt-BR" sz="2800" dirty="0" smtClean="0"/>
              <a:t>/ </a:t>
            </a:r>
            <a:r>
              <a:rPr lang="pt-BR" sz="2800" dirty="0"/>
              <a:t>Linguagem de Modelagem </a:t>
            </a:r>
            <a:r>
              <a:rPr lang="pt-BR" sz="2800" dirty="0" smtClean="0"/>
              <a:t>Unificada).</a:t>
            </a:r>
            <a:endParaRPr lang="pt-BR" sz="2800" dirty="0"/>
          </a:p>
          <a:p>
            <a:pPr eaLnBrk="1" hangingPunct="1">
              <a:lnSpc>
                <a:spcPct val="90000"/>
              </a:lnSpc>
            </a:pPr>
            <a:r>
              <a:rPr lang="pt-BR" sz="2800" dirty="0"/>
              <a:t>É uma linguagem de modelagem (visual), não uma linguagem de </a:t>
            </a:r>
            <a:r>
              <a:rPr lang="pt-BR" sz="2800" dirty="0" smtClean="0"/>
              <a:t>programação e é </a:t>
            </a:r>
            <a:r>
              <a:rPr lang="pt-BR" sz="2800" dirty="0"/>
              <a:t>uma linguagem de modelagem não </a:t>
            </a:r>
            <a:r>
              <a:rPr lang="pt-BR" sz="2800" dirty="0" smtClean="0"/>
              <a:t>proprietária.</a:t>
            </a:r>
            <a:endParaRPr lang="pt-BR" sz="2800" dirty="0"/>
          </a:p>
          <a:p>
            <a:pPr eaLnBrk="1" hangingPunct="1">
              <a:lnSpc>
                <a:spcPct val="90000"/>
              </a:lnSpc>
            </a:pPr>
            <a:r>
              <a:rPr lang="pt-BR" sz="2800" dirty="0"/>
              <a:t>Permite a utilização de diagramas padronizados para especificação e visualização de um </a:t>
            </a:r>
            <a:r>
              <a:rPr lang="pt-BR" sz="2800" dirty="0" smtClean="0"/>
              <a:t>sistema.</a:t>
            </a:r>
            <a:endParaRPr lang="pt-BR" sz="2800" dirty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151621" y="836712"/>
            <a:ext cx="684075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UML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253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1151621" y="3176972"/>
            <a:ext cx="684075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Diagrama de Atividades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1715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58316"/>
            <a:ext cx="590465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151621" y="3176972"/>
            <a:ext cx="684075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dirty="0" smtClean="0"/>
              <a:t>Diagrama de Caso de Uso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238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620688"/>
            <a:ext cx="9144000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244</Words>
  <Application>Microsoft Office PowerPoint</Application>
  <PresentationFormat>Apresentação na tela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Verdana</vt:lpstr>
      <vt:lpstr>Design padrão</vt:lpstr>
      <vt:lpstr>Análise e Desenvolvimento de Sistemas</vt:lpstr>
      <vt:lpstr>Apresentação do Grupo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São Paulo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Tamires Soares de Moura Ishida</cp:lastModifiedBy>
  <cp:revision>88</cp:revision>
  <dcterms:created xsi:type="dcterms:W3CDTF">2012-03-14T19:46:11Z</dcterms:created>
  <dcterms:modified xsi:type="dcterms:W3CDTF">2015-04-02T04:44:09Z</dcterms:modified>
</cp:coreProperties>
</file>