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miko SemiBold"/>
      <p:regular r:id="rId26"/>
      <p:bold r:id="rId27"/>
    </p:embeddedFont>
    <p:embeddedFont>
      <p:font typeface="Poppins"/>
      <p:regular r:id="rId28"/>
      <p:bold r:id="rId29"/>
      <p:italic r:id="rId30"/>
      <p:boldItalic r:id="rId31"/>
    </p:embeddedFont>
    <p:embeddedFont>
      <p:font typeface="Cabin"/>
      <p:regular r:id="rId32"/>
      <p:bold r:id="rId33"/>
      <p:italic r:id="rId34"/>
      <p:boldItalic r:id="rId35"/>
    </p:embeddedFont>
    <p:embeddedFont>
      <p:font typeface="Bebas Neue"/>
      <p:regular r:id="rId36"/>
    </p:embeddedFont>
    <p:embeddedFont>
      <p:font typeface="Barlow Condensed"/>
      <p:regular r:id="rId37"/>
      <p:bold r:id="rId38"/>
      <p:italic r:id="rId39"/>
      <p:boldItalic r:id="rId40"/>
    </p:embeddedFont>
    <p:embeddedFont>
      <p:font typeface="Amiko"/>
      <p:regular r:id="rId41"/>
      <p:bold r:id="rId42"/>
    </p:embeddedFont>
    <p:embeddedFont>
      <p:font typeface="Poppins Medium"/>
      <p:regular r:id="rId43"/>
      <p:bold r:id="rId44"/>
      <p:italic r:id="rId45"/>
      <p:boldItalic r:id="rId46"/>
    </p:embeddedFont>
    <p:embeddedFont>
      <p:font typeface="Londrina Solid"/>
      <p:regular r:id="rId47"/>
    </p:embeddedFont>
    <p:embeddedFont>
      <p:font typeface="Poppins Black"/>
      <p:bold r:id="rId48"/>
      <p:boldItalic r:id="rId49"/>
    </p:embeddedFont>
    <p:embeddedFont>
      <p:font typeface="Poppins ExtraBold"/>
      <p:bold r:id="rId50"/>
      <p:boldItalic r:id="rId51"/>
    </p:embeddedFont>
    <p:embeddedFont>
      <p:font typeface="Nunito Black"/>
      <p:bold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9">
          <p15:clr>
            <a:srgbClr val="9AA0A6"/>
          </p15:clr>
        </p15:guide>
        <p15:guide id="2" pos="5311">
          <p15:clr>
            <a:srgbClr val="9AA0A6"/>
          </p15:clr>
        </p15:guide>
        <p15:guide id="3"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9"/>
        <p:guide pos="5311"/>
        <p:guide pos="290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boldItalic.fntdata"/><Relationship Id="rId42" Type="http://schemas.openxmlformats.org/officeDocument/2006/relationships/font" Target="fonts/Amiko-bold.fntdata"/><Relationship Id="rId41" Type="http://schemas.openxmlformats.org/officeDocument/2006/relationships/font" Target="fonts/Amiko-regular.fntdata"/><Relationship Id="rId44" Type="http://schemas.openxmlformats.org/officeDocument/2006/relationships/font" Target="fonts/PoppinsMedium-bold.fntdata"/><Relationship Id="rId43" Type="http://schemas.openxmlformats.org/officeDocument/2006/relationships/font" Target="fonts/PoppinsMedium-regular.fntdata"/><Relationship Id="rId46" Type="http://schemas.openxmlformats.org/officeDocument/2006/relationships/font" Target="fonts/PoppinsMedium-boldItalic.fntdata"/><Relationship Id="rId45" Type="http://schemas.openxmlformats.org/officeDocument/2006/relationships/font" Target="fonts/PoppinsMedium-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oppinsBlack-bold.fntdata"/><Relationship Id="rId47" Type="http://schemas.openxmlformats.org/officeDocument/2006/relationships/font" Target="fonts/LondrinaSolid-regular.fntdata"/><Relationship Id="rId49" Type="http://schemas.openxmlformats.org/officeDocument/2006/relationships/font" Target="fonts/PoppinsBlack-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boldItalic.fntdata"/><Relationship Id="rId30" Type="http://schemas.openxmlformats.org/officeDocument/2006/relationships/font" Target="fonts/Poppins-italic.fntdata"/><Relationship Id="rId33" Type="http://schemas.openxmlformats.org/officeDocument/2006/relationships/font" Target="fonts/Cabin-bold.fntdata"/><Relationship Id="rId32" Type="http://schemas.openxmlformats.org/officeDocument/2006/relationships/font" Target="fonts/Cabin-regular.fntdata"/><Relationship Id="rId35" Type="http://schemas.openxmlformats.org/officeDocument/2006/relationships/font" Target="fonts/Cabin-boldItalic.fntdata"/><Relationship Id="rId34" Type="http://schemas.openxmlformats.org/officeDocument/2006/relationships/font" Target="fonts/Cabin-italic.fntdata"/><Relationship Id="rId37" Type="http://schemas.openxmlformats.org/officeDocument/2006/relationships/font" Target="fonts/BarlowCondensed-regular.fntdata"/><Relationship Id="rId36" Type="http://schemas.openxmlformats.org/officeDocument/2006/relationships/font" Target="fonts/BebasNeue-regular.fntdata"/><Relationship Id="rId39" Type="http://schemas.openxmlformats.org/officeDocument/2006/relationships/font" Target="fonts/BarlowCondensed-italic.fntdata"/><Relationship Id="rId38" Type="http://schemas.openxmlformats.org/officeDocument/2006/relationships/font" Target="fonts/BarlowCondense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AmikoSemiBold-regular.fntdata"/><Relationship Id="rId25" Type="http://schemas.openxmlformats.org/officeDocument/2006/relationships/slide" Target="slides/slide20.xml"/><Relationship Id="rId28" Type="http://schemas.openxmlformats.org/officeDocument/2006/relationships/font" Target="fonts/Poppins-regular.fntdata"/><Relationship Id="rId27" Type="http://schemas.openxmlformats.org/officeDocument/2006/relationships/font" Target="fonts/AmikoSemiBold-bold.fntdata"/><Relationship Id="rId29" Type="http://schemas.openxmlformats.org/officeDocument/2006/relationships/font" Target="fonts/Poppins-bold.fntdata"/><Relationship Id="rId51" Type="http://schemas.openxmlformats.org/officeDocument/2006/relationships/font" Target="fonts/PoppinsExtraBold-boldItalic.fntdata"/><Relationship Id="rId50" Type="http://schemas.openxmlformats.org/officeDocument/2006/relationships/font" Target="fonts/PoppinsExtraBold-bold.fntdata"/><Relationship Id="rId53" Type="http://schemas.openxmlformats.org/officeDocument/2006/relationships/font" Target="fonts/NunitoBlack-boldItalic.fntdata"/><Relationship Id="rId52" Type="http://schemas.openxmlformats.org/officeDocument/2006/relationships/font" Target="fonts/NunitoBlack-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health-infobase.canada.ca/alcohol/ctad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3766e2b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3766e2b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2b6ca94b1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2b6ca94b1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Used peer reviewed research, and the canadian government website for statistics and research on alcohol dependence.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Went through the health infobase (health data in canada: </a:t>
            </a:r>
            <a:r>
              <a:rPr lang="en" u="sng">
                <a:solidFill>
                  <a:srgbClr val="1155CC"/>
                </a:solidFill>
                <a:hlinkClick r:id="rId2">
                  <a:extLst>
                    <a:ext uri="{A12FA001-AC4F-418D-AE19-62706E023703}">
                      <ahyp:hlinkClr val="tx"/>
                    </a:ext>
                  </a:extLst>
                </a:hlinkClick>
              </a:rPr>
              <a:t>https://health-infobase.canada.ca/</a:t>
            </a:r>
            <a:r>
              <a:rPr lang="en">
                <a:solidFill>
                  <a:schemeClr val="dk1"/>
                </a:solidFill>
              </a:rPr>
              <a:t>) and found out that the age range 20 to 24 Yrs has the highest alcohol consumptions in all categories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2b6ca94b15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2b6ca94b15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16bf3f261c0_0_18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16bf3f261c0_0_18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2b6ca94b15b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7" name="Google Shape;1077;g2b6ca94b15b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26783e378e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26783e378e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2682cd879bc_5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2682cd879bc_5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26783e378e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26783e378e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Used peer reviewed research, and the canadian government website for statistics and research on alcohol dependence.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g2682cd879b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2" name="Google Shape;1182;g2682cd879b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2" name="Shape 1302"/>
        <p:cNvGrpSpPr/>
        <p:nvPr/>
      </p:nvGrpSpPr>
      <p:grpSpPr>
        <a:xfrm>
          <a:off x="0" y="0"/>
          <a:ext cx="0" cy="0"/>
          <a:chOff x="0" y="0"/>
          <a:chExt cx="0" cy="0"/>
        </a:xfrm>
      </p:grpSpPr>
      <p:sp>
        <p:nvSpPr>
          <p:cNvPr id="1303" name="Google Shape;1303;g26783e378e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4" name="Google Shape;1304;g26783e378e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8" name="Shape 1308"/>
        <p:cNvGrpSpPr/>
        <p:nvPr/>
      </p:nvGrpSpPr>
      <p:grpSpPr>
        <a:xfrm>
          <a:off x="0" y="0"/>
          <a:ext cx="0" cy="0"/>
          <a:chOff x="0" y="0"/>
          <a:chExt cx="0" cy="0"/>
        </a:xfrm>
      </p:grpSpPr>
      <p:sp>
        <p:nvSpPr>
          <p:cNvPr id="1309" name="Google Shape;1309;g26783e378e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0" name="Google Shape;1310;g26783e378e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6bf3f261c0_0_17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16bf3f261c0_0_17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4" name="Shape 1314"/>
        <p:cNvGrpSpPr/>
        <p:nvPr/>
      </p:nvGrpSpPr>
      <p:grpSpPr>
        <a:xfrm>
          <a:off x="0" y="0"/>
          <a:ext cx="0" cy="0"/>
          <a:chOff x="0" y="0"/>
          <a:chExt cx="0" cy="0"/>
        </a:xfrm>
      </p:grpSpPr>
      <p:sp>
        <p:nvSpPr>
          <p:cNvPr id="1315" name="Google Shape;1315;g2682cd879bc_1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6" name="Google Shape;1316;g2682cd879bc_1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682cd879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682cd879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6bf3f261c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6bf3f261c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682cd879bc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682cd879bc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16bf3f261c0_0_17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16bf3f261c0_0_17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6bf3f261c0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16bf3f261c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16bf3f261c0_0_18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16bf3f261c0_0_18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16bf3f261c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16bf3f261c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860175" y="0"/>
            <a:ext cx="10864350" cy="5143500"/>
            <a:chOff x="-860175" y="0"/>
            <a:chExt cx="10864350" cy="5143500"/>
          </a:xfrm>
        </p:grpSpPr>
        <p:sp>
          <p:nvSpPr>
            <p:cNvPr id="10" name="Google Shape;10;p2"/>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idx="1" type="subTitle"/>
          </p:nvPr>
        </p:nvSpPr>
        <p:spPr>
          <a:xfrm>
            <a:off x="2813875" y="3677643"/>
            <a:ext cx="5614200" cy="378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800"/>
              <a:buNone/>
              <a:defRPr b="1" sz="1600">
                <a:solidFill>
                  <a:schemeClr val="dk1"/>
                </a:solidFill>
                <a:latin typeface="Amiko"/>
                <a:ea typeface="Amiko"/>
                <a:cs typeface="Amiko"/>
                <a:sym typeface="Amik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 name="Google Shape;17;p2"/>
          <p:cNvSpPr txBox="1"/>
          <p:nvPr>
            <p:ph type="ctrTitle"/>
          </p:nvPr>
        </p:nvSpPr>
        <p:spPr>
          <a:xfrm>
            <a:off x="2813825" y="618296"/>
            <a:ext cx="5614200" cy="2798100"/>
          </a:xfrm>
          <a:prstGeom prst="rect">
            <a:avLst/>
          </a:prstGeom>
          <a:noFill/>
        </p:spPr>
        <p:txBody>
          <a:bodyPr anchorCtr="0" anchor="b" bIns="91425" lIns="91425" spcFirstLastPara="1" rIns="91425" wrap="square" tIns="91425">
            <a:noAutofit/>
          </a:bodyPr>
          <a:lstStyle>
            <a:lvl1pPr lvl="0" rtl="0">
              <a:lnSpc>
                <a:spcPct val="90000"/>
              </a:lnSpc>
              <a:spcBef>
                <a:spcPts val="0"/>
              </a:spcBef>
              <a:spcAft>
                <a:spcPts val="0"/>
              </a:spcAft>
              <a:buSzPts val="5200"/>
              <a:buNone/>
              <a:defRPr sz="5700">
                <a:solidFill>
                  <a:schemeClr val="dk1"/>
                </a:solidFill>
                <a:latin typeface="Poppins ExtraBold"/>
                <a:ea typeface="Poppins ExtraBold"/>
                <a:cs typeface="Poppins ExtraBold"/>
                <a:sym typeface="Poppins ExtraBold"/>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grpSp>
        <p:nvGrpSpPr>
          <p:cNvPr id="109" name="Google Shape;109;p11"/>
          <p:cNvGrpSpPr/>
          <p:nvPr/>
        </p:nvGrpSpPr>
        <p:grpSpPr>
          <a:xfrm>
            <a:off x="-1994050" y="-1162050"/>
            <a:ext cx="13360800" cy="7467600"/>
            <a:chOff x="-1994050" y="-1162050"/>
            <a:chExt cx="13360800" cy="7467600"/>
          </a:xfrm>
        </p:grpSpPr>
        <p:sp>
          <p:nvSpPr>
            <p:cNvPr id="110" name="Google Shape;110;p11"/>
            <p:cNvSpPr/>
            <p:nvPr/>
          </p:nvSpPr>
          <p:spPr>
            <a:xfrm>
              <a:off x="-1994050" y="-1162050"/>
              <a:ext cx="13360800" cy="7467600"/>
            </a:xfrm>
            <a:prstGeom prst="donut">
              <a:avLst>
                <a:gd fmla="val 14430"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114300" y="342900"/>
              <a:ext cx="9144000" cy="4457700"/>
            </a:xfrm>
            <a:prstGeom prst="donut">
              <a:avLst>
                <a:gd fmla="val 16667"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1905000" y="1542450"/>
              <a:ext cx="5334000" cy="2058900"/>
            </a:xfrm>
            <a:prstGeom prst="donut">
              <a:avLst>
                <a:gd fmla="val 27443"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3771900" y="2343148"/>
              <a:ext cx="1600200" cy="457500"/>
            </a:xfrm>
            <a:prstGeom prst="donut">
              <a:avLst>
                <a:gd fmla="val 50000"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1"/>
          <p:cNvSpPr txBox="1"/>
          <p:nvPr>
            <p:ph hasCustomPrompt="1" type="title"/>
          </p:nvPr>
        </p:nvSpPr>
        <p:spPr>
          <a:xfrm>
            <a:off x="1427338" y="1466025"/>
            <a:ext cx="6289500" cy="16938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12000"/>
              <a:buNone/>
              <a:defRPr sz="10000">
                <a:solidFill>
                  <a:schemeClr val="dk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5" name="Google Shape;115;p11"/>
          <p:cNvSpPr txBox="1"/>
          <p:nvPr>
            <p:ph idx="1" type="subTitle"/>
          </p:nvPr>
        </p:nvSpPr>
        <p:spPr>
          <a:xfrm>
            <a:off x="1427163" y="3013525"/>
            <a:ext cx="6289500" cy="4662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6" name="Shape 11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7" name="Shape 117"/>
        <p:cNvGrpSpPr/>
        <p:nvPr/>
      </p:nvGrpSpPr>
      <p:grpSpPr>
        <a:xfrm>
          <a:off x="0" y="0"/>
          <a:ext cx="0" cy="0"/>
          <a:chOff x="0" y="0"/>
          <a:chExt cx="0" cy="0"/>
        </a:xfrm>
      </p:grpSpPr>
      <p:grpSp>
        <p:nvGrpSpPr>
          <p:cNvPr id="118" name="Google Shape;118;p13"/>
          <p:cNvGrpSpPr/>
          <p:nvPr/>
        </p:nvGrpSpPr>
        <p:grpSpPr>
          <a:xfrm>
            <a:off x="-860175" y="0"/>
            <a:ext cx="10864350" cy="5143500"/>
            <a:chOff x="-860175" y="0"/>
            <a:chExt cx="10864350" cy="5143500"/>
          </a:xfrm>
        </p:grpSpPr>
        <p:sp>
          <p:nvSpPr>
            <p:cNvPr id="119" name="Google Shape;119;p13"/>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3"/>
          <p:cNvSpPr txBox="1"/>
          <p:nvPr>
            <p:ph idx="1" type="subTitle"/>
          </p:nvPr>
        </p:nvSpPr>
        <p:spPr>
          <a:xfrm>
            <a:off x="713250" y="2250200"/>
            <a:ext cx="3162000" cy="578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126" name="Google Shape;126;p13"/>
          <p:cNvSpPr txBox="1"/>
          <p:nvPr>
            <p:ph hasCustomPrompt="1" type="title"/>
          </p:nvPr>
        </p:nvSpPr>
        <p:spPr>
          <a:xfrm>
            <a:off x="1840008" y="1391150"/>
            <a:ext cx="908700" cy="42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6"/>
              </a:buClr>
              <a:buSzPts val="2000"/>
              <a:buFont typeface="Poppins"/>
              <a:buNone/>
              <a:defRPr sz="4000">
                <a:solidFill>
                  <a:schemeClr val="dk1"/>
                </a:solidFill>
              </a:defRPr>
            </a:lvl1pPr>
            <a:lvl2pPr lvl="1"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2pPr>
            <a:lvl3pPr lvl="2"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3pPr>
            <a:lvl4pPr lvl="3"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4pPr>
            <a:lvl5pPr lvl="4"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5pPr>
            <a:lvl6pPr lvl="5"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6pPr>
            <a:lvl7pPr lvl="6"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7pPr>
            <a:lvl8pPr lvl="7"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8pPr>
            <a:lvl9pPr lvl="8"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9pPr>
          </a:lstStyle>
          <a:p>
            <a:r>
              <a:t>xx%</a:t>
            </a:r>
          </a:p>
        </p:txBody>
      </p:sp>
      <p:sp>
        <p:nvSpPr>
          <p:cNvPr id="127" name="Google Shape;127;p13"/>
          <p:cNvSpPr txBox="1"/>
          <p:nvPr>
            <p:ph idx="2" type="subTitle"/>
          </p:nvPr>
        </p:nvSpPr>
        <p:spPr>
          <a:xfrm>
            <a:off x="713250" y="1811150"/>
            <a:ext cx="3162000" cy="515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abin"/>
              <a:buNone/>
              <a:defRPr sz="2500">
                <a:latin typeface="Poppins Medium"/>
                <a:ea typeface="Poppins Medium"/>
                <a:cs typeface="Poppins Medium"/>
                <a:sym typeface="Poppins Medium"/>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128" name="Google Shape;128;p13"/>
          <p:cNvSpPr txBox="1"/>
          <p:nvPr>
            <p:ph idx="3"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29" name="Google Shape;129;p13"/>
          <p:cNvSpPr txBox="1"/>
          <p:nvPr>
            <p:ph idx="4" type="subTitle"/>
          </p:nvPr>
        </p:nvSpPr>
        <p:spPr>
          <a:xfrm>
            <a:off x="1961025" y="3898025"/>
            <a:ext cx="3162000" cy="578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130" name="Google Shape;130;p13"/>
          <p:cNvSpPr txBox="1"/>
          <p:nvPr>
            <p:ph hasCustomPrompt="1" idx="5" type="title"/>
          </p:nvPr>
        </p:nvSpPr>
        <p:spPr>
          <a:xfrm>
            <a:off x="3087783" y="3038975"/>
            <a:ext cx="908700" cy="42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6"/>
              </a:buClr>
              <a:buSzPts val="2000"/>
              <a:buFont typeface="Poppins"/>
              <a:buNone/>
              <a:defRPr sz="4000">
                <a:solidFill>
                  <a:schemeClr val="dk1"/>
                </a:solidFill>
              </a:defRPr>
            </a:lvl1pPr>
            <a:lvl2pPr lvl="1"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2pPr>
            <a:lvl3pPr lvl="2"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3pPr>
            <a:lvl4pPr lvl="3"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4pPr>
            <a:lvl5pPr lvl="4"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5pPr>
            <a:lvl6pPr lvl="5"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6pPr>
            <a:lvl7pPr lvl="6"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7pPr>
            <a:lvl8pPr lvl="7"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8pPr>
            <a:lvl9pPr lvl="8"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9pPr>
          </a:lstStyle>
          <a:p>
            <a:r>
              <a:t>xx%</a:t>
            </a:r>
          </a:p>
        </p:txBody>
      </p:sp>
      <p:sp>
        <p:nvSpPr>
          <p:cNvPr id="131" name="Google Shape;131;p13"/>
          <p:cNvSpPr txBox="1"/>
          <p:nvPr>
            <p:ph idx="6" type="subTitle"/>
          </p:nvPr>
        </p:nvSpPr>
        <p:spPr>
          <a:xfrm>
            <a:off x="1961025" y="3458975"/>
            <a:ext cx="3162000" cy="515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abin"/>
              <a:buNone/>
              <a:defRPr sz="2500">
                <a:latin typeface="Poppins Medium"/>
                <a:ea typeface="Poppins Medium"/>
                <a:cs typeface="Poppins Medium"/>
                <a:sym typeface="Poppins Medium"/>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132" name="Google Shape;132;p13"/>
          <p:cNvSpPr txBox="1"/>
          <p:nvPr>
            <p:ph idx="7" type="subTitle"/>
          </p:nvPr>
        </p:nvSpPr>
        <p:spPr>
          <a:xfrm>
            <a:off x="4020975" y="2250200"/>
            <a:ext cx="3162000" cy="578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133" name="Google Shape;133;p13"/>
          <p:cNvSpPr txBox="1"/>
          <p:nvPr>
            <p:ph hasCustomPrompt="1" idx="8" type="title"/>
          </p:nvPr>
        </p:nvSpPr>
        <p:spPr>
          <a:xfrm>
            <a:off x="5147733" y="1391150"/>
            <a:ext cx="908700" cy="42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6"/>
              </a:buClr>
              <a:buSzPts val="2000"/>
              <a:buFont typeface="Poppins"/>
              <a:buNone/>
              <a:defRPr sz="4000">
                <a:solidFill>
                  <a:schemeClr val="dk1"/>
                </a:solidFill>
              </a:defRPr>
            </a:lvl1pPr>
            <a:lvl2pPr lvl="1"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2pPr>
            <a:lvl3pPr lvl="2"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3pPr>
            <a:lvl4pPr lvl="3"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4pPr>
            <a:lvl5pPr lvl="4"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5pPr>
            <a:lvl6pPr lvl="5"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6pPr>
            <a:lvl7pPr lvl="6"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7pPr>
            <a:lvl8pPr lvl="7"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8pPr>
            <a:lvl9pPr lvl="8"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9pPr>
          </a:lstStyle>
          <a:p>
            <a:r>
              <a:t>xx%</a:t>
            </a:r>
          </a:p>
        </p:txBody>
      </p:sp>
      <p:sp>
        <p:nvSpPr>
          <p:cNvPr id="134" name="Google Shape;134;p13"/>
          <p:cNvSpPr txBox="1"/>
          <p:nvPr>
            <p:ph idx="9" type="subTitle"/>
          </p:nvPr>
        </p:nvSpPr>
        <p:spPr>
          <a:xfrm>
            <a:off x="4020975" y="1811150"/>
            <a:ext cx="3162000" cy="515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abin"/>
              <a:buNone/>
              <a:defRPr sz="2500">
                <a:latin typeface="Poppins Medium"/>
                <a:ea typeface="Poppins Medium"/>
                <a:cs typeface="Poppins Medium"/>
                <a:sym typeface="Poppins Medium"/>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135" name="Google Shape;135;p13"/>
          <p:cNvSpPr txBox="1"/>
          <p:nvPr>
            <p:ph idx="13" type="subTitle"/>
          </p:nvPr>
        </p:nvSpPr>
        <p:spPr>
          <a:xfrm>
            <a:off x="5268750" y="3898025"/>
            <a:ext cx="3162000" cy="5787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abin"/>
              <a:buNone/>
              <a:defRPr sz="1400"/>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
        <p:nvSpPr>
          <p:cNvPr id="136" name="Google Shape;136;p13"/>
          <p:cNvSpPr txBox="1"/>
          <p:nvPr>
            <p:ph hasCustomPrompt="1" idx="14" type="title"/>
          </p:nvPr>
        </p:nvSpPr>
        <p:spPr>
          <a:xfrm>
            <a:off x="6395508" y="3038975"/>
            <a:ext cx="908700" cy="420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6"/>
              </a:buClr>
              <a:buSzPts val="2000"/>
              <a:buFont typeface="Poppins"/>
              <a:buNone/>
              <a:defRPr sz="4000">
                <a:solidFill>
                  <a:schemeClr val="dk1"/>
                </a:solidFill>
              </a:defRPr>
            </a:lvl1pPr>
            <a:lvl2pPr lvl="1"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2pPr>
            <a:lvl3pPr lvl="2"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3pPr>
            <a:lvl4pPr lvl="3"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4pPr>
            <a:lvl5pPr lvl="4"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5pPr>
            <a:lvl6pPr lvl="5"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6pPr>
            <a:lvl7pPr lvl="6"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7pPr>
            <a:lvl8pPr lvl="7"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8pPr>
            <a:lvl9pPr lvl="8"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9pPr>
          </a:lstStyle>
          <a:p>
            <a:r>
              <a:t>xx%</a:t>
            </a:r>
          </a:p>
        </p:txBody>
      </p:sp>
      <p:sp>
        <p:nvSpPr>
          <p:cNvPr id="137" name="Google Shape;137;p13"/>
          <p:cNvSpPr txBox="1"/>
          <p:nvPr>
            <p:ph idx="15" type="subTitle"/>
          </p:nvPr>
        </p:nvSpPr>
        <p:spPr>
          <a:xfrm>
            <a:off x="5268750" y="3458975"/>
            <a:ext cx="3162000" cy="515100"/>
          </a:xfrm>
          <a:prstGeom prst="rect">
            <a:avLst/>
          </a:prstGeom>
          <a:noFill/>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Cabin"/>
              <a:buNone/>
              <a:defRPr sz="2500">
                <a:latin typeface="Poppins Medium"/>
                <a:ea typeface="Poppins Medium"/>
                <a:cs typeface="Poppins Medium"/>
                <a:sym typeface="Poppins Medium"/>
              </a:defRPr>
            </a:lvl1pPr>
            <a:lvl2pPr lvl="1" rtl="0">
              <a:spcBef>
                <a:spcPts val="0"/>
              </a:spcBef>
              <a:spcAft>
                <a:spcPts val="0"/>
              </a:spcAft>
              <a:buClr>
                <a:schemeClr val="dk1"/>
              </a:buClr>
              <a:buSzPts val="1400"/>
              <a:buFont typeface="Cabin"/>
              <a:buNone/>
              <a:defRPr>
                <a:solidFill>
                  <a:schemeClr val="dk1"/>
                </a:solidFill>
                <a:latin typeface="Cabin"/>
                <a:ea typeface="Cabin"/>
                <a:cs typeface="Cabin"/>
                <a:sym typeface="Cabin"/>
              </a:defRPr>
            </a:lvl2pPr>
            <a:lvl3pPr lvl="2" rtl="0">
              <a:spcBef>
                <a:spcPts val="0"/>
              </a:spcBef>
              <a:spcAft>
                <a:spcPts val="0"/>
              </a:spcAft>
              <a:buClr>
                <a:schemeClr val="dk1"/>
              </a:buClr>
              <a:buSzPts val="1400"/>
              <a:buFont typeface="Cabin"/>
              <a:buNone/>
              <a:defRPr>
                <a:solidFill>
                  <a:schemeClr val="dk1"/>
                </a:solidFill>
                <a:latin typeface="Cabin"/>
                <a:ea typeface="Cabin"/>
                <a:cs typeface="Cabin"/>
                <a:sym typeface="Cabin"/>
              </a:defRPr>
            </a:lvl3pPr>
            <a:lvl4pPr lvl="3" rtl="0">
              <a:spcBef>
                <a:spcPts val="0"/>
              </a:spcBef>
              <a:spcAft>
                <a:spcPts val="0"/>
              </a:spcAft>
              <a:buClr>
                <a:schemeClr val="dk1"/>
              </a:buClr>
              <a:buSzPts val="1400"/>
              <a:buFont typeface="Cabin"/>
              <a:buNone/>
              <a:defRPr>
                <a:solidFill>
                  <a:schemeClr val="dk1"/>
                </a:solidFill>
                <a:latin typeface="Cabin"/>
                <a:ea typeface="Cabin"/>
                <a:cs typeface="Cabin"/>
                <a:sym typeface="Cabin"/>
              </a:defRPr>
            </a:lvl4pPr>
            <a:lvl5pPr lvl="4" rtl="0">
              <a:spcBef>
                <a:spcPts val="0"/>
              </a:spcBef>
              <a:spcAft>
                <a:spcPts val="0"/>
              </a:spcAft>
              <a:buClr>
                <a:schemeClr val="dk1"/>
              </a:buClr>
              <a:buSzPts val="1400"/>
              <a:buFont typeface="Cabin"/>
              <a:buNone/>
              <a:defRPr>
                <a:solidFill>
                  <a:schemeClr val="dk1"/>
                </a:solidFill>
                <a:latin typeface="Cabin"/>
                <a:ea typeface="Cabin"/>
                <a:cs typeface="Cabin"/>
                <a:sym typeface="Cabin"/>
              </a:defRPr>
            </a:lvl5pPr>
            <a:lvl6pPr lvl="5" rtl="0">
              <a:spcBef>
                <a:spcPts val="0"/>
              </a:spcBef>
              <a:spcAft>
                <a:spcPts val="0"/>
              </a:spcAft>
              <a:buClr>
                <a:schemeClr val="dk1"/>
              </a:buClr>
              <a:buSzPts val="1400"/>
              <a:buFont typeface="Cabin"/>
              <a:buNone/>
              <a:defRPr>
                <a:solidFill>
                  <a:schemeClr val="dk1"/>
                </a:solidFill>
                <a:latin typeface="Cabin"/>
                <a:ea typeface="Cabin"/>
                <a:cs typeface="Cabin"/>
                <a:sym typeface="Cabin"/>
              </a:defRPr>
            </a:lvl6pPr>
            <a:lvl7pPr lvl="6" rtl="0">
              <a:spcBef>
                <a:spcPts val="0"/>
              </a:spcBef>
              <a:spcAft>
                <a:spcPts val="0"/>
              </a:spcAft>
              <a:buClr>
                <a:schemeClr val="dk1"/>
              </a:buClr>
              <a:buSzPts val="1400"/>
              <a:buFont typeface="Cabin"/>
              <a:buNone/>
              <a:defRPr>
                <a:solidFill>
                  <a:schemeClr val="dk1"/>
                </a:solidFill>
                <a:latin typeface="Cabin"/>
                <a:ea typeface="Cabin"/>
                <a:cs typeface="Cabin"/>
                <a:sym typeface="Cabin"/>
              </a:defRPr>
            </a:lvl7pPr>
            <a:lvl8pPr lvl="7" rtl="0">
              <a:spcBef>
                <a:spcPts val="0"/>
              </a:spcBef>
              <a:spcAft>
                <a:spcPts val="0"/>
              </a:spcAft>
              <a:buClr>
                <a:schemeClr val="dk1"/>
              </a:buClr>
              <a:buSzPts val="1400"/>
              <a:buFont typeface="Cabin"/>
              <a:buNone/>
              <a:defRPr>
                <a:solidFill>
                  <a:schemeClr val="dk1"/>
                </a:solidFill>
                <a:latin typeface="Cabin"/>
                <a:ea typeface="Cabin"/>
                <a:cs typeface="Cabin"/>
                <a:sym typeface="Cabin"/>
              </a:defRPr>
            </a:lvl8pPr>
            <a:lvl9pPr lvl="8" rtl="0">
              <a:spcBef>
                <a:spcPts val="0"/>
              </a:spcBef>
              <a:spcAft>
                <a:spcPts val="0"/>
              </a:spcAft>
              <a:buClr>
                <a:schemeClr val="dk1"/>
              </a:buClr>
              <a:buSzPts val="1400"/>
              <a:buFont typeface="Cabin"/>
              <a:buNone/>
              <a:defRPr>
                <a:solidFill>
                  <a:schemeClr val="dk1"/>
                </a:solidFill>
                <a:latin typeface="Cabin"/>
                <a:ea typeface="Cabin"/>
                <a:cs typeface="Cabin"/>
                <a:sym typeface="Cabi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38" name="Shape 138"/>
        <p:cNvGrpSpPr/>
        <p:nvPr/>
      </p:nvGrpSpPr>
      <p:grpSpPr>
        <a:xfrm>
          <a:off x="0" y="0"/>
          <a:ext cx="0" cy="0"/>
          <a:chOff x="0" y="0"/>
          <a:chExt cx="0" cy="0"/>
        </a:xfrm>
      </p:grpSpPr>
      <p:grpSp>
        <p:nvGrpSpPr>
          <p:cNvPr id="139" name="Google Shape;139;p14"/>
          <p:cNvGrpSpPr/>
          <p:nvPr/>
        </p:nvGrpSpPr>
        <p:grpSpPr>
          <a:xfrm>
            <a:off x="-860175" y="0"/>
            <a:ext cx="10864350" cy="5143500"/>
            <a:chOff x="-860175" y="0"/>
            <a:chExt cx="10864350" cy="5143500"/>
          </a:xfrm>
        </p:grpSpPr>
        <p:sp>
          <p:nvSpPr>
            <p:cNvPr id="140" name="Google Shape;140;p14"/>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4"/>
          <p:cNvSpPr txBox="1"/>
          <p:nvPr>
            <p:ph idx="1" type="subTitle"/>
          </p:nvPr>
        </p:nvSpPr>
        <p:spPr>
          <a:xfrm>
            <a:off x="2612225" y="1411362"/>
            <a:ext cx="5332500" cy="16407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600"/>
              <a:buFont typeface="Poppins Medium"/>
              <a:buNone/>
              <a:defRPr sz="2500">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147" name="Google Shape;147;p14"/>
          <p:cNvSpPr txBox="1"/>
          <p:nvPr>
            <p:ph type="title"/>
          </p:nvPr>
        </p:nvSpPr>
        <p:spPr>
          <a:xfrm>
            <a:off x="2612225" y="3190038"/>
            <a:ext cx="5332500" cy="5421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3500"/>
              <a:buFont typeface="Poppins Black"/>
              <a:buNone/>
              <a:defRPr b="1" sz="1600">
                <a:solidFill>
                  <a:schemeClr val="dk1"/>
                </a:solidFill>
                <a:latin typeface="Poppins Medium"/>
                <a:ea typeface="Poppins Medium"/>
                <a:cs typeface="Poppins Medium"/>
                <a:sym typeface="Poppins Medium"/>
              </a:defRPr>
            </a:lvl1pPr>
            <a:lvl2pPr lvl="1" rtl="0">
              <a:spcBef>
                <a:spcPts val="0"/>
              </a:spcBef>
              <a:spcAft>
                <a:spcPts val="0"/>
              </a:spcAft>
              <a:buSzPts val="4000"/>
              <a:buNone/>
              <a:defRPr>
                <a:latin typeface="Arial"/>
                <a:ea typeface="Arial"/>
                <a:cs typeface="Arial"/>
                <a:sym typeface="Arial"/>
              </a:defRPr>
            </a:lvl2pPr>
            <a:lvl3pPr lvl="2" rtl="0">
              <a:spcBef>
                <a:spcPts val="0"/>
              </a:spcBef>
              <a:spcAft>
                <a:spcPts val="0"/>
              </a:spcAft>
              <a:buSzPts val="4000"/>
              <a:buNone/>
              <a:defRPr>
                <a:latin typeface="Arial"/>
                <a:ea typeface="Arial"/>
                <a:cs typeface="Arial"/>
                <a:sym typeface="Arial"/>
              </a:defRPr>
            </a:lvl3pPr>
            <a:lvl4pPr lvl="3" rtl="0">
              <a:spcBef>
                <a:spcPts val="0"/>
              </a:spcBef>
              <a:spcAft>
                <a:spcPts val="0"/>
              </a:spcAft>
              <a:buSzPts val="4000"/>
              <a:buNone/>
              <a:defRPr>
                <a:latin typeface="Arial"/>
                <a:ea typeface="Arial"/>
                <a:cs typeface="Arial"/>
                <a:sym typeface="Arial"/>
              </a:defRPr>
            </a:lvl4pPr>
            <a:lvl5pPr lvl="4" rtl="0">
              <a:spcBef>
                <a:spcPts val="0"/>
              </a:spcBef>
              <a:spcAft>
                <a:spcPts val="0"/>
              </a:spcAft>
              <a:buSzPts val="4000"/>
              <a:buNone/>
              <a:defRPr>
                <a:latin typeface="Arial"/>
                <a:ea typeface="Arial"/>
                <a:cs typeface="Arial"/>
                <a:sym typeface="Arial"/>
              </a:defRPr>
            </a:lvl5pPr>
            <a:lvl6pPr lvl="5" rtl="0">
              <a:spcBef>
                <a:spcPts val="0"/>
              </a:spcBef>
              <a:spcAft>
                <a:spcPts val="0"/>
              </a:spcAft>
              <a:buSzPts val="4000"/>
              <a:buNone/>
              <a:defRPr>
                <a:latin typeface="Arial"/>
                <a:ea typeface="Arial"/>
                <a:cs typeface="Arial"/>
                <a:sym typeface="Arial"/>
              </a:defRPr>
            </a:lvl6pPr>
            <a:lvl7pPr lvl="6" rtl="0">
              <a:spcBef>
                <a:spcPts val="0"/>
              </a:spcBef>
              <a:spcAft>
                <a:spcPts val="0"/>
              </a:spcAft>
              <a:buSzPts val="4000"/>
              <a:buNone/>
              <a:defRPr>
                <a:latin typeface="Arial"/>
                <a:ea typeface="Arial"/>
                <a:cs typeface="Arial"/>
                <a:sym typeface="Arial"/>
              </a:defRPr>
            </a:lvl7pPr>
            <a:lvl8pPr lvl="7" rtl="0">
              <a:spcBef>
                <a:spcPts val="0"/>
              </a:spcBef>
              <a:spcAft>
                <a:spcPts val="0"/>
              </a:spcAft>
              <a:buSzPts val="4000"/>
              <a:buNone/>
              <a:defRPr>
                <a:latin typeface="Arial"/>
                <a:ea typeface="Arial"/>
                <a:cs typeface="Arial"/>
                <a:sym typeface="Arial"/>
              </a:defRPr>
            </a:lvl8pPr>
            <a:lvl9pPr lvl="8" rtl="0">
              <a:spcBef>
                <a:spcPts val="0"/>
              </a:spcBef>
              <a:spcAft>
                <a:spcPts val="0"/>
              </a:spcAft>
              <a:buSzPts val="4000"/>
              <a:buNone/>
              <a:defRPr>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148" name="Shape 148"/>
        <p:cNvGrpSpPr/>
        <p:nvPr/>
      </p:nvGrpSpPr>
      <p:grpSpPr>
        <a:xfrm>
          <a:off x="0" y="0"/>
          <a:ext cx="0" cy="0"/>
          <a:chOff x="0" y="0"/>
          <a:chExt cx="0" cy="0"/>
        </a:xfrm>
      </p:grpSpPr>
      <p:grpSp>
        <p:nvGrpSpPr>
          <p:cNvPr id="149" name="Google Shape;149;p15"/>
          <p:cNvGrpSpPr/>
          <p:nvPr/>
        </p:nvGrpSpPr>
        <p:grpSpPr>
          <a:xfrm flipH="1">
            <a:off x="-860175" y="0"/>
            <a:ext cx="10864350" cy="5143500"/>
            <a:chOff x="-860175" y="0"/>
            <a:chExt cx="10864350" cy="5143500"/>
          </a:xfrm>
        </p:grpSpPr>
        <p:sp>
          <p:nvSpPr>
            <p:cNvPr id="150" name="Google Shape;150;p15"/>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15"/>
          <p:cNvSpPr txBox="1"/>
          <p:nvPr>
            <p:ph idx="1" type="subTitle"/>
          </p:nvPr>
        </p:nvSpPr>
        <p:spPr>
          <a:xfrm>
            <a:off x="5554775" y="2143125"/>
            <a:ext cx="2677500" cy="136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7" name="Google Shape;157;p15"/>
          <p:cNvSpPr/>
          <p:nvPr>
            <p:ph idx="2" type="pic"/>
          </p:nvPr>
        </p:nvSpPr>
        <p:spPr>
          <a:xfrm>
            <a:off x="943375" y="1463550"/>
            <a:ext cx="4156500" cy="2919000"/>
          </a:xfrm>
          <a:prstGeom prst="roundRect">
            <a:avLst>
              <a:gd fmla="val 16667" name="adj"/>
            </a:avLst>
          </a:prstGeom>
          <a:noFill/>
          <a:ln>
            <a:noFill/>
          </a:ln>
        </p:spPr>
      </p:sp>
      <p:sp>
        <p:nvSpPr>
          <p:cNvPr id="158" name="Google Shape;158;p15"/>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5_2">
    <p:spTree>
      <p:nvGrpSpPr>
        <p:cNvPr id="159" name="Shape 159"/>
        <p:cNvGrpSpPr/>
        <p:nvPr/>
      </p:nvGrpSpPr>
      <p:grpSpPr>
        <a:xfrm>
          <a:off x="0" y="0"/>
          <a:ext cx="0" cy="0"/>
          <a:chOff x="0" y="0"/>
          <a:chExt cx="0" cy="0"/>
        </a:xfrm>
      </p:grpSpPr>
      <p:grpSp>
        <p:nvGrpSpPr>
          <p:cNvPr id="160" name="Google Shape;160;p16"/>
          <p:cNvGrpSpPr/>
          <p:nvPr/>
        </p:nvGrpSpPr>
        <p:grpSpPr>
          <a:xfrm>
            <a:off x="-860175" y="0"/>
            <a:ext cx="10864350" cy="5143500"/>
            <a:chOff x="-860175" y="0"/>
            <a:chExt cx="10864350" cy="5143500"/>
          </a:xfrm>
        </p:grpSpPr>
        <p:sp>
          <p:nvSpPr>
            <p:cNvPr id="161" name="Google Shape;161;p16"/>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16"/>
          <p:cNvSpPr txBox="1"/>
          <p:nvPr>
            <p:ph idx="1" type="subTitle"/>
          </p:nvPr>
        </p:nvSpPr>
        <p:spPr>
          <a:xfrm>
            <a:off x="715975" y="2143925"/>
            <a:ext cx="2425200" cy="1219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8" name="Google Shape;168;p16"/>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_2_1">
    <p:spTree>
      <p:nvGrpSpPr>
        <p:cNvPr id="169" name="Shape 169"/>
        <p:cNvGrpSpPr/>
        <p:nvPr/>
      </p:nvGrpSpPr>
      <p:grpSpPr>
        <a:xfrm>
          <a:off x="0" y="0"/>
          <a:ext cx="0" cy="0"/>
          <a:chOff x="0" y="0"/>
          <a:chExt cx="0" cy="0"/>
        </a:xfrm>
      </p:grpSpPr>
      <p:grpSp>
        <p:nvGrpSpPr>
          <p:cNvPr id="170" name="Google Shape;170;p17"/>
          <p:cNvGrpSpPr/>
          <p:nvPr/>
        </p:nvGrpSpPr>
        <p:grpSpPr>
          <a:xfrm flipH="1">
            <a:off x="-860175" y="0"/>
            <a:ext cx="10864350" cy="5143500"/>
            <a:chOff x="-860175" y="0"/>
            <a:chExt cx="10864350" cy="5143500"/>
          </a:xfrm>
        </p:grpSpPr>
        <p:sp>
          <p:nvSpPr>
            <p:cNvPr id="171" name="Google Shape;171;p17"/>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7"/>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7"/>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7"/>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7"/>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7"/>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17"/>
          <p:cNvSpPr txBox="1"/>
          <p:nvPr>
            <p:ph idx="1" type="subTitle"/>
          </p:nvPr>
        </p:nvSpPr>
        <p:spPr>
          <a:xfrm>
            <a:off x="5456125" y="2220125"/>
            <a:ext cx="2425200" cy="1219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8" name="Google Shape;178;p17"/>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9" name="Shape 179"/>
        <p:cNvGrpSpPr/>
        <p:nvPr/>
      </p:nvGrpSpPr>
      <p:grpSpPr>
        <a:xfrm>
          <a:off x="0" y="0"/>
          <a:ext cx="0" cy="0"/>
          <a:chOff x="0" y="0"/>
          <a:chExt cx="0" cy="0"/>
        </a:xfrm>
      </p:grpSpPr>
      <p:grpSp>
        <p:nvGrpSpPr>
          <p:cNvPr id="180" name="Google Shape;180;p18"/>
          <p:cNvGrpSpPr/>
          <p:nvPr/>
        </p:nvGrpSpPr>
        <p:grpSpPr>
          <a:xfrm>
            <a:off x="-860175" y="0"/>
            <a:ext cx="10864350" cy="5143500"/>
            <a:chOff x="-860175" y="0"/>
            <a:chExt cx="10864350" cy="5143500"/>
          </a:xfrm>
        </p:grpSpPr>
        <p:sp>
          <p:nvSpPr>
            <p:cNvPr id="181" name="Google Shape;181;p18"/>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8"/>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8"/>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8"/>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88" name="Google Shape;188;p18"/>
          <p:cNvSpPr txBox="1"/>
          <p:nvPr>
            <p:ph idx="1" type="body"/>
          </p:nvPr>
        </p:nvSpPr>
        <p:spPr>
          <a:xfrm>
            <a:off x="1248063" y="1480325"/>
            <a:ext cx="3235200" cy="290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89" name="Google Shape;189;p18"/>
          <p:cNvSpPr txBox="1"/>
          <p:nvPr>
            <p:ph idx="2" type="body"/>
          </p:nvPr>
        </p:nvSpPr>
        <p:spPr>
          <a:xfrm>
            <a:off x="4660738" y="1480325"/>
            <a:ext cx="3235200" cy="2904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_2">
    <p:spTree>
      <p:nvGrpSpPr>
        <p:cNvPr id="190" name="Shape 190"/>
        <p:cNvGrpSpPr/>
        <p:nvPr/>
      </p:nvGrpSpPr>
      <p:grpSpPr>
        <a:xfrm>
          <a:off x="0" y="0"/>
          <a:ext cx="0" cy="0"/>
          <a:chOff x="0" y="0"/>
          <a:chExt cx="0" cy="0"/>
        </a:xfrm>
      </p:grpSpPr>
      <p:grpSp>
        <p:nvGrpSpPr>
          <p:cNvPr id="191" name="Google Shape;191;p19"/>
          <p:cNvGrpSpPr/>
          <p:nvPr/>
        </p:nvGrpSpPr>
        <p:grpSpPr>
          <a:xfrm flipH="1">
            <a:off x="-860175" y="0"/>
            <a:ext cx="10864350" cy="5143500"/>
            <a:chOff x="-860175" y="0"/>
            <a:chExt cx="10864350" cy="5143500"/>
          </a:xfrm>
        </p:grpSpPr>
        <p:sp>
          <p:nvSpPr>
            <p:cNvPr id="192" name="Google Shape;192;p19"/>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9"/>
          <p:cNvSpPr txBox="1"/>
          <p:nvPr>
            <p:ph idx="1" type="subTitle"/>
          </p:nvPr>
        </p:nvSpPr>
        <p:spPr>
          <a:xfrm>
            <a:off x="4029402" y="1462419"/>
            <a:ext cx="2541300" cy="776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199" name="Google Shape;199;p19"/>
          <p:cNvSpPr txBox="1"/>
          <p:nvPr>
            <p:ph idx="2" type="subTitle"/>
          </p:nvPr>
        </p:nvSpPr>
        <p:spPr>
          <a:xfrm>
            <a:off x="1806925" y="1462419"/>
            <a:ext cx="21660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1000"/>
              <a:buNone/>
              <a:defRPr sz="25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00" name="Google Shape;200;p19"/>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1" name="Google Shape;201;p19"/>
          <p:cNvSpPr txBox="1"/>
          <p:nvPr>
            <p:ph idx="3" type="subTitle"/>
          </p:nvPr>
        </p:nvSpPr>
        <p:spPr>
          <a:xfrm>
            <a:off x="4029402" y="2598709"/>
            <a:ext cx="2541300" cy="776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02" name="Google Shape;202;p19"/>
          <p:cNvSpPr txBox="1"/>
          <p:nvPr>
            <p:ph idx="4" type="subTitle"/>
          </p:nvPr>
        </p:nvSpPr>
        <p:spPr>
          <a:xfrm>
            <a:off x="1806925" y="2598709"/>
            <a:ext cx="21660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1000"/>
              <a:buNone/>
              <a:defRPr sz="25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03" name="Google Shape;203;p19"/>
          <p:cNvSpPr txBox="1"/>
          <p:nvPr>
            <p:ph idx="5" type="subTitle"/>
          </p:nvPr>
        </p:nvSpPr>
        <p:spPr>
          <a:xfrm>
            <a:off x="4029402" y="3734946"/>
            <a:ext cx="2541300" cy="776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04" name="Google Shape;204;p19"/>
          <p:cNvSpPr txBox="1"/>
          <p:nvPr>
            <p:ph idx="6" type="subTitle"/>
          </p:nvPr>
        </p:nvSpPr>
        <p:spPr>
          <a:xfrm>
            <a:off x="1806925" y="3734946"/>
            <a:ext cx="21660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1000"/>
              <a:buNone/>
              <a:defRPr sz="25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_2">
    <p:spTree>
      <p:nvGrpSpPr>
        <p:cNvPr id="205" name="Shape 205"/>
        <p:cNvGrpSpPr/>
        <p:nvPr/>
      </p:nvGrpSpPr>
      <p:grpSpPr>
        <a:xfrm>
          <a:off x="0" y="0"/>
          <a:ext cx="0" cy="0"/>
          <a:chOff x="0" y="0"/>
          <a:chExt cx="0" cy="0"/>
        </a:xfrm>
      </p:grpSpPr>
      <p:grpSp>
        <p:nvGrpSpPr>
          <p:cNvPr id="206" name="Google Shape;206;p20"/>
          <p:cNvGrpSpPr/>
          <p:nvPr/>
        </p:nvGrpSpPr>
        <p:grpSpPr>
          <a:xfrm>
            <a:off x="-860175" y="0"/>
            <a:ext cx="10864350" cy="5143500"/>
            <a:chOff x="-860175" y="0"/>
            <a:chExt cx="10864350" cy="5143500"/>
          </a:xfrm>
        </p:grpSpPr>
        <p:sp>
          <p:nvSpPr>
            <p:cNvPr id="207" name="Google Shape;207;p20"/>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20"/>
          <p:cNvSpPr txBox="1"/>
          <p:nvPr>
            <p:ph idx="1" type="subTitle"/>
          </p:nvPr>
        </p:nvSpPr>
        <p:spPr>
          <a:xfrm>
            <a:off x="842150" y="3846709"/>
            <a:ext cx="2283300" cy="66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14" name="Google Shape;214;p20"/>
          <p:cNvSpPr txBox="1"/>
          <p:nvPr>
            <p:ph idx="2" type="subTitle"/>
          </p:nvPr>
        </p:nvSpPr>
        <p:spPr>
          <a:xfrm>
            <a:off x="842150" y="3484609"/>
            <a:ext cx="2283300" cy="438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dk1"/>
              </a:buClr>
              <a:buSzPts val="1000"/>
              <a:buNone/>
              <a:defRPr sz="2500">
                <a:solidFill>
                  <a:srgbClr val="002644"/>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15" name="Google Shape;215;p20"/>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6" name="Google Shape;216;p20"/>
          <p:cNvSpPr txBox="1"/>
          <p:nvPr>
            <p:ph idx="3" type="subTitle"/>
          </p:nvPr>
        </p:nvSpPr>
        <p:spPr>
          <a:xfrm>
            <a:off x="3430350" y="3846709"/>
            <a:ext cx="2283300" cy="66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17" name="Google Shape;217;p20"/>
          <p:cNvSpPr txBox="1"/>
          <p:nvPr>
            <p:ph idx="4" type="subTitle"/>
          </p:nvPr>
        </p:nvSpPr>
        <p:spPr>
          <a:xfrm>
            <a:off x="3430350" y="3484609"/>
            <a:ext cx="2283300" cy="438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dk1"/>
              </a:buClr>
              <a:buSzPts val="1000"/>
              <a:buNone/>
              <a:defRPr sz="2500">
                <a:solidFill>
                  <a:srgbClr val="002644"/>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18" name="Google Shape;218;p20"/>
          <p:cNvSpPr txBox="1"/>
          <p:nvPr>
            <p:ph idx="5" type="subTitle"/>
          </p:nvPr>
        </p:nvSpPr>
        <p:spPr>
          <a:xfrm>
            <a:off x="6018550" y="3846709"/>
            <a:ext cx="2283300" cy="66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
        <p:nvSpPr>
          <p:cNvPr id="219" name="Google Shape;219;p20"/>
          <p:cNvSpPr txBox="1"/>
          <p:nvPr>
            <p:ph idx="6" type="subTitle"/>
          </p:nvPr>
        </p:nvSpPr>
        <p:spPr>
          <a:xfrm>
            <a:off x="6018550" y="3484609"/>
            <a:ext cx="2283300" cy="4383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dk1"/>
              </a:buClr>
              <a:buSzPts val="1000"/>
              <a:buNone/>
              <a:defRPr sz="2500">
                <a:solidFill>
                  <a:srgbClr val="002644"/>
                </a:solidFill>
                <a:latin typeface="Poppins Medium"/>
                <a:ea typeface="Poppins Medium"/>
                <a:cs typeface="Poppins Medium"/>
                <a:sym typeface="Poppins Medium"/>
              </a:defRPr>
            </a:lvl1pPr>
            <a:lvl2pPr lvl="1" rtl="0" algn="ctr">
              <a:lnSpc>
                <a:spcPct val="100000"/>
              </a:lnSpc>
              <a:spcBef>
                <a:spcPts val="0"/>
              </a:spcBef>
              <a:spcAft>
                <a:spcPts val="0"/>
              </a:spcAft>
              <a:buClr>
                <a:schemeClr val="dk1"/>
              </a:buClr>
              <a:buSzPts val="1000"/>
              <a:buNone/>
              <a:defRPr sz="1000">
                <a:solidFill>
                  <a:schemeClr val="dk1"/>
                </a:solidFill>
              </a:defRPr>
            </a:lvl2pPr>
            <a:lvl3pPr lvl="2" rtl="0" algn="ctr">
              <a:lnSpc>
                <a:spcPct val="100000"/>
              </a:lnSpc>
              <a:spcBef>
                <a:spcPts val="0"/>
              </a:spcBef>
              <a:spcAft>
                <a:spcPts val="0"/>
              </a:spcAft>
              <a:buClr>
                <a:schemeClr val="dk1"/>
              </a:buClr>
              <a:buSzPts val="1000"/>
              <a:buNone/>
              <a:defRPr sz="1000">
                <a:solidFill>
                  <a:schemeClr val="dk1"/>
                </a:solidFill>
              </a:defRPr>
            </a:lvl3pPr>
            <a:lvl4pPr lvl="3" rtl="0" algn="ctr">
              <a:lnSpc>
                <a:spcPct val="100000"/>
              </a:lnSpc>
              <a:spcBef>
                <a:spcPts val="0"/>
              </a:spcBef>
              <a:spcAft>
                <a:spcPts val="0"/>
              </a:spcAft>
              <a:buClr>
                <a:schemeClr val="dk1"/>
              </a:buClr>
              <a:buSzPts val="1000"/>
              <a:buNone/>
              <a:defRPr sz="1000">
                <a:solidFill>
                  <a:schemeClr val="dk1"/>
                </a:solidFill>
              </a:defRPr>
            </a:lvl4pPr>
            <a:lvl5pPr lvl="4" rtl="0" algn="ctr">
              <a:lnSpc>
                <a:spcPct val="100000"/>
              </a:lnSpc>
              <a:spcBef>
                <a:spcPts val="0"/>
              </a:spcBef>
              <a:spcAft>
                <a:spcPts val="0"/>
              </a:spcAft>
              <a:buClr>
                <a:schemeClr val="dk1"/>
              </a:buClr>
              <a:buSzPts val="1000"/>
              <a:buNone/>
              <a:defRPr sz="1000">
                <a:solidFill>
                  <a:schemeClr val="dk1"/>
                </a:solidFill>
              </a:defRPr>
            </a:lvl5pPr>
            <a:lvl6pPr lvl="5" rtl="0" algn="ctr">
              <a:lnSpc>
                <a:spcPct val="100000"/>
              </a:lnSpc>
              <a:spcBef>
                <a:spcPts val="0"/>
              </a:spcBef>
              <a:spcAft>
                <a:spcPts val="0"/>
              </a:spcAft>
              <a:buClr>
                <a:schemeClr val="dk1"/>
              </a:buClr>
              <a:buSzPts val="1000"/>
              <a:buNone/>
              <a:defRPr sz="1000">
                <a:solidFill>
                  <a:schemeClr val="dk1"/>
                </a:solidFill>
              </a:defRPr>
            </a:lvl6pPr>
            <a:lvl7pPr lvl="6" rtl="0" algn="ctr">
              <a:lnSpc>
                <a:spcPct val="100000"/>
              </a:lnSpc>
              <a:spcBef>
                <a:spcPts val="0"/>
              </a:spcBef>
              <a:spcAft>
                <a:spcPts val="0"/>
              </a:spcAft>
              <a:buClr>
                <a:schemeClr val="dk1"/>
              </a:buClr>
              <a:buSzPts val="1000"/>
              <a:buNone/>
              <a:defRPr sz="1000">
                <a:solidFill>
                  <a:schemeClr val="dk1"/>
                </a:solidFill>
              </a:defRPr>
            </a:lvl7pPr>
            <a:lvl8pPr lvl="7" rtl="0" algn="ctr">
              <a:lnSpc>
                <a:spcPct val="100000"/>
              </a:lnSpc>
              <a:spcBef>
                <a:spcPts val="0"/>
              </a:spcBef>
              <a:spcAft>
                <a:spcPts val="0"/>
              </a:spcAft>
              <a:buClr>
                <a:schemeClr val="dk1"/>
              </a:buClr>
              <a:buSzPts val="1000"/>
              <a:buNone/>
              <a:defRPr sz="1000">
                <a:solidFill>
                  <a:schemeClr val="dk1"/>
                </a:solidFill>
              </a:defRPr>
            </a:lvl8pPr>
            <a:lvl9pPr lvl="8" rtl="0" algn="ctr">
              <a:lnSpc>
                <a:spcPct val="10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grpSp>
        <p:nvGrpSpPr>
          <p:cNvPr id="19" name="Google Shape;19;p3"/>
          <p:cNvGrpSpPr/>
          <p:nvPr/>
        </p:nvGrpSpPr>
        <p:grpSpPr>
          <a:xfrm>
            <a:off x="-1994050" y="-1162050"/>
            <a:ext cx="13360800" cy="7467600"/>
            <a:chOff x="-1994050" y="-1162050"/>
            <a:chExt cx="13360800" cy="7467600"/>
          </a:xfrm>
        </p:grpSpPr>
        <p:sp>
          <p:nvSpPr>
            <p:cNvPr id="20" name="Google Shape;20;p3"/>
            <p:cNvSpPr/>
            <p:nvPr/>
          </p:nvSpPr>
          <p:spPr>
            <a:xfrm>
              <a:off x="-1994050" y="-1162050"/>
              <a:ext cx="13360800" cy="7467600"/>
            </a:xfrm>
            <a:prstGeom prst="donut">
              <a:avLst>
                <a:gd fmla="val 14430"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114300" y="342900"/>
              <a:ext cx="9144000" cy="4457700"/>
            </a:xfrm>
            <a:prstGeom prst="donut">
              <a:avLst>
                <a:gd fmla="val 16667"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a:off x="1905000" y="1542450"/>
              <a:ext cx="5334000" cy="2058900"/>
            </a:xfrm>
            <a:prstGeom prst="donut">
              <a:avLst>
                <a:gd fmla="val 27443"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3771900" y="2343148"/>
              <a:ext cx="1600200" cy="457500"/>
            </a:xfrm>
            <a:prstGeom prst="donut">
              <a:avLst>
                <a:gd fmla="val 50000"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txBox="1"/>
          <p:nvPr>
            <p:ph type="title"/>
          </p:nvPr>
        </p:nvSpPr>
        <p:spPr>
          <a:xfrm>
            <a:off x="1390950" y="2183737"/>
            <a:ext cx="6362100" cy="8418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3600"/>
              <a:buNone/>
              <a:defRPr sz="70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idx="1" type="subTitle"/>
          </p:nvPr>
        </p:nvSpPr>
        <p:spPr>
          <a:xfrm>
            <a:off x="1390950" y="3395050"/>
            <a:ext cx="6362100" cy="5076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6" name="Google Shape;26;p3"/>
          <p:cNvSpPr txBox="1"/>
          <p:nvPr>
            <p:ph hasCustomPrompt="1" idx="2" type="title"/>
          </p:nvPr>
        </p:nvSpPr>
        <p:spPr>
          <a:xfrm>
            <a:off x="3758750" y="792750"/>
            <a:ext cx="1626600" cy="1039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6"/>
              </a:buClr>
              <a:buSzPts val="4800"/>
              <a:buFont typeface="Poppins"/>
              <a:buNone/>
              <a:defRPr sz="8000">
                <a:solidFill>
                  <a:schemeClr val="dk1"/>
                </a:solidFill>
              </a:defRPr>
            </a:lvl1pPr>
            <a:lvl2pPr lvl="1"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2pPr>
            <a:lvl3pPr lvl="2"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3pPr>
            <a:lvl4pPr lvl="3"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4pPr>
            <a:lvl5pPr lvl="4"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5pPr>
            <a:lvl6pPr lvl="5"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6pPr>
            <a:lvl7pPr lvl="6"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7pPr>
            <a:lvl8pPr lvl="7"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8pPr>
            <a:lvl9pPr lvl="8" rtl="0" algn="ctr">
              <a:spcBef>
                <a:spcPts val="0"/>
              </a:spcBef>
              <a:spcAft>
                <a:spcPts val="0"/>
              </a:spcAft>
              <a:buClr>
                <a:schemeClr val="accent6"/>
              </a:buClr>
              <a:buSzPts val="2000"/>
              <a:buFont typeface="Poppins"/>
              <a:buNone/>
              <a:defRPr b="1" sz="2000">
                <a:solidFill>
                  <a:schemeClr val="accent6"/>
                </a:solidFill>
                <a:latin typeface="Poppins"/>
                <a:ea typeface="Poppins"/>
                <a:cs typeface="Poppins"/>
                <a:sym typeface="Poppins"/>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2_1">
    <p:spTree>
      <p:nvGrpSpPr>
        <p:cNvPr id="220" name="Shape 220"/>
        <p:cNvGrpSpPr/>
        <p:nvPr/>
      </p:nvGrpSpPr>
      <p:grpSpPr>
        <a:xfrm>
          <a:off x="0" y="0"/>
          <a:ext cx="0" cy="0"/>
          <a:chOff x="0" y="0"/>
          <a:chExt cx="0" cy="0"/>
        </a:xfrm>
      </p:grpSpPr>
      <p:grpSp>
        <p:nvGrpSpPr>
          <p:cNvPr id="221" name="Google Shape;221;p21"/>
          <p:cNvGrpSpPr/>
          <p:nvPr/>
        </p:nvGrpSpPr>
        <p:grpSpPr>
          <a:xfrm>
            <a:off x="-860175" y="0"/>
            <a:ext cx="10864350" cy="5143500"/>
            <a:chOff x="-860175" y="0"/>
            <a:chExt cx="10864350" cy="5143500"/>
          </a:xfrm>
        </p:grpSpPr>
        <p:sp>
          <p:nvSpPr>
            <p:cNvPr id="222" name="Google Shape;222;p21"/>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21"/>
          <p:cNvSpPr txBox="1"/>
          <p:nvPr>
            <p:ph idx="1" type="subTitle"/>
          </p:nvPr>
        </p:nvSpPr>
        <p:spPr>
          <a:xfrm>
            <a:off x="2387888" y="2040864"/>
            <a:ext cx="1764600" cy="959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29" name="Google Shape;229;p21"/>
          <p:cNvSpPr txBox="1"/>
          <p:nvPr>
            <p:ph idx="2" type="subTitle"/>
          </p:nvPr>
        </p:nvSpPr>
        <p:spPr>
          <a:xfrm>
            <a:off x="2387888" y="1540032"/>
            <a:ext cx="1764600" cy="450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1000"/>
              <a:buNone/>
              <a:defRPr sz="25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0" name="Google Shape;230;p21"/>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1" name="Google Shape;231;p21"/>
          <p:cNvSpPr txBox="1"/>
          <p:nvPr>
            <p:ph idx="3" type="subTitle"/>
          </p:nvPr>
        </p:nvSpPr>
        <p:spPr>
          <a:xfrm>
            <a:off x="4991513" y="2040864"/>
            <a:ext cx="1764600" cy="95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2" name="Google Shape;232;p21"/>
          <p:cNvSpPr txBox="1"/>
          <p:nvPr>
            <p:ph idx="4" type="subTitle"/>
          </p:nvPr>
        </p:nvSpPr>
        <p:spPr>
          <a:xfrm>
            <a:off x="4991513" y="1540032"/>
            <a:ext cx="1764600" cy="4506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1000"/>
              <a:buNone/>
              <a:defRPr sz="25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3" name="Google Shape;233;p21"/>
          <p:cNvSpPr txBox="1"/>
          <p:nvPr>
            <p:ph idx="5" type="subTitle"/>
          </p:nvPr>
        </p:nvSpPr>
        <p:spPr>
          <a:xfrm>
            <a:off x="2387888" y="3588714"/>
            <a:ext cx="1764600" cy="959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4" name="Google Shape;234;p21"/>
          <p:cNvSpPr txBox="1"/>
          <p:nvPr>
            <p:ph idx="6" type="subTitle"/>
          </p:nvPr>
        </p:nvSpPr>
        <p:spPr>
          <a:xfrm>
            <a:off x="2387888" y="3087882"/>
            <a:ext cx="1764600" cy="450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1000"/>
              <a:buNone/>
              <a:defRPr sz="25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5" name="Google Shape;235;p21"/>
          <p:cNvSpPr txBox="1"/>
          <p:nvPr>
            <p:ph idx="7" type="subTitle"/>
          </p:nvPr>
        </p:nvSpPr>
        <p:spPr>
          <a:xfrm>
            <a:off x="4991513" y="3588714"/>
            <a:ext cx="1764600" cy="959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000"/>
              <a:buN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36" name="Google Shape;236;p21"/>
          <p:cNvSpPr txBox="1"/>
          <p:nvPr>
            <p:ph idx="8" type="subTitle"/>
          </p:nvPr>
        </p:nvSpPr>
        <p:spPr>
          <a:xfrm>
            <a:off x="4991513" y="3087882"/>
            <a:ext cx="1764600" cy="450600"/>
          </a:xfrm>
          <a:prstGeom prst="rect">
            <a:avLst/>
          </a:prstGeom>
          <a:noFill/>
        </p:spPr>
        <p:txBody>
          <a:bodyPr anchorCtr="0" anchor="b" bIns="91425" lIns="91425" spcFirstLastPara="1" rIns="91425" wrap="square" tIns="91425">
            <a:noAutofit/>
          </a:bodyPr>
          <a:lstStyle>
            <a:lvl1pPr lvl="0" rtl="0" algn="r">
              <a:spcBef>
                <a:spcPts val="0"/>
              </a:spcBef>
              <a:spcAft>
                <a:spcPts val="0"/>
              </a:spcAft>
              <a:buSzPts val="1000"/>
              <a:buNone/>
              <a:defRPr sz="2500">
                <a:solidFill>
                  <a:schemeClr val="dk1"/>
                </a:solidFill>
                <a:latin typeface="Poppins Medium"/>
                <a:ea typeface="Poppins Medium"/>
                <a:cs typeface="Poppins Medium"/>
                <a:sym typeface="Poppins Medium"/>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_1_1">
    <p:spTree>
      <p:nvGrpSpPr>
        <p:cNvPr id="237" name="Shape 237"/>
        <p:cNvGrpSpPr/>
        <p:nvPr/>
      </p:nvGrpSpPr>
      <p:grpSpPr>
        <a:xfrm>
          <a:off x="0" y="0"/>
          <a:ext cx="0" cy="0"/>
          <a:chOff x="0" y="0"/>
          <a:chExt cx="0" cy="0"/>
        </a:xfrm>
      </p:grpSpPr>
      <p:grpSp>
        <p:nvGrpSpPr>
          <p:cNvPr id="238" name="Google Shape;238;p22"/>
          <p:cNvGrpSpPr/>
          <p:nvPr/>
        </p:nvGrpSpPr>
        <p:grpSpPr>
          <a:xfrm flipH="1">
            <a:off x="-860175" y="0"/>
            <a:ext cx="10864350" cy="5143500"/>
            <a:chOff x="-860175" y="0"/>
            <a:chExt cx="10864350" cy="5143500"/>
          </a:xfrm>
        </p:grpSpPr>
        <p:sp>
          <p:nvSpPr>
            <p:cNvPr id="239" name="Google Shape;239;p22"/>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2"/>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2"/>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22"/>
          <p:cNvSpPr txBox="1"/>
          <p:nvPr>
            <p:ph idx="1" type="subTitle"/>
          </p:nvPr>
        </p:nvSpPr>
        <p:spPr>
          <a:xfrm>
            <a:off x="722313" y="2261400"/>
            <a:ext cx="23982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6" name="Google Shape;246;p22"/>
          <p:cNvSpPr txBox="1"/>
          <p:nvPr>
            <p:ph idx="2" type="subTitle"/>
          </p:nvPr>
        </p:nvSpPr>
        <p:spPr>
          <a:xfrm>
            <a:off x="722313" y="1832825"/>
            <a:ext cx="2398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7" name="Google Shape;247;p22"/>
          <p:cNvSpPr txBox="1"/>
          <p:nvPr>
            <p:ph idx="3" type="subTitle"/>
          </p:nvPr>
        </p:nvSpPr>
        <p:spPr>
          <a:xfrm>
            <a:off x="3372900" y="2261575"/>
            <a:ext cx="23982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8" name="Google Shape;248;p22"/>
          <p:cNvSpPr txBox="1"/>
          <p:nvPr>
            <p:ph idx="4" type="subTitle"/>
          </p:nvPr>
        </p:nvSpPr>
        <p:spPr>
          <a:xfrm>
            <a:off x="3372900" y="1832825"/>
            <a:ext cx="2398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9" name="Google Shape;249;p22"/>
          <p:cNvSpPr txBox="1"/>
          <p:nvPr>
            <p:ph idx="5" type="subTitle"/>
          </p:nvPr>
        </p:nvSpPr>
        <p:spPr>
          <a:xfrm>
            <a:off x="6023487" y="2261575"/>
            <a:ext cx="23982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22"/>
          <p:cNvSpPr txBox="1"/>
          <p:nvPr>
            <p:ph idx="6" type="subTitle"/>
          </p:nvPr>
        </p:nvSpPr>
        <p:spPr>
          <a:xfrm>
            <a:off x="6023487" y="1832825"/>
            <a:ext cx="2398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1" name="Google Shape;251;p22"/>
          <p:cNvSpPr txBox="1"/>
          <p:nvPr>
            <p:ph idx="7" type="subTitle"/>
          </p:nvPr>
        </p:nvSpPr>
        <p:spPr>
          <a:xfrm>
            <a:off x="722313" y="4019150"/>
            <a:ext cx="23982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2" name="Google Shape;252;p22"/>
          <p:cNvSpPr txBox="1"/>
          <p:nvPr>
            <p:ph idx="8" type="subTitle"/>
          </p:nvPr>
        </p:nvSpPr>
        <p:spPr>
          <a:xfrm>
            <a:off x="722313" y="3591975"/>
            <a:ext cx="2398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3" name="Google Shape;253;p22"/>
          <p:cNvSpPr txBox="1"/>
          <p:nvPr>
            <p:ph idx="9" type="subTitle"/>
          </p:nvPr>
        </p:nvSpPr>
        <p:spPr>
          <a:xfrm>
            <a:off x="3372900" y="4019150"/>
            <a:ext cx="23982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4" name="Google Shape;254;p22"/>
          <p:cNvSpPr txBox="1"/>
          <p:nvPr>
            <p:ph idx="13" type="subTitle"/>
          </p:nvPr>
        </p:nvSpPr>
        <p:spPr>
          <a:xfrm>
            <a:off x="3372900" y="3592826"/>
            <a:ext cx="2398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5" name="Google Shape;255;p22"/>
          <p:cNvSpPr txBox="1"/>
          <p:nvPr>
            <p:ph idx="14" type="subTitle"/>
          </p:nvPr>
        </p:nvSpPr>
        <p:spPr>
          <a:xfrm>
            <a:off x="6023487" y="4019875"/>
            <a:ext cx="23982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6" name="Google Shape;256;p22"/>
          <p:cNvSpPr txBox="1"/>
          <p:nvPr>
            <p:ph idx="15" type="subTitle"/>
          </p:nvPr>
        </p:nvSpPr>
        <p:spPr>
          <a:xfrm>
            <a:off x="6023487" y="3592829"/>
            <a:ext cx="2398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7" name="Google Shape;257;p22"/>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lumns">
  <p:cSld name="CUSTOM_2_2_1_1_1">
    <p:spTree>
      <p:nvGrpSpPr>
        <p:cNvPr id="258" name="Shape 258"/>
        <p:cNvGrpSpPr/>
        <p:nvPr/>
      </p:nvGrpSpPr>
      <p:grpSpPr>
        <a:xfrm>
          <a:off x="0" y="0"/>
          <a:ext cx="0" cy="0"/>
          <a:chOff x="0" y="0"/>
          <a:chExt cx="0" cy="0"/>
        </a:xfrm>
      </p:grpSpPr>
      <p:grpSp>
        <p:nvGrpSpPr>
          <p:cNvPr id="259" name="Google Shape;259;p23"/>
          <p:cNvGrpSpPr/>
          <p:nvPr/>
        </p:nvGrpSpPr>
        <p:grpSpPr>
          <a:xfrm flipH="1">
            <a:off x="-860175" y="0"/>
            <a:ext cx="10864350" cy="5143500"/>
            <a:chOff x="-860175" y="0"/>
            <a:chExt cx="10864350" cy="5143500"/>
          </a:xfrm>
        </p:grpSpPr>
        <p:sp>
          <p:nvSpPr>
            <p:cNvPr id="260" name="Google Shape;260;p23"/>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3"/>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3"/>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6" name="Google Shape;266;p23"/>
          <p:cNvSpPr txBox="1"/>
          <p:nvPr>
            <p:ph idx="1" type="subTitle"/>
          </p:nvPr>
        </p:nvSpPr>
        <p:spPr>
          <a:xfrm>
            <a:off x="2650304" y="2234420"/>
            <a:ext cx="19122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7" name="Google Shape;267;p23"/>
          <p:cNvSpPr txBox="1"/>
          <p:nvPr>
            <p:ph idx="2" type="subTitle"/>
          </p:nvPr>
        </p:nvSpPr>
        <p:spPr>
          <a:xfrm>
            <a:off x="2650320" y="1805845"/>
            <a:ext cx="1912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8" name="Google Shape;268;p23"/>
          <p:cNvSpPr txBox="1"/>
          <p:nvPr>
            <p:ph idx="3" type="subTitle"/>
          </p:nvPr>
        </p:nvSpPr>
        <p:spPr>
          <a:xfrm>
            <a:off x="4581462" y="2234595"/>
            <a:ext cx="19122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9" name="Google Shape;269;p23"/>
          <p:cNvSpPr txBox="1"/>
          <p:nvPr>
            <p:ph idx="4" type="subTitle"/>
          </p:nvPr>
        </p:nvSpPr>
        <p:spPr>
          <a:xfrm>
            <a:off x="4581478" y="1805845"/>
            <a:ext cx="1912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0" name="Google Shape;270;p23"/>
          <p:cNvSpPr txBox="1"/>
          <p:nvPr>
            <p:ph idx="5" type="subTitle"/>
          </p:nvPr>
        </p:nvSpPr>
        <p:spPr>
          <a:xfrm>
            <a:off x="6512639" y="2234595"/>
            <a:ext cx="19122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1" name="Google Shape;271;p23"/>
          <p:cNvSpPr txBox="1"/>
          <p:nvPr>
            <p:ph idx="6" type="subTitle"/>
          </p:nvPr>
        </p:nvSpPr>
        <p:spPr>
          <a:xfrm>
            <a:off x="6512636" y="1805845"/>
            <a:ext cx="1912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2" name="Google Shape;272;p23"/>
          <p:cNvSpPr txBox="1"/>
          <p:nvPr>
            <p:ph idx="7" type="subTitle"/>
          </p:nvPr>
        </p:nvSpPr>
        <p:spPr>
          <a:xfrm>
            <a:off x="2650304" y="4019150"/>
            <a:ext cx="19122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3" name="Google Shape;273;p23"/>
          <p:cNvSpPr txBox="1"/>
          <p:nvPr>
            <p:ph idx="8" type="subTitle"/>
          </p:nvPr>
        </p:nvSpPr>
        <p:spPr>
          <a:xfrm>
            <a:off x="2650320" y="3591975"/>
            <a:ext cx="1912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4" name="Google Shape;274;p23"/>
          <p:cNvSpPr txBox="1"/>
          <p:nvPr>
            <p:ph idx="9" type="subTitle"/>
          </p:nvPr>
        </p:nvSpPr>
        <p:spPr>
          <a:xfrm>
            <a:off x="4581462" y="4019150"/>
            <a:ext cx="19122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5" name="Google Shape;275;p23"/>
          <p:cNvSpPr txBox="1"/>
          <p:nvPr>
            <p:ph idx="13" type="subTitle"/>
          </p:nvPr>
        </p:nvSpPr>
        <p:spPr>
          <a:xfrm>
            <a:off x="4581478" y="3592826"/>
            <a:ext cx="1912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6" name="Google Shape;276;p23"/>
          <p:cNvSpPr txBox="1"/>
          <p:nvPr>
            <p:ph idx="14" type="subTitle"/>
          </p:nvPr>
        </p:nvSpPr>
        <p:spPr>
          <a:xfrm>
            <a:off x="6512639" y="4019875"/>
            <a:ext cx="19122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7" name="Google Shape;277;p23"/>
          <p:cNvSpPr txBox="1"/>
          <p:nvPr>
            <p:ph idx="15" type="subTitle"/>
          </p:nvPr>
        </p:nvSpPr>
        <p:spPr>
          <a:xfrm>
            <a:off x="6512636" y="3592829"/>
            <a:ext cx="1912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78" name="Google Shape;278;p23"/>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79" name="Google Shape;279;p23"/>
          <p:cNvSpPr txBox="1"/>
          <p:nvPr>
            <p:ph idx="16" type="subTitle"/>
          </p:nvPr>
        </p:nvSpPr>
        <p:spPr>
          <a:xfrm>
            <a:off x="719162" y="2234420"/>
            <a:ext cx="1912200" cy="584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0" name="Google Shape;280;p23"/>
          <p:cNvSpPr txBox="1"/>
          <p:nvPr>
            <p:ph idx="17" type="subTitle"/>
          </p:nvPr>
        </p:nvSpPr>
        <p:spPr>
          <a:xfrm>
            <a:off x="719162" y="1805845"/>
            <a:ext cx="1912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1" name="Google Shape;281;p23"/>
          <p:cNvSpPr txBox="1"/>
          <p:nvPr>
            <p:ph idx="18" type="subTitle"/>
          </p:nvPr>
        </p:nvSpPr>
        <p:spPr>
          <a:xfrm>
            <a:off x="719162" y="4019150"/>
            <a:ext cx="1912200" cy="584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2" name="Google Shape;282;p23"/>
          <p:cNvSpPr txBox="1"/>
          <p:nvPr>
            <p:ph idx="19" type="subTitle"/>
          </p:nvPr>
        </p:nvSpPr>
        <p:spPr>
          <a:xfrm>
            <a:off x="719162" y="3591975"/>
            <a:ext cx="1912200" cy="472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500">
                <a:solidFill>
                  <a:schemeClr val="dk1"/>
                </a:solidFill>
                <a:latin typeface="Poppins Medium"/>
                <a:ea typeface="Poppins Medium"/>
                <a:cs typeface="Poppins Medium"/>
                <a:sym typeface="Poppins Medium"/>
              </a:defRPr>
            </a:lvl1pPr>
            <a:lvl2pPr lvl="1" rtl="0">
              <a:spcBef>
                <a:spcPts val="0"/>
              </a:spcBef>
              <a:spcAft>
                <a:spcPts val="0"/>
              </a:spcAft>
              <a:buSzPts val="2400"/>
              <a:buFont typeface="Bebas Neue"/>
              <a:buNone/>
              <a:defRPr sz="2400">
                <a:latin typeface="Bebas Neue"/>
                <a:ea typeface="Bebas Neue"/>
                <a:cs typeface="Bebas Neue"/>
                <a:sym typeface="Bebas Neue"/>
              </a:defRPr>
            </a:lvl2pPr>
            <a:lvl3pPr lvl="2" rtl="0">
              <a:spcBef>
                <a:spcPts val="0"/>
              </a:spcBef>
              <a:spcAft>
                <a:spcPts val="0"/>
              </a:spcAft>
              <a:buSzPts val="2400"/>
              <a:buFont typeface="Bebas Neue"/>
              <a:buNone/>
              <a:defRPr sz="2400">
                <a:latin typeface="Bebas Neue"/>
                <a:ea typeface="Bebas Neue"/>
                <a:cs typeface="Bebas Neue"/>
                <a:sym typeface="Bebas Neue"/>
              </a:defRPr>
            </a:lvl3pPr>
            <a:lvl4pPr lvl="3" rtl="0">
              <a:spcBef>
                <a:spcPts val="0"/>
              </a:spcBef>
              <a:spcAft>
                <a:spcPts val="0"/>
              </a:spcAft>
              <a:buSzPts val="2400"/>
              <a:buFont typeface="Bebas Neue"/>
              <a:buNone/>
              <a:defRPr sz="2400">
                <a:latin typeface="Bebas Neue"/>
                <a:ea typeface="Bebas Neue"/>
                <a:cs typeface="Bebas Neue"/>
                <a:sym typeface="Bebas Neue"/>
              </a:defRPr>
            </a:lvl4pPr>
            <a:lvl5pPr lvl="4" rtl="0">
              <a:spcBef>
                <a:spcPts val="0"/>
              </a:spcBef>
              <a:spcAft>
                <a:spcPts val="0"/>
              </a:spcAft>
              <a:buSzPts val="2400"/>
              <a:buFont typeface="Bebas Neue"/>
              <a:buNone/>
              <a:defRPr sz="2400">
                <a:latin typeface="Bebas Neue"/>
                <a:ea typeface="Bebas Neue"/>
                <a:cs typeface="Bebas Neue"/>
                <a:sym typeface="Bebas Neue"/>
              </a:defRPr>
            </a:lvl5pPr>
            <a:lvl6pPr lvl="5" rtl="0">
              <a:spcBef>
                <a:spcPts val="0"/>
              </a:spcBef>
              <a:spcAft>
                <a:spcPts val="0"/>
              </a:spcAft>
              <a:buSzPts val="2400"/>
              <a:buFont typeface="Bebas Neue"/>
              <a:buNone/>
              <a:defRPr sz="2400">
                <a:latin typeface="Bebas Neue"/>
                <a:ea typeface="Bebas Neue"/>
                <a:cs typeface="Bebas Neue"/>
                <a:sym typeface="Bebas Neue"/>
              </a:defRPr>
            </a:lvl6pPr>
            <a:lvl7pPr lvl="6" rtl="0">
              <a:spcBef>
                <a:spcPts val="0"/>
              </a:spcBef>
              <a:spcAft>
                <a:spcPts val="0"/>
              </a:spcAft>
              <a:buSzPts val="2400"/>
              <a:buFont typeface="Bebas Neue"/>
              <a:buNone/>
              <a:defRPr sz="2400">
                <a:latin typeface="Bebas Neue"/>
                <a:ea typeface="Bebas Neue"/>
                <a:cs typeface="Bebas Neue"/>
                <a:sym typeface="Bebas Neue"/>
              </a:defRPr>
            </a:lvl7pPr>
            <a:lvl8pPr lvl="7" rtl="0">
              <a:spcBef>
                <a:spcPts val="0"/>
              </a:spcBef>
              <a:spcAft>
                <a:spcPts val="0"/>
              </a:spcAft>
              <a:buSzPts val="2400"/>
              <a:buFont typeface="Bebas Neue"/>
              <a:buNone/>
              <a:defRPr sz="2400">
                <a:latin typeface="Bebas Neue"/>
                <a:ea typeface="Bebas Neue"/>
                <a:cs typeface="Bebas Neue"/>
                <a:sym typeface="Bebas Neue"/>
              </a:defRPr>
            </a:lvl8pPr>
            <a:lvl9pPr lvl="8" rtl="0">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283" name="Shape 283"/>
        <p:cNvGrpSpPr/>
        <p:nvPr/>
      </p:nvGrpSpPr>
      <p:grpSpPr>
        <a:xfrm>
          <a:off x="0" y="0"/>
          <a:ext cx="0" cy="0"/>
          <a:chOff x="0" y="0"/>
          <a:chExt cx="0" cy="0"/>
        </a:xfrm>
      </p:grpSpPr>
      <p:grpSp>
        <p:nvGrpSpPr>
          <p:cNvPr id="284" name="Google Shape;284;p24"/>
          <p:cNvGrpSpPr/>
          <p:nvPr/>
        </p:nvGrpSpPr>
        <p:grpSpPr>
          <a:xfrm>
            <a:off x="-860175" y="0"/>
            <a:ext cx="10864350" cy="5143500"/>
            <a:chOff x="-860175" y="0"/>
            <a:chExt cx="10864350" cy="5143500"/>
          </a:xfrm>
        </p:grpSpPr>
        <p:sp>
          <p:nvSpPr>
            <p:cNvPr id="285" name="Google Shape;285;p24"/>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24"/>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_1">
    <p:spTree>
      <p:nvGrpSpPr>
        <p:cNvPr id="292" name="Shape 292"/>
        <p:cNvGrpSpPr/>
        <p:nvPr/>
      </p:nvGrpSpPr>
      <p:grpSpPr>
        <a:xfrm>
          <a:off x="0" y="0"/>
          <a:ext cx="0" cy="0"/>
          <a:chOff x="0" y="0"/>
          <a:chExt cx="0" cy="0"/>
        </a:xfrm>
      </p:grpSpPr>
      <p:grpSp>
        <p:nvGrpSpPr>
          <p:cNvPr id="293" name="Google Shape;293;p25"/>
          <p:cNvGrpSpPr/>
          <p:nvPr/>
        </p:nvGrpSpPr>
        <p:grpSpPr>
          <a:xfrm flipH="1">
            <a:off x="-860175" y="0"/>
            <a:ext cx="10864350" cy="5143500"/>
            <a:chOff x="-860175" y="0"/>
            <a:chExt cx="10864350" cy="5143500"/>
          </a:xfrm>
        </p:grpSpPr>
        <p:sp>
          <p:nvSpPr>
            <p:cNvPr id="294" name="Google Shape;294;p25"/>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5"/>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5"/>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5"/>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5"/>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5"/>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25"/>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301" name="Shape 301"/>
        <p:cNvGrpSpPr/>
        <p:nvPr/>
      </p:nvGrpSpPr>
      <p:grpSpPr>
        <a:xfrm>
          <a:off x="0" y="0"/>
          <a:ext cx="0" cy="0"/>
          <a:chOff x="0" y="0"/>
          <a:chExt cx="0" cy="0"/>
        </a:xfrm>
      </p:grpSpPr>
      <p:grpSp>
        <p:nvGrpSpPr>
          <p:cNvPr id="302" name="Google Shape;302;p26"/>
          <p:cNvGrpSpPr/>
          <p:nvPr/>
        </p:nvGrpSpPr>
        <p:grpSpPr>
          <a:xfrm>
            <a:off x="-860175" y="0"/>
            <a:ext cx="10864350" cy="5143500"/>
            <a:chOff x="-860175" y="0"/>
            <a:chExt cx="10864350" cy="5143500"/>
          </a:xfrm>
        </p:grpSpPr>
        <p:sp>
          <p:nvSpPr>
            <p:cNvPr id="303" name="Google Shape;303;p26"/>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26"/>
          <p:cNvGrpSpPr/>
          <p:nvPr/>
        </p:nvGrpSpPr>
        <p:grpSpPr>
          <a:xfrm flipH="1">
            <a:off x="2746312" y="4572479"/>
            <a:ext cx="6717801" cy="4111981"/>
            <a:chOff x="2146125" y="3003975"/>
            <a:chExt cx="2832125" cy="1733550"/>
          </a:xfrm>
        </p:grpSpPr>
        <p:sp>
          <p:nvSpPr>
            <p:cNvPr id="310" name="Google Shape;310;p26"/>
            <p:cNvSpPr/>
            <p:nvPr/>
          </p:nvSpPr>
          <p:spPr>
            <a:xfrm>
              <a:off x="2146125" y="3003975"/>
              <a:ext cx="2832125" cy="1720400"/>
            </a:xfrm>
            <a:custGeom>
              <a:rect b="b" l="l" r="r" t="t"/>
              <a:pathLst>
                <a:path extrusionOk="0" h="68816" w="113285">
                  <a:moveTo>
                    <a:pt x="40325" y="0"/>
                  </a:moveTo>
                  <a:cubicBezTo>
                    <a:pt x="26268" y="0"/>
                    <a:pt x="13988" y="229"/>
                    <a:pt x="4587" y="946"/>
                  </a:cubicBezTo>
                  <a:cubicBezTo>
                    <a:pt x="3835" y="996"/>
                    <a:pt x="3234" y="1422"/>
                    <a:pt x="3184" y="1973"/>
                  </a:cubicBezTo>
                  <a:cubicBezTo>
                    <a:pt x="3134" y="2374"/>
                    <a:pt x="3209" y="3878"/>
                    <a:pt x="3284" y="4329"/>
                  </a:cubicBezTo>
                  <a:cubicBezTo>
                    <a:pt x="3359" y="4905"/>
                    <a:pt x="4011" y="5332"/>
                    <a:pt x="4788" y="5357"/>
                  </a:cubicBezTo>
                  <a:cubicBezTo>
                    <a:pt x="5615" y="5382"/>
                    <a:pt x="6442" y="5382"/>
                    <a:pt x="7269" y="5407"/>
                  </a:cubicBezTo>
                  <a:cubicBezTo>
                    <a:pt x="4161" y="24129"/>
                    <a:pt x="1880" y="44780"/>
                    <a:pt x="26" y="68039"/>
                  </a:cubicBezTo>
                  <a:cubicBezTo>
                    <a:pt x="1" y="68465"/>
                    <a:pt x="327" y="68816"/>
                    <a:pt x="753" y="68816"/>
                  </a:cubicBezTo>
                  <a:lnTo>
                    <a:pt x="1104" y="68816"/>
                  </a:lnTo>
                  <a:cubicBezTo>
                    <a:pt x="1454" y="68816"/>
                    <a:pt x="1730" y="68590"/>
                    <a:pt x="1805" y="68264"/>
                  </a:cubicBezTo>
                  <a:cubicBezTo>
                    <a:pt x="5790" y="52249"/>
                    <a:pt x="8748" y="29943"/>
                    <a:pt x="14211" y="5582"/>
                  </a:cubicBezTo>
                  <a:cubicBezTo>
                    <a:pt x="16016" y="5607"/>
                    <a:pt x="17795" y="5657"/>
                    <a:pt x="19600" y="5707"/>
                  </a:cubicBezTo>
                  <a:lnTo>
                    <a:pt x="24637" y="5808"/>
                  </a:lnTo>
                  <a:cubicBezTo>
                    <a:pt x="41994" y="6180"/>
                    <a:pt x="58589" y="6428"/>
                    <a:pt x="73662" y="6428"/>
                  </a:cubicBezTo>
                  <a:cubicBezTo>
                    <a:pt x="78875" y="6428"/>
                    <a:pt x="83906" y="6398"/>
                    <a:pt x="88723" y="6334"/>
                  </a:cubicBezTo>
                  <a:lnTo>
                    <a:pt x="93761" y="6259"/>
                  </a:lnTo>
                  <a:cubicBezTo>
                    <a:pt x="95615" y="6234"/>
                    <a:pt x="97420" y="6184"/>
                    <a:pt x="99199" y="6134"/>
                  </a:cubicBezTo>
                  <a:cubicBezTo>
                    <a:pt x="104588" y="30294"/>
                    <a:pt x="107520" y="52374"/>
                    <a:pt x="111455" y="68264"/>
                  </a:cubicBezTo>
                  <a:cubicBezTo>
                    <a:pt x="111555" y="68590"/>
                    <a:pt x="111831" y="68816"/>
                    <a:pt x="112182" y="68816"/>
                  </a:cubicBezTo>
                  <a:lnTo>
                    <a:pt x="112508" y="68816"/>
                  </a:lnTo>
                  <a:cubicBezTo>
                    <a:pt x="112934" y="68816"/>
                    <a:pt x="113285" y="68465"/>
                    <a:pt x="113234" y="68039"/>
                  </a:cubicBezTo>
                  <a:cubicBezTo>
                    <a:pt x="111430" y="45006"/>
                    <a:pt x="109174" y="24505"/>
                    <a:pt x="106092" y="5933"/>
                  </a:cubicBezTo>
                  <a:cubicBezTo>
                    <a:pt x="107796" y="5883"/>
                    <a:pt x="109450" y="5808"/>
                    <a:pt x="111054" y="5733"/>
                  </a:cubicBezTo>
                  <a:cubicBezTo>
                    <a:pt x="111806" y="5707"/>
                    <a:pt x="112407" y="5281"/>
                    <a:pt x="112533" y="4755"/>
                  </a:cubicBezTo>
                  <a:cubicBezTo>
                    <a:pt x="112758" y="3652"/>
                    <a:pt x="112833" y="2600"/>
                    <a:pt x="112633" y="1647"/>
                  </a:cubicBezTo>
                  <a:cubicBezTo>
                    <a:pt x="112508" y="1096"/>
                    <a:pt x="111856" y="670"/>
                    <a:pt x="111079" y="670"/>
                  </a:cubicBezTo>
                  <a:cubicBezTo>
                    <a:pt x="85980" y="505"/>
                    <a:pt x="61194" y="0"/>
                    <a:pt x="403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2502650" y="3146650"/>
              <a:ext cx="259425" cy="1590875"/>
            </a:xfrm>
            <a:custGeom>
              <a:rect b="b" l="l" r="r" t="t"/>
              <a:pathLst>
                <a:path extrusionOk="0" h="63635" w="10377">
                  <a:moveTo>
                    <a:pt x="5339" y="0"/>
                  </a:moveTo>
                  <a:cubicBezTo>
                    <a:pt x="3033" y="18747"/>
                    <a:pt x="1379" y="39474"/>
                    <a:pt x="26" y="62858"/>
                  </a:cubicBezTo>
                  <a:cubicBezTo>
                    <a:pt x="0" y="63284"/>
                    <a:pt x="251" y="63635"/>
                    <a:pt x="552" y="63635"/>
                  </a:cubicBezTo>
                  <a:lnTo>
                    <a:pt x="802" y="63635"/>
                  </a:lnTo>
                  <a:cubicBezTo>
                    <a:pt x="1028" y="63635"/>
                    <a:pt x="1254" y="63409"/>
                    <a:pt x="1304" y="63084"/>
                  </a:cubicBezTo>
                  <a:cubicBezTo>
                    <a:pt x="4211" y="47018"/>
                    <a:pt x="6341" y="24562"/>
                    <a:pt x="10376" y="101"/>
                  </a:cubicBezTo>
                  <a:lnTo>
                    <a:pt x="53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4364200" y="3160425"/>
              <a:ext cx="257525" cy="1577100"/>
            </a:xfrm>
            <a:custGeom>
              <a:rect b="b" l="l" r="r" t="t"/>
              <a:pathLst>
                <a:path extrusionOk="0" h="63084" w="10301">
                  <a:moveTo>
                    <a:pt x="5038" y="1"/>
                  </a:moveTo>
                  <a:lnTo>
                    <a:pt x="0" y="76"/>
                  </a:lnTo>
                  <a:cubicBezTo>
                    <a:pt x="3985" y="24362"/>
                    <a:pt x="6115" y="46593"/>
                    <a:pt x="8998" y="62533"/>
                  </a:cubicBezTo>
                  <a:cubicBezTo>
                    <a:pt x="9048" y="62858"/>
                    <a:pt x="9273" y="63084"/>
                    <a:pt x="9499" y="63084"/>
                  </a:cubicBezTo>
                  <a:lnTo>
                    <a:pt x="9749" y="63084"/>
                  </a:lnTo>
                  <a:cubicBezTo>
                    <a:pt x="10050" y="63084"/>
                    <a:pt x="10301" y="62733"/>
                    <a:pt x="10276" y="62307"/>
                  </a:cubicBezTo>
                  <a:cubicBezTo>
                    <a:pt x="8947" y="39149"/>
                    <a:pt x="7293" y="18597"/>
                    <a:pt x="5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3" name="Google Shape;313;p26"/>
          <p:cNvGrpSpPr/>
          <p:nvPr/>
        </p:nvGrpSpPr>
        <p:grpSpPr>
          <a:xfrm>
            <a:off x="8272399" y="2902824"/>
            <a:ext cx="865359" cy="1701545"/>
            <a:chOff x="7860913" y="3179548"/>
            <a:chExt cx="567114" cy="1115109"/>
          </a:xfrm>
        </p:grpSpPr>
        <p:sp>
          <p:nvSpPr>
            <p:cNvPr id="314" name="Google Shape;314;p26"/>
            <p:cNvSpPr/>
            <p:nvPr/>
          </p:nvSpPr>
          <p:spPr>
            <a:xfrm>
              <a:off x="7860913" y="3179548"/>
              <a:ext cx="567114" cy="1115109"/>
            </a:xfrm>
            <a:custGeom>
              <a:rect b="b" l="l" r="r" t="t"/>
              <a:pathLst>
                <a:path extrusionOk="0" h="18038" w="9174">
                  <a:moveTo>
                    <a:pt x="5059" y="1"/>
                  </a:moveTo>
                  <a:cubicBezTo>
                    <a:pt x="4762" y="1"/>
                    <a:pt x="4444" y="58"/>
                    <a:pt x="4111" y="151"/>
                  </a:cubicBezTo>
                  <a:cubicBezTo>
                    <a:pt x="3961" y="1329"/>
                    <a:pt x="3836" y="2558"/>
                    <a:pt x="3710" y="3786"/>
                  </a:cubicBezTo>
                  <a:cubicBezTo>
                    <a:pt x="3585" y="5114"/>
                    <a:pt x="2858" y="6267"/>
                    <a:pt x="1780" y="6994"/>
                  </a:cubicBezTo>
                  <a:cubicBezTo>
                    <a:pt x="1530" y="7169"/>
                    <a:pt x="1279" y="7370"/>
                    <a:pt x="1028" y="7595"/>
                  </a:cubicBezTo>
                  <a:cubicBezTo>
                    <a:pt x="653" y="7921"/>
                    <a:pt x="402" y="8347"/>
                    <a:pt x="327" y="8848"/>
                  </a:cubicBezTo>
                  <a:cubicBezTo>
                    <a:pt x="26" y="10728"/>
                    <a:pt x="1" y="13410"/>
                    <a:pt x="76" y="16342"/>
                  </a:cubicBezTo>
                  <a:cubicBezTo>
                    <a:pt x="76" y="17094"/>
                    <a:pt x="678" y="17746"/>
                    <a:pt x="1430" y="17821"/>
                  </a:cubicBezTo>
                  <a:cubicBezTo>
                    <a:pt x="2710" y="17954"/>
                    <a:pt x="3941" y="18038"/>
                    <a:pt x="5088" y="18038"/>
                  </a:cubicBezTo>
                  <a:cubicBezTo>
                    <a:pt x="6096" y="18038"/>
                    <a:pt x="7040" y="17973"/>
                    <a:pt x="7896" y="17821"/>
                  </a:cubicBezTo>
                  <a:cubicBezTo>
                    <a:pt x="8597" y="17670"/>
                    <a:pt x="9124" y="17069"/>
                    <a:pt x="9124" y="16342"/>
                  </a:cubicBezTo>
                  <a:cubicBezTo>
                    <a:pt x="9174" y="13886"/>
                    <a:pt x="9099" y="11455"/>
                    <a:pt x="8898" y="9024"/>
                  </a:cubicBezTo>
                  <a:cubicBezTo>
                    <a:pt x="8848" y="8372"/>
                    <a:pt x="8497" y="7796"/>
                    <a:pt x="7946" y="7420"/>
                  </a:cubicBezTo>
                  <a:lnTo>
                    <a:pt x="7921" y="7420"/>
                  </a:lnTo>
                  <a:cubicBezTo>
                    <a:pt x="6793" y="6643"/>
                    <a:pt x="6116" y="5365"/>
                    <a:pt x="6091" y="3986"/>
                  </a:cubicBezTo>
                  <a:cubicBezTo>
                    <a:pt x="6066" y="2683"/>
                    <a:pt x="5966" y="1380"/>
                    <a:pt x="5790" y="151"/>
                  </a:cubicBezTo>
                  <a:cubicBezTo>
                    <a:pt x="5567" y="46"/>
                    <a:pt x="5322" y="1"/>
                    <a:pt x="5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7952341" y="3724986"/>
              <a:ext cx="398228" cy="456355"/>
            </a:xfrm>
            <a:custGeom>
              <a:rect b="b" l="l" r="r" t="t"/>
              <a:pathLst>
                <a:path extrusionOk="0" h="7382" w="6442">
                  <a:moveTo>
                    <a:pt x="5314" y="0"/>
                  </a:moveTo>
                  <a:cubicBezTo>
                    <a:pt x="3660" y="50"/>
                    <a:pt x="2131" y="100"/>
                    <a:pt x="878" y="226"/>
                  </a:cubicBezTo>
                  <a:cubicBezTo>
                    <a:pt x="452" y="251"/>
                    <a:pt x="126" y="602"/>
                    <a:pt x="101" y="1028"/>
                  </a:cubicBezTo>
                  <a:cubicBezTo>
                    <a:pt x="1" y="2557"/>
                    <a:pt x="76" y="4411"/>
                    <a:pt x="251" y="6416"/>
                  </a:cubicBezTo>
                  <a:cubicBezTo>
                    <a:pt x="276" y="6817"/>
                    <a:pt x="577" y="7143"/>
                    <a:pt x="978" y="7218"/>
                  </a:cubicBezTo>
                  <a:cubicBezTo>
                    <a:pt x="1630" y="7331"/>
                    <a:pt x="2350" y="7381"/>
                    <a:pt x="3118" y="7381"/>
                  </a:cubicBezTo>
                  <a:cubicBezTo>
                    <a:pt x="3885" y="7381"/>
                    <a:pt x="4700" y="7331"/>
                    <a:pt x="5540" y="7243"/>
                  </a:cubicBezTo>
                  <a:cubicBezTo>
                    <a:pt x="5966" y="7193"/>
                    <a:pt x="6316" y="6867"/>
                    <a:pt x="6342" y="6416"/>
                  </a:cubicBezTo>
                  <a:cubicBezTo>
                    <a:pt x="6442" y="4737"/>
                    <a:pt x="6367" y="2832"/>
                    <a:pt x="6191" y="827"/>
                  </a:cubicBezTo>
                  <a:cubicBezTo>
                    <a:pt x="6166" y="351"/>
                    <a:pt x="5765" y="0"/>
                    <a:pt x="5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7899673" y="3679425"/>
              <a:ext cx="139522" cy="307554"/>
            </a:xfrm>
            <a:custGeom>
              <a:rect b="b" l="l" r="r" t="t"/>
              <a:pathLst>
                <a:path extrusionOk="0" h="4975" w="2257">
                  <a:moveTo>
                    <a:pt x="1255" y="0"/>
                  </a:moveTo>
                  <a:cubicBezTo>
                    <a:pt x="739" y="0"/>
                    <a:pt x="288" y="387"/>
                    <a:pt x="151" y="1715"/>
                  </a:cubicBezTo>
                  <a:cubicBezTo>
                    <a:pt x="0" y="3168"/>
                    <a:pt x="301" y="4923"/>
                    <a:pt x="878" y="4973"/>
                  </a:cubicBezTo>
                  <a:cubicBezTo>
                    <a:pt x="890" y="4974"/>
                    <a:pt x="902" y="4974"/>
                    <a:pt x="914" y="4974"/>
                  </a:cubicBezTo>
                  <a:cubicBezTo>
                    <a:pt x="1476" y="4974"/>
                    <a:pt x="1983" y="3840"/>
                    <a:pt x="2106" y="2416"/>
                  </a:cubicBezTo>
                  <a:cubicBezTo>
                    <a:pt x="2256" y="963"/>
                    <a:pt x="1980" y="61"/>
                    <a:pt x="1404" y="10"/>
                  </a:cubicBezTo>
                  <a:cubicBezTo>
                    <a:pt x="1354" y="4"/>
                    <a:pt x="1304" y="0"/>
                    <a:pt x="12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26"/>
          <p:cNvSpPr txBox="1"/>
          <p:nvPr>
            <p:ph hasCustomPrompt="1" type="title"/>
          </p:nvPr>
        </p:nvSpPr>
        <p:spPr>
          <a:xfrm>
            <a:off x="1568228" y="1019700"/>
            <a:ext cx="2619900" cy="747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5000"/>
              <a:buNone/>
              <a:defRPr sz="4000">
                <a:solidFill>
                  <a:schemeClr val="dk1"/>
                </a:solidFill>
              </a:defRPr>
            </a:lvl1pPr>
            <a:lvl2pPr lvl="1" rtl="0" algn="ctr">
              <a:spcBef>
                <a:spcPts val="0"/>
              </a:spcBef>
              <a:spcAft>
                <a:spcPts val="0"/>
              </a:spcAft>
              <a:buSzPts val="5000"/>
              <a:buFont typeface="Poppins Black"/>
              <a:buNone/>
              <a:defRPr sz="5000">
                <a:latin typeface="Poppins Black"/>
                <a:ea typeface="Poppins Black"/>
                <a:cs typeface="Poppins Black"/>
                <a:sym typeface="Poppins Black"/>
              </a:defRPr>
            </a:lvl2pPr>
            <a:lvl3pPr lvl="2" rtl="0" algn="ctr">
              <a:spcBef>
                <a:spcPts val="0"/>
              </a:spcBef>
              <a:spcAft>
                <a:spcPts val="0"/>
              </a:spcAft>
              <a:buSzPts val="5000"/>
              <a:buFont typeface="Poppins Black"/>
              <a:buNone/>
              <a:defRPr sz="5000">
                <a:latin typeface="Poppins Black"/>
                <a:ea typeface="Poppins Black"/>
                <a:cs typeface="Poppins Black"/>
                <a:sym typeface="Poppins Black"/>
              </a:defRPr>
            </a:lvl3pPr>
            <a:lvl4pPr lvl="3" rtl="0" algn="ctr">
              <a:spcBef>
                <a:spcPts val="0"/>
              </a:spcBef>
              <a:spcAft>
                <a:spcPts val="0"/>
              </a:spcAft>
              <a:buSzPts val="5000"/>
              <a:buFont typeface="Poppins Black"/>
              <a:buNone/>
              <a:defRPr sz="5000">
                <a:latin typeface="Poppins Black"/>
                <a:ea typeface="Poppins Black"/>
                <a:cs typeface="Poppins Black"/>
                <a:sym typeface="Poppins Black"/>
              </a:defRPr>
            </a:lvl4pPr>
            <a:lvl5pPr lvl="4" rtl="0" algn="ctr">
              <a:spcBef>
                <a:spcPts val="0"/>
              </a:spcBef>
              <a:spcAft>
                <a:spcPts val="0"/>
              </a:spcAft>
              <a:buSzPts val="5000"/>
              <a:buFont typeface="Poppins Black"/>
              <a:buNone/>
              <a:defRPr sz="5000">
                <a:latin typeface="Poppins Black"/>
                <a:ea typeface="Poppins Black"/>
                <a:cs typeface="Poppins Black"/>
                <a:sym typeface="Poppins Black"/>
              </a:defRPr>
            </a:lvl5pPr>
            <a:lvl6pPr lvl="5" rtl="0" algn="ctr">
              <a:spcBef>
                <a:spcPts val="0"/>
              </a:spcBef>
              <a:spcAft>
                <a:spcPts val="0"/>
              </a:spcAft>
              <a:buSzPts val="5000"/>
              <a:buFont typeface="Poppins Black"/>
              <a:buNone/>
              <a:defRPr sz="5000">
                <a:latin typeface="Poppins Black"/>
                <a:ea typeface="Poppins Black"/>
                <a:cs typeface="Poppins Black"/>
                <a:sym typeface="Poppins Black"/>
              </a:defRPr>
            </a:lvl6pPr>
            <a:lvl7pPr lvl="6" rtl="0" algn="ctr">
              <a:spcBef>
                <a:spcPts val="0"/>
              </a:spcBef>
              <a:spcAft>
                <a:spcPts val="0"/>
              </a:spcAft>
              <a:buSzPts val="5000"/>
              <a:buFont typeface="Poppins Black"/>
              <a:buNone/>
              <a:defRPr sz="5000">
                <a:latin typeface="Poppins Black"/>
                <a:ea typeface="Poppins Black"/>
                <a:cs typeface="Poppins Black"/>
                <a:sym typeface="Poppins Black"/>
              </a:defRPr>
            </a:lvl7pPr>
            <a:lvl8pPr lvl="7" rtl="0" algn="ctr">
              <a:spcBef>
                <a:spcPts val="0"/>
              </a:spcBef>
              <a:spcAft>
                <a:spcPts val="0"/>
              </a:spcAft>
              <a:buSzPts val="5000"/>
              <a:buFont typeface="Poppins Black"/>
              <a:buNone/>
              <a:defRPr sz="5000">
                <a:latin typeface="Poppins Black"/>
                <a:ea typeface="Poppins Black"/>
                <a:cs typeface="Poppins Black"/>
                <a:sym typeface="Poppins Black"/>
              </a:defRPr>
            </a:lvl8pPr>
            <a:lvl9pPr lvl="8" rtl="0" algn="ctr">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318" name="Google Shape;318;p26"/>
          <p:cNvSpPr txBox="1"/>
          <p:nvPr>
            <p:ph idx="1" type="subTitle"/>
          </p:nvPr>
        </p:nvSpPr>
        <p:spPr>
          <a:xfrm>
            <a:off x="1568228" y="1767913"/>
            <a:ext cx="2619900" cy="5775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9" name="Google Shape;319;p26"/>
          <p:cNvSpPr txBox="1"/>
          <p:nvPr>
            <p:ph hasCustomPrompt="1" idx="2" type="title"/>
          </p:nvPr>
        </p:nvSpPr>
        <p:spPr>
          <a:xfrm>
            <a:off x="4955865" y="1019100"/>
            <a:ext cx="2619900" cy="748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5000"/>
              <a:buNone/>
              <a:defRPr sz="4000">
                <a:solidFill>
                  <a:schemeClr val="dk1"/>
                </a:solidFill>
              </a:defRPr>
            </a:lvl1pPr>
            <a:lvl2pPr lvl="1" rtl="0" algn="ctr">
              <a:spcBef>
                <a:spcPts val="0"/>
              </a:spcBef>
              <a:spcAft>
                <a:spcPts val="0"/>
              </a:spcAft>
              <a:buSzPts val="5000"/>
              <a:buFont typeface="Poppins Black"/>
              <a:buNone/>
              <a:defRPr sz="5000">
                <a:latin typeface="Poppins Black"/>
                <a:ea typeface="Poppins Black"/>
                <a:cs typeface="Poppins Black"/>
                <a:sym typeface="Poppins Black"/>
              </a:defRPr>
            </a:lvl2pPr>
            <a:lvl3pPr lvl="2" rtl="0" algn="ctr">
              <a:spcBef>
                <a:spcPts val="0"/>
              </a:spcBef>
              <a:spcAft>
                <a:spcPts val="0"/>
              </a:spcAft>
              <a:buSzPts val="5000"/>
              <a:buFont typeface="Poppins Black"/>
              <a:buNone/>
              <a:defRPr sz="5000">
                <a:latin typeface="Poppins Black"/>
                <a:ea typeface="Poppins Black"/>
                <a:cs typeface="Poppins Black"/>
                <a:sym typeface="Poppins Black"/>
              </a:defRPr>
            </a:lvl3pPr>
            <a:lvl4pPr lvl="3" rtl="0" algn="ctr">
              <a:spcBef>
                <a:spcPts val="0"/>
              </a:spcBef>
              <a:spcAft>
                <a:spcPts val="0"/>
              </a:spcAft>
              <a:buSzPts val="5000"/>
              <a:buFont typeface="Poppins Black"/>
              <a:buNone/>
              <a:defRPr sz="5000">
                <a:latin typeface="Poppins Black"/>
                <a:ea typeface="Poppins Black"/>
                <a:cs typeface="Poppins Black"/>
                <a:sym typeface="Poppins Black"/>
              </a:defRPr>
            </a:lvl4pPr>
            <a:lvl5pPr lvl="4" rtl="0" algn="ctr">
              <a:spcBef>
                <a:spcPts val="0"/>
              </a:spcBef>
              <a:spcAft>
                <a:spcPts val="0"/>
              </a:spcAft>
              <a:buSzPts val="5000"/>
              <a:buFont typeface="Poppins Black"/>
              <a:buNone/>
              <a:defRPr sz="5000">
                <a:latin typeface="Poppins Black"/>
                <a:ea typeface="Poppins Black"/>
                <a:cs typeface="Poppins Black"/>
                <a:sym typeface="Poppins Black"/>
              </a:defRPr>
            </a:lvl5pPr>
            <a:lvl6pPr lvl="5" rtl="0" algn="ctr">
              <a:spcBef>
                <a:spcPts val="0"/>
              </a:spcBef>
              <a:spcAft>
                <a:spcPts val="0"/>
              </a:spcAft>
              <a:buSzPts val="5000"/>
              <a:buFont typeface="Poppins Black"/>
              <a:buNone/>
              <a:defRPr sz="5000">
                <a:latin typeface="Poppins Black"/>
                <a:ea typeface="Poppins Black"/>
                <a:cs typeface="Poppins Black"/>
                <a:sym typeface="Poppins Black"/>
              </a:defRPr>
            </a:lvl6pPr>
            <a:lvl7pPr lvl="6" rtl="0" algn="ctr">
              <a:spcBef>
                <a:spcPts val="0"/>
              </a:spcBef>
              <a:spcAft>
                <a:spcPts val="0"/>
              </a:spcAft>
              <a:buSzPts val="5000"/>
              <a:buFont typeface="Poppins Black"/>
              <a:buNone/>
              <a:defRPr sz="5000">
                <a:latin typeface="Poppins Black"/>
                <a:ea typeface="Poppins Black"/>
                <a:cs typeface="Poppins Black"/>
                <a:sym typeface="Poppins Black"/>
              </a:defRPr>
            </a:lvl7pPr>
            <a:lvl8pPr lvl="7" rtl="0" algn="ctr">
              <a:spcBef>
                <a:spcPts val="0"/>
              </a:spcBef>
              <a:spcAft>
                <a:spcPts val="0"/>
              </a:spcAft>
              <a:buSzPts val="5000"/>
              <a:buFont typeface="Poppins Black"/>
              <a:buNone/>
              <a:defRPr sz="5000">
                <a:latin typeface="Poppins Black"/>
                <a:ea typeface="Poppins Black"/>
                <a:cs typeface="Poppins Black"/>
                <a:sym typeface="Poppins Black"/>
              </a:defRPr>
            </a:lvl8pPr>
            <a:lvl9pPr lvl="8" rtl="0" algn="ctr">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320" name="Google Shape;320;p26"/>
          <p:cNvSpPr txBox="1"/>
          <p:nvPr>
            <p:ph idx="3" type="subTitle"/>
          </p:nvPr>
        </p:nvSpPr>
        <p:spPr>
          <a:xfrm>
            <a:off x="4955872" y="1768865"/>
            <a:ext cx="2619900" cy="577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1" name="Google Shape;321;p26"/>
          <p:cNvSpPr txBox="1"/>
          <p:nvPr>
            <p:ph hasCustomPrompt="1" idx="4" type="title"/>
          </p:nvPr>
        </p:nvSpPr>
        <p:spPr>
          <a:xfrm>
            <a:off x="1568228" y="2797575"/>
            <a:ext cx="2619900" cy="7476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5000"/>
              <a:buNone/>
              <a:defRPr sz="4000">
                <a:solidFill>
                  <a:schemeClr val="dk1"/>
                </a:solidFill>
              </a:defRPr>
            </a:lvl1pPr>
            <a:lvl2pPr lvl="1" rtl="0" algn="ctr">
              <a:spcBef>
                <a:spcPts val="0"/>
              </a:spcBef>
              <a:spcAft>
                <a:spcPts val="0"/>
              </a:spcAft>
              <a:buSzPts val="5000"/>
              <a:buFont typeface="Poppins Black"/>
              <a:buNone/>
              <a:defRPr sz="5000">
                <a:latin typeface="Poppins Black"/>
                <a:ea typeface="Poppins Black"/>
                <a:cs typeface="Poppins Black"/>
                <a:sym typeface="Poppins Black"/>
              </a:defRPr>
            </a:lvl2pPr>
            <a:lvl3pPr lvl="2" rtl="0" algn="ctr">
              <a:spcBef>
                <a:spcPts val="0"/>
              </a:spcBef>
              <a:spcAft>
                <a:spcPts val="0"/>
              </a:spcAft>
              <a:buSzPts val="5000"/>
              <a:buFont typeface="Poppins Black"/>
              <a:buNone/>
              <a:defRPr sz="5000">
                <a:latin typeface="Poppins Black"/>
                <a:ea typeface="Poppins Black"/>
                <a:cs typeface="Poppins Black"/>
                <a:sym typeface="Poppins Black"/>
              </a:defRPr>
            </a:lvl3pPr>
            <a:lvl4pPr lvl="3" rtl="0" algn="ctr">
              <a:spcBef>
                <a:spcPts val="0"/>
              </a:spcBef>
              <a:spcAft>
                <a:spcPts val="0"/>
              </a:spcAft>
              <a:buSzPts val="5000"/>
              <a:buFont typeface="Poppins Black"/>
              <a:buNone/>
              <a:defRPr sz="5000">
                <a:latin typeface="Poppins Black"/>
                <a:ea typeface="Poppins Black"/>
                <a:cs typeface="Poppins Black"/>
                <a:sym typeface="Poppins Black"/>
              </a:defRPr>
            </a:lvl4pPr>
            <a:lvl5pPr lvl="4" rtl="0" algn="ctr">
              <a:spcBef>
                <a:spcPts val="0"/>
              </a:spcBef>
              <a:spcAft>
                <a:spcPts val="0"/>
              </a:spcAft>
              <a:buSzPts val="5000"/>
              <a:buFont typeface="Poppins Black"/>
              <a:buNone/>
              <a:defRPr sz="5000">
                <a:latin typeface="Poppins Black"/>
                <a:ea typeface="Poppins Black"/>
                <a:cs typeface="Poppins Black"/>
                <a:sym typeface="Poppins Black"/>
              </a:defRPr>
            </a:lvl5pPr>
            <a:lvl6pPr lvl="5" rtl="0" algn="ctr">
              <a:spcBef>
                <a:spcPts val="0"/>
              </a:spcBef>
              <a:spcAft>
                <a:spcPts val="0"/>
              </a:spcAft>
              <a:buSzPts val="5000"/>
              <a:buFont typeface="Poppins Black"/>
              <a:buNone/>
              <a:defRPr sz="5000">
                <a:latin typeface="Poppins Black"/>
                <a:ea typeface="Poppins Black"/>
                <a:cs typeface="Poppins Black"/>
                <a:sym typeface="Poppins Black"/>
              </a:defRPr>
            </a:lvl6pPr>
            <a:lvl7pPr lvl="6" rtl="0" algn="ctr">
              <a:spcBef>
                <a:spcPts val="0"/>
              </a:spcBef>
              <a:spcAft>
                <a:spcPts val="0"/>
              </a:spcAft>
              <a:buSzPts val="5000"/>
              <a:buFont typeface="Poppins Black"/>
              <a:buNone/>
              <a:defRPr sz="5000">
                <a:latin typeface="Poppins Black"/>
                <a:ea typeface="Poppins Black"/>
                <a:cs typeface="Poppins Black"/>
                <a:sym typeface="Poppins Black"/>
              </a:defRPr>
            </a:lvl7pPr>
            <a:lvl8pPr lvl="7" rtl="0" algn="ctr">
              <a:spcBef>
                <a:spcPts val="0"/>
              </a:spcBef>
              <a:spcAft>
                <a:spcPts val="0"/>
              </a:spcAft>
              <a:buSzPts val="5000"/>
              <a:buFont typeface="Poppins Black"/>
              <a:buNone/>
              <a:defRPr sz="5000">
                <a:latin typeface="Poppins Black"/>
                <a:ea typeface="Poppins Black"/>
                <a:cs typeface="Poppins Black"/>
                <a:sym typeface="Poppins Black"/>
              </a:defRPr>
            </a:lvl8pPr>
            <a:lvl9pPr lvl="8" rtl="0" algn="ctr">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322" name="Google Shape;322;p26"/>
          <p:cNvSpPr txBox="1"/>
          <p:nvPr>
            <p:ph idx="5" type="subTitle"/>
          </p:nvPr>
        </p:nvSpPr>
        <p:spPr>
          <a:xfrm>
            <a:off x="1568228" y="3546838"/>
            <a:ext cx="2619900" cy="5766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26"/>
          <p:cNvSpPr txBox="1"/>
          <p:nvPr>
            <p:ph hasCustomPrompt="1" idx="6" type="title"/>
          </p:nvPr>
        </p:nvSpPr>
        <p:spPr>
          <a:xfrm>
            <a:off x="4955865" y="2796975"/>
            <a:ext cx="2619900" cy="748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5000"/>
              <a:buNone/>
              <a:defRPr sz="4000">
                <a:solidFill>
                  <a:schemeClr val="dk1"/>
                </a:solidFill>
              </a:defRPr>
            </a:lvl1pPr>
            <a:lvl2pPr lvl="1" rtl="0" algn="ctr">
              <a:spcBef>
                <a:spcPts val="0"/>
              </a:spcBef>
              <a:spcAft>
                <a:spcPts val="0"/>
              </a:spcAft>
              <a:buSzPts val="5000"/>
              <a:buFont typeface="Poppins Black"/>
              <a:buNone/>
              <a:defRPr sz="5000">
                <a:latin typeface="Poppins Black"/>
                <a:ea typeface="Poppins Black"/>
                <a:cs typeface="Poppins Black"/>
                <a:sym typeface="Poppins Black"/>
              </a:defRPr>
            </a:lvl2pPr>
            <a:lvl3pPr lvl="2" rtl="0" algn="ctr">
              <a:spcBef>
                <a:spcPts val="0"/>
              </a:spcBef>
              <a:spcAft>
                <a:spcPts val="0"/>
              </a:spcAft>
              <a:buSzPts val="5000"/>
              <a:buFont typeface="Poppins Black"/>
              <a:buNone/>
              <a:defRPr sz="5000">
                <a:latin typeface="Poppins Black"/>
                <a:ea typeface="Poppins Black"/>
                <a:cs typeface="Poppins Black"/>
                <a:sym typeface="Poppins Black"/>
              </a:defRPr>
            </a:lvl3pPr>
            <a:lvl4pPr lvl="3" rtl="0" algn="ctr">
              <a:spcBef>
                <a:spcPts val="0"/>
              </a:spcBef>
              <a:spcAft>
                <a:spcPts val="0"/>
              </a:spcAft>
              <a:buSzPts val="5000"/>
              <a:buFont typeface="Poppins Black"/>
              <a:buNone/>
              <a:defRPr sz="5000">
                <a:latin typeface="Poppins Black"/>
                <a:ea typeface="Poppins Black"/>
                <a:cs typeface="Poppins Black"/>
                <a:sym typeface="Poppins Black"/>
              </a:defRPr>
            </a:lvl4pPr>
            <a:lvl5pPr lvl="4" rtl="0" algn="ctr">
              <a:spcBef>
                <a:spcPts val="0"/>
              </a:spcBef>
              <a:spcAft>
                <a:spcPts val="0"/>
              </a:spcAft>
              <a:buSzPts val="5000"/>
              <a:buFont typeface="Poppins Black"/>
              <a:buNone/>
              <a:defRPr sz="5000">
                <a:latin typeface="Poppins Black"/>
                <a:ea typeface="Poppins Black"/>
                <a:cs typeface="Poppins Black"/>
                <a:sym typeface="Poppins Black"/>
              </a:defRPr>
            </a:lvl5pPr>
            <a:lvl6pPr lvl="5" rtl="0" algn="ctr">
              <a:spcBef>
                <a:spcPts val="0"/>
              </a:spcBef>
              <a:spcAft>
                <a:spcPts val="0"/>
              </a:spcAft>
              <a:buSzPts val="5000"/>
              <a:buFont typeface="Poppins Black"/>
              <a:buNone/>
              <a:defRPr sz="5000">
                <a:latin typeface="Poppins Black"/>
                <a:ea typeface="Poppins Black"/>
                <a:cs typeface="Poppins Black"/>
                <a:sym typeface="Poppins Black"/>
              </a:defRPr>
            </a:lvl6pPr>
            <a:lvl7pPr lvl="6" rtl="0" algn="ctr">
              <a:spcBef>
                <a:spcPts val="0"/>
              </a:spcBef>
              <a:spcAft>
                <a:spcPts val="0"/>
              </a:spcAft>
              <a:buSzPts val="5000"/>
              <a:buFont typeface="Poppins Black"/>
              <a:buNone/>
              <a:defRPr sz="5000">
                <a:latin typeface="Poppins Black"/>
                <a:ea typeface="Poppins Black"/>
                <a:cs typeface="Poppins Black"/>
                <a:sym typeface="Poppins Black"/>
              </a:defRPr>
            </a:lvl7pPr>
            <a:lvl8pPr lvl="7" rtl="0" algn="ctr">
              <a:spcBef>
                <a:spcPts val="0"/>
              </a:spcBef>
              <a:spcAft>
                <a:spcPts val="0"/>
              </a:spcAft>
              <a:buSzPts val="5000"/>
              <a:buFont typeface="Poppins Black"/>
              <a:buNone/>
              <a:defRPr sz="5000">
                <a:latin typeface="Poppins Black"/>
                <a:ea typeface="Poppins Black"/>
                <a:cs typeface="Poppins Black"/>
                <a:sym typeface="Poppins Black"/>
              </a:defRPr>
            </a:lvl8pPr>
            <a:lvl9pPr lvl="8" rtl="0" algn="ctr">
              <a:spcBef>
                <a:spcPts val="0"/>
              </a:spcBef>
              <a:spcAft>
                <a:spcPts val="0"/>
              </a:spcAft>
              <a:buSzPts val="5000"/>
              <a:buFont typeface="Poppins Black"/>
              <a:buNone/>
              <a:defRPr sz="5000">
                <a:latin typeface="Poppins Black"/>
                <a:ea typeface="Poppins Black"/>
                <a:cs typeface="Poppins Black"/>
                <a:sym typeface="Poppins Black"/>
              </a:defRPr>
            </a:lvl9pPr>
          </a:lstStyle>
          <a:p>
            <a:r>
              <a:t>xx%</a:t>
            </a:r>
          </a:p>
        </p:txBody>
      </p:sp>
      <p:sp>
        <p:nvSpPr>
          <p:cNvPr id="324" name="Google Shape;324;p26"/>
          <p:cNvSpPr txBox="1"/>
          <p:nvPr>
            <p:ph idx="7" type="subTitle"/>
          </p:nvPr>
        </p:nvSpPr>
        <p:spPr>
          <a:xfrm>
            <a:off x="4955858" y="3547788"/>
            <a:ext cx="2619900" cy="576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3_1">
    <p:spTree>
      <p:nvGrpSpPr>
        <p:cNvPr id="325" name="Shape 325"/>
        <p:cNvGrpSpPr/>
        <p:nvPr/>
      </p:nvGrpSpPr>
      <p:grpSpPr>
        <a:xfrm>
          <a:off x="0" y="0"/>
          <a:ext cx="0" cy="0"/>
          <a:chOff x="0" y="0"/>
          <a:chExt cx="0" cy="0"/>
        </a:xfrm>
      </p:grpSpPr>
      <p:grpSp>
        <p:nvGrpSpPr>
          <p:cNvPr id="326" name="Google Shape;326;p27"/>
          <p:cNvGrpSpPr/>
          <p:nvPr/>
        </p:nvGrpSpPr>
        <p:grpSpPr>
          <a:xfrm flipH="1">
            <a:off x="-860175" y="0"/>
            <a:ext cx="10864350" cy="5143500"/>
            <a:chOff x="-860175" y="0"/>
            <a:chExt cx="10864350" cy="5143500"/>
          </a:xfrm>
        </p:grpSpPr>
        <p:sp>
          <p:nvSpPr>
            <p:cNvPr id="327" name="Google Shape;327;p27"/>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7"/>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7"/>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7"/>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7"/>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7"/>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27"/>
          <p:cNvSpPr txBox="1"/>
          <p:nvPr>
            <p:ph idx="1" type="subTitle"/>
          </p:nvPr>
        </p:nvSpPr>
        <p:spPr>
          <a:xfrm>
            <a:off x="899904" y="4074716"/>
            <a:ext cx="2099700" cy="538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27"/>
          <p:cNvSpPr txBox="1"/>
          <p:nvPr>
            <p:ph hasCustomPrompt="1" type="title"/>
          </p:nvPr>
        </p:nvSpPr>
        <p:spPr>
          <a:xfrm>
            <a:off x="899879" y="3069075"/>
            <a:ext cx="2099700" cy="53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sz="4000">
                <a:solidFill>
                  <a:schemeClr val="dk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35" name="Google Shape;335;p27"/>
          <p:cNvSpPr txBox="1"/>
          <p:nvPr>
            <p:ph idx="2" type="subTitle"/>
          </p:nvPr>
        </p:nvSpPr>
        <p:spPr>
          <a:xfrm>
            <a:off x="3522152" y="4074700"/>
            <a:ext cx="2099700" cy="538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6" name="Google Shape;336;p27"/>
          <p:cNvSpPr txBox="1"/>
          <p:nvPr>
            <p:ph hasCustomPrompt="1" idx="3" type="title"/>
          </p:nvPr>
        </p:nvSpPr>
        <p:spPr>
          <a:xfrm>
            <a:off x="3522148" y="3069075"/>
            <a:ext cx="2099700" cy="53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sz="4000">
                <a:solidFill>
                  <a:schemeClr val="dk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37" name="Google Shape;337;p27"/>
          <p:cNvSpPr txBox="1"/>
          <p:nvPr>
            <p:ph idx="4" type="subTitle"/>
          </p:nvPr>
        </p:nvSpPr>
        <p:spPr>
          <a:xfrm>
            <a:off x="6144404" y="4074716"/>
            <a:ext cx="2099700" cy="538200"/>
          </a:xfrm>
          <a:prstGeom prst="rect">
            <a:avLst/>
          </a:prstGeom>
          <a:noFill/>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8" name="Google Shape;338;p27"/>
          <p:cNvSpPr txBox="1"/>
          <p:nvPr>
            <p:ph hasCustomPrompt="1" idx="5" type="title"/>
          </p:nvPr>
        </p:nvSpPr>
        <p:spPr>
          <a:xfrm>
            <a:off x="6144421" y="3069075"/>
            <a:ext cx="2099700" cy="53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4000"/>
              <a:buNone/>
              <a:defRPr sz="4000">
                <a:solidFill>
                  <a:schemeClr val="dk1"/>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339" name="Google Shape;339;p27"/>
          <p:cNvSpPr txBox="1"/>
          <p:nvPr>
            <p:ph idx="6" type="subTitle"/>
          </p:nvPr>
        </p:nvSpPr>
        <p:spPr>
          <a:xfrm>
            <a:off x="899904" y="3606812"/>
            <a:ext cx="2099700" cy="456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2500">
                <a:solidFill>
                  <a:schemeClr val="dk1"/>
                </a:solidFill>
                <a:latin typeface="Poppins Medium"/>
                <a:ea typeface="Poppins Medium"/>
                <a:cs typeface="Poppins Medium"/>
                <a:sym typeface="Poppins Medium"/>
              </a:defRPr>
            </a:lvl1pPr>
            <a:lvl2pPr lvl="1" rtl="0">
              <a:spcBef>
                <a:spcPts val="0"/>
              </a:spcBef>
              <a:spcAft>
                <a:spcPts val="0"/>
              </a:spcAft>
              <a:buClr>
                <a:schemeClr val="accent2"/>
              </a:buClr>
              <a:buSzPts val="2400"/>
              <a:buNone/>
              <a:defRPr i="1" sz="2400">
                <a:solidFill>
                  <a:schemeClr val="accent2"/>
                </a:solidFill>
              </a:defRPr>
            </a:lvl2pPr>
            <a:lvl3pPr lvl="2" rtl="0">
              <a:spcBef>
                <a:spcPts val="0"/>
              </a:spcBef>
              <a:spcAft>
                <a:spcPts val="0"/>
              </a:spcAft>
              <a:buClr>
                <a:schemeClr val="accent2"/>
              </a:buClr>
              <a:buSzPts val="2400"/>
              <a:buNone/>
              <a:defRPr i="1" sz="2400">
                <a:solidFill>
                  <a:schemeClr val="accent2"/>
                </a:solidFill>
              </a:defRPr>
            </a:lvl3pPr>
            <a:lvl4pPr lvl="3" rtl="0">
              <a:spcBef>
                <a:spcPts val="0"/>
              </a:spcBef>
              <a:spcAft>
                <a:spcPts val="0"/>
              </a:spcAft>
              <a:buClr>
                <a:schemeClr val="accent2"/>
              </a:buClr>
              <a:buSzPts val="2400"/>
              <a:buNone/>
              <a:defRPr i="1" sz="2400">
                <a:solidFill>
                  <a:schemeClr val="accent2"/>
                </a:solidFill>
              </a:defRPr>
            </a:lvl4pPr>
            <a:lvl5pPr lvl="4" rtl="0">
              <a:spcBef>
                <a:spcPts val="0"/>
              </a:spcBef>
              <a:spcAft>
                <a:spcPts val="0"/>
              </a:spcAft>
              <a:buClr>
                <a:schemeClr val="accent2"/>
              </a:buClr>
              <a:buSzPts val="2400"/>
              <a:buNone/>
              <a:defRPr i="1" sz="2400">
                <a:solidFill>
                  <a:schemeClr val="accent2"/>
                </a:solidFill>
              </a:defRPr>
            </a:lvl5pPr>
            <a:lvl6pPr lvl="5" rtl="0">
              <a:spcBef>
                <a:spcPts val="0"/>
              </a:spcBef>
              <a:spcAft>
                <a:spcPts val="0"/>
              </a:spcAft>
              <a:buClr>
                <a:schemeClr val="accent2"/>
              </a:buClr>
              <a:buSzPts val="2400"/>
              <a:buNone/>
              <a:defRPr i="1" sz="2400">
                <a:solidFill>
                  <a:schemeClr val="accent2"/>
                </a:solidFill>
              </a:defRPr>
            </a:lvl6pPr>
            <a:lvl7pPr lvl="6" rtl="0">
              <a:spcBef>
                <a:spcPts val="0"/>
              </a:spcBef>
              <a:spcAft>
                <a:spcPts val="0"/>
              </a:spcAft>
              <a:buClr>
                <a:schemeClr val="accent2"/>
              </a:buClr>
              <a:buSzPts val="2400"/>
              <a:buNone/>
              <a:defRPr i="1" sz="2400">
                <a:solidFill>
                  <a:schemeClr val="accent2"/>
                </a:solidFill>
              </a:defRPr>
            </a:lvl7pPr>
            <a:lvl8pPr lvl="7" rtl="0">
              <a:spcBef>
                <a:spcPts val="0"/>
              </a:spcBef>
              <a:spcAft>
                <a:spcPts val="0"/>
              </a:spcAft>
              <a:buClr>
                <a:schemeClr val="accent2"/>
              </a:buClr>
              <a:buSzPts val="2400"/>
              <a:buNone/>
              <a:defRPr i="1" sz="2400">
                <a:solidFill>
                  <a:schemeClr val="accent2"/>
                </a:solidFill>
              </a:defRPr>
            </a:lvl8pPr>
            <a:lvl9pPr lvl="8" rtl="0">
              <a:spcBef>
                <a:spcPts val="0"/>
              </a:spcBef>
              <a:spcAft>
                <a:spcPts val="0"/>
              </a:spcAft>
              <a:buClr>
                <a:schemeClr val="accent2"/>
              </a:buClr>
              <a:buSzPts val="2400"/>
              <a:buNone/>
              <a:defRPr i="1" sz="2400">
                <a:solidFill>
                  <a:schemeClr val="accent2"/>
                </a:solidFill>
              </a:defRPr>
            </a:lvl9pPr>
          </a:lstStyle>
          <a:p/>
        </p:txBody>
      </p:sp>
      <p:sp>
        <p:nvSpPr>
          <p:cNvPr id="340" name="Google Shape;340;p27"/>
          <p:cNvSpPr txBox="1"/>
          <p:nvPr>
            <p:ph idx="7" type="subTitle"/>
          </p:nvPr>
        </p:nvSpPr>
        <p:spPr>
          <a:xfrm>
            <a:off x="3522152" y="3605989"/>
            <a:ext cx="2099700" cy="456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2500">
                <a:solidFill>
                  <a:schemeClr val="dk1"/>
                </a:solidFill>
                <a:latin typeface="Poppins Medium"/>
                <a:ea typeface="Poppins Medium"/>
                <a:cs typeface="Poppins Medium"/>
                <a:sym typeface="Poppins Medium"/>
              </a:defRPr>
            </a:lvl1pPr>
            <a:lvl2pPr lvl="1" rtl="0">
              <a:spcBef>
                <a:spcPts val="0"/>
              </a:spcBef>
              <a:spcAft>
                <a:spcPts val="0"/>
              </a:spcAft>
              <a:buClr>
                <a:schemeClr val="accent2"/>
              </a:buClr>
              <a:buSzPts val="2400"/>
              <a:buNone/>
              <a:defRPr i="1" sz="2400">
                <a:solidFill>
                  <a:schemeClr val="accent2"/>
                </a:solidFill>
              </a:defRPr>
            </a:lvl2pPr>
            <a:lvl3pPr lvl="2" rtl="0">
              <a:spcBef>
                <a:spcPts val="0"/>
              </a:spcBef>
              <a:spcAft>
                <a:spcPts val="0"/>
              </a:spcAft>
              <a:buClr>
                <a:schemeClr val="accent2"/>
              </a:buClr>
              <a:buSzPts val="2400"/>
              <a:buNone/>
              <a:defRPr i="1" sz="2400">
                <a:solidFill>
                  <a:schemeClr val="accent2"/>
                </a:solidFill>
              </a:defRPr>
            </a:lvl3pPr>
            <a:lvl4pPr lvl="3" rtl="0">
              <a:spcBef>
                <a:spcPts val="0"/>
              </a:spcBef>
              <a:spcAft>
                <a:spcPts val="0"/>
              </a:spcAft>
              <a:buClr>
                <a:schemeClr val="accent2"/>
              </a:buClr>
              <a:buSzPts val="2400"/>
              <a:buNone/>
              <a:defRPr i="1" sz="2400">
                <a:solidFill>
                  <a:schemeClr val="accent2"/>
                </a:solidFill>
              </a:defRPr>
            </a:lvl4pPr>
            <a:lvl5pPr lvl="4" rtl="0">
              <a:spcBef>
                <a:spcPts val="0"/>
              </a:spcBef>
              <a:spcAft>
                <a:spcPts val="0"/>
              </a:spcAft>
              <a:buClr>
                <a:schemeClr val="accent2"/>
              </a:buClr>
              <a:buSzPts val="2400"/>
              <a:buNone/>
              <a:defRPr i="1" sz="2400">
                <a:solidFill>
                  <a:schemeClr val="accent2"/>
                </a:solidFill>
              </a:defRPr>
            </a:lvl5pPr>
            <a:lvl6pPr lvl="5" rtl="0">
              <a:spcBef>
                <a:spcPts val="0"/>
              </a:spcBef>
              <a:spcAft>
                <a:spcPts val="0"/>
              </a:spcAft>
              <a:buClr>
                <a:schemeClr val="accent2"/>
              </a:buClr>
              <a:buSzPts val="2400"/>
              <a:buNone/>
              <a:defRPr i="1" sz="2400">
                <a:solidFill>
                  <a:schemeClr val="accent2"/>
                </a:solidFill>
              </a:defRPr>
            </a:lvl6pPr>
            <a:lvl7pPr lvl="6" rtl="0">
              <a:spcBef>
                <a:spcPts val="0"/>
              </a:spcBef>
              <a:spcAft>
                <a:spcPts val="0"/>
              </a:spcAft>
              <a:buClr>
                <a:schemeClr val="accent2"/>
              </a:buClr>
              <a:buSzPts val="2400"/>
              <a:buNone/>
              <a:defRPr i="1" sz="2400">
                <a:solidFill>
                  <a:schemeClr val="accent2"/>
                </a:solidFill>
              </a:defRPr>
            </a:lvl7pPr>
            <a:lvl8pPr lvl="7" rtl="0">
              <a:spcBef>
                <a:spcPts val="0"/>
              </a:spcBef>
              <a:spcAft>
                <a:spcPts val="0"/>
              </a:spcAft>
              <a:buClr>
                <a:schemeClr val="accent2"/>
              </a:buClr>
              <a:buSzPts val="2400"/>
              <a:buNone/>
              <a:defRPr i="1" sz="2400">
                <a:solidFill>
                  <a:schemeClr val="accent2"/>
                </a:solidFill>
              </a:defRPr>
            </a:lvl8pPr>
            <a:lvl9pPr lvl="8" rtl="0">
              <a:spcBef>
                <a:spcPts val="0"/>
              </a:spcBef>
              <a:spcAft>
                <a:spcPts val="0"/>
              </a:spcAft>
              <a:buClr>
                <a:schemeClr val="accent2"/>
              </a:buClr>
              <a:buSzPts val="2400"/>
              <a:buNone/>
              <a:defRPr i="1" sz="2400">
                <a:solidFill>
                  <a:schemeClr val="accent2"/>
                </a:solidFill>
              </a:defRPr>
            </a:lvl9pPr>
          </a:lstStyle>
          <a:p/>
        </p:txBody>
      </p:sp>
      <p:sp>
        <p:nvSpPr>
          <p:cNvPr id="341" name="Google Shape;341;p27"/>
          <p:cNvSpPr txBox="1"/>
          <p:nvPr>
            <p:ph idx="8" type="subTitle"/>
          </p:nvPr>
        </p:nvSpPr>
        <p:spPr>
          <a:xfrm>
            <a:off x="6144405" y="3606812"/>
            <a:ext cx="2099700" cy="4560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2"/>
              </a:buClr>
              <a:buSzPts val="2400"/>
              <a:buNone/>
              <a:defRPr sz="2500">
                <a:solidFill>
                  <a:schemeClr val="dk1"/>
                </a:solidFill>
                <a:latin typeface="Poppins Medium"/>
                <a:ea typeface="Poppins Medium"/>
                <a:cs typeface="Poppins Medium"/>
                <a:sym typeface="Poppins Medium"/>
              </a:defRPr>
            </a:lvl1pPr>
            <a:lvl2pPr lvl="1" rtl="0">
              <a:spcBef>
                <a:spcPts val="0"/>
              </a:spcBef>
              <a:spcAft>
                <a:spcPts val="0"/>
              </a:spcAft>
              <a:buClr>
                <a:schemeClr val="accent2"/>
              </a:buClr>
              <a:buSzPts val="2400"/>
              <a:buNone/>
              <a:defRPr i="1" sz="2400">
                <a:solidFill>
                  <a:schemeClr val="accent2"/>
                </a:solidFill>
              </a:defRPr>
            </a:lvl2pPr>
            <a:lvl3pPr lvl="2" rtl="0">
              <a:spcBef>
                <a:spcPts val="0"/>
              </a:spcBef>
              <a:spcAft>
                <a:spcPts val="0"/>
              </a:spcAft>
              <a:buClr>
                <a:schemeClr val="accent2"/>
              </a:buClr>
              <a:buSzPts val="2400"/>
              <a:buNone/>
              <a:defRPr i="1" sz="2400">
                <a:solidFill>
                  <a:schemeClr val="accent2"/>
                </a:solidFill>
              </a:defRPr>
            </a:lvl3pPr>
            <a:lvl4pPr lvl="3" rtl="0">
              <a:spcBef>
                <a:spcPts val="0"/>
              </a:spcBef>
              <a:spcAft>
                <a:spcPts val="0"/>
              </a:spcAft>
              <a:buClr>
                <a:schemeClr val="accent2"/>
              </a:buClr>
              <a:buSzPts val="2400"/>
              <a:buNone/>
              <a:defRPr i="1" sz="2400">
                <a:solidFill>
                  <a:schemeClr val="accent2"/>
                </a:solidFill>
              </a:defRPr>
            </a:lvl4pPr>
            <a:lvl5pPr lvl="4" rtl="0">
              <a:spcBef>
                <a:spcPts val="0"/>
              </a:spcBef>
              <a:spcAft>
                <a:spcPts val="0"/>
              </a:spcAft>
              <a:buClr>
                <a:schemeClr val="accent2"/>
              </a:buClr>
              <a:buSzPts val="2400"/>
              <a:buNone/>
              <a:defRPr i="1" sz="2400">
                <a:solidFill>
                  <a:schemeClr val="accent2"/>
                </a:solidFill>
              </a:defRPr>
            </a:lvl5pPr>
            <a:lvl6pPr lvl="5" rtl="0">
              <a:spcBef>
                <a:spcPts val="0"/>
              </a:spcBef>
              <a:spcAft>
                <a:spcPts val="0"/>
              </a:spcAft>
              <a:buClr>
                <a:schemeClr val="accent2"/>
              </a:buClr>
              <a:buSzPts val="2400"/>
              <a:buNone/>
              <a:defRPr i="1" sz="2400">
                <a:solidFill>
                  <a:schemeClr val="accent2"/>
                </a:solidFill>
              </a:defRPr>
            </a:lvl6pPr>
            <a:lvl7pPr lvl="6" rtl="0">
              <a:spcBef>
                <a:spcPts val="0"/>
              </a:spcBef>
              <a:spcAft>
                <a:spcPts val="0"/>
              </a:spcAft>
              <a:buClr>
                <a:schemeClr val="accent2"/>
              </a:buClr>
              <a:buSzPts val="2400"/>
              <a:buNone/>
              <a:defRPr i="1" sz="2400">
                <a:solidFill>
                  <a:schemeClr val="accent2"/>
                </a:solidFill>
              </a:defRPr>
            </a:lvl7pPr>
            <a:lvl8pPr lvl="7" rtl="0">
              <a:spcBef>
                <a:spcPts val="0"/>
              </a:spcBef>
              <a:spcAft>
                <a:spcPts val="0"/>
              </a:spcAft>
              <a:buClr>
                <a:schemeClr val="accent2"/>
              </a:buClr>
              <a:buSzPts val="2400"/>
              <a:buNone/>
              <a:defRPr i="1" sz="2400">
                <a:solidFill>
                  <a:schemeClr val="accent2"/>
                </a:solidFill>
              </a:defRPr>
            </a:lvl8pPr>
            <a:lvl9pPr lvl="8" rtl="0">
              <a:spcBef>
                <a:spcPts val="0"/>
              </a:spcBef>
              <a:spcAft>
                <a:spcPts val="0"/>
              </a:spcAft>
              <a:buClr>
                <a:schemeClr val="accent2"/>
              </a:buClr>
              <a:buSzPts val="2400"/>
              <a:buNone/>
              <a:defRPr i="1" sz="2400">
                <a:solidFill>
                  <a:schemeClr val="accent2"/>
                </a:solidFill>
              </a:defRPr>
            </a:lvl9pPr>
          </a:lstStyle>
          <a:p/>
        </p:txBody>
      </p:sp>
      <p:sp>
        <p:nvSpPr>
          <p:cNvPr id="342" name="Google Shape;342;p27"/>
          <p:cNvSpPr txBox="1"/>
          <p:nvPr>
            <p:ph idx="9"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343" name="Shape 343"/>
        <p:cNvGrpSpPr/>
        <p:nvPr/>
      </p:nvGrpSpPr>
      <p:grpSpPr>
        <a:xfrm>
          <a:off x="0" y="0"/>
          <a:ext cx="0" cy="0"/>
          <a:chOff x="0" y="0"/>
          <a:chExt cx="0" cy="0"/>
        </a:xfrm>
      </p:grpSpPr>
      <p:grpSp>
        <p:nvGrpSpPr>
          <p:cNvPr id="344" name="Google Shape;344;p28"/>
          <p:cNvGrpSpPr/>
          <p:nvPr/>
        </p:nvGrpSpPr>
        <p:grpSpPr>
          <a:xfrm>
            <a:off x="-1994050" y="-1162050"/>
            <a:ext cx="13360800" cy="7467600"/>
            <a:chOff x="-1994050" y="-1162050"/>
            <a:chExt cx="13360800" cy="7467600"/>
          </a:xfrm>
        </p:grpSpPr>
        <p:sp>
          <p:nvSpPr>
            <p:cNvPr id="345" name="Google Shape;345;p28"/>
            <p:cNvSpPr/>
            <p:nvPr/>
          </p:nvSpPr>
          <p:spPr>
            <a:xfrm>
              <a:off x="-1994050" y="-1162050"/>
              <a:ext cx="13360800" cy="7467600"/>
            </a:xfrm>
            <a:prstGeom prst="donut">
              <a:avLst>
                <a:gd fmla="val 14430"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
            <p:cNvSpPr/>
            <p:nvPr/>
          </p:nvSpPr>
          <p:spPr>
            <a:xfrm>
              <a:off x="114300" y="342900"/>
              <a:ext cx="9144000" cy="4457700"/>
            </a:xfrm>
            <a:prstGeom prst="donut">
              <a:avLst>
                <a:gd fmla="val 16667"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8"/>
            <p:cNvSpPr/>
            <p:nvPr/>
          </p:nvSpPr>
          <p:spPr>
            <a:xfrm>
              <a:off x="1905000" y="1542450"/>
              <a:ext cx="5334000" cy="2058900"/>
            </a:xfrm>
            <a:prstGeom prst="donut">
              <a:avLst>
                <a:gd fmla="val 27443"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8"/>
            <p:cNvSpPr/>
            <p:nvPr/>
          </p:nvSpPr>
          <p:spPr>
            <a:xfrm>
              <a:off x="3771900" y="2343148"/>
              <a:ext cx="1600200" cy="457500"/>
            </a:xfrm>
            <a:prstGeom prst="donut">
              <a:avLst>
                <a:gd fmla="val 50000"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9" name="Google Shape;349;p28"/>
          <p:cNvSpPr txBox="1"/>
          <p:nvPr/>
        </p:nvSpPr>
        <p:spPr>
          <a:xfrm>
            <a:off x="3541925" y="4034175"/>
            <a:ext cx="4886100" cy="507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b="1" lang="en" sz="1100">
                <a:solidFill>
                  <a:schemeClr val="dk1"/>
                </a:solidFill>
                <a:latin typeface="Amiko"/>
                <a:ea typeface="Amiko"/>
                <a:cs typeface="Amiko"/>
                <a:sym typeface="Amiko"/>
              </a:rPr>
              <a:t>CREDITS</a:t>
            </a:r>
            <a:r>
              <a:rPr lang="en" sz="1100">
                <a:solidFill>
                  <a:schemeClr val="dk1"/>
                </a:solidFill>
                <a:latin typeface="Amiko SemiBold"/>
                <a:ea typeface="Amiko SemiBold"/>
                <a:cs typeface="Amiko SemiBold"/>
                <a:sym typeface="Amiko SemiBold"/>
              </a:rPr>
              <a:t>: This presentation template was created by </a:t>
            </a:r>
            <a:r>
              <a:rPr b="1" lang="en" sz="1100">
                <a:solidFill>
                  <a:schemeClr val="dk1"/>
                </a:solidFill>
                <a:uFill>
                  <a:noFill/>
                </a:uFill>
                <a:latin typeface="Amiko"/>
                <a:ea typeface="Amiko"/>
                <a:cs typeface="Amiko"/>
                <a:sym typeface="Amiko"/>
                <a:hlinkClick r:id="rId2">
                  <a:extLst>
                    <a:ext uri="{A12FA001-AC4F-418D-AE19-62706E023703}">
                      <ahyp:hlinkClr val="tx"/>
                    </a:ext>
                  </a:extLst>
                </a:hlinkClick>
              </a:rPr>
              <a:t>Slidesgo</a:t>
            </a:r>
            <a:r>
              <a:rPr lang="en" sz="1100">
                <a:solidFill>
                  <a:schemeClr val="dk1"/>
                </a:solidFill>
                <a:latin typeface="Amiko SemiBold"/>
                <a:ea typeface="Amiko SemiBold"/>
                <a:cs typeface="Amiko SemiBold"/>
                <a:sym typeface="Amiko SemiBold"/>
              </a:rPr>
              <a:t>, including icons by </a:t>
            </a:r>
            <a:r>
              <a:rPr b="1" lang="en" sz="1100">
                <a:solidFill>
                  <a:schemeClr val="dk1"/>
                </a:solidFill>
                <a:uFill>
                  <a:noFill/>
                </a:uFill>
                <a:latin typeface="Amiko"/>
                <a:ea typeface="Amiko"/>
                <a:cs typeface="Amiko"/>
                <a:sym typeface="Amiko"/>
                <a:hlinkClick r:id="rId3">
                  <a:extLst>
                    <a:ext uri="{A12FA001-AC4F-418D-AE19-62706E023703}">
                      <ahyp:hlinkClr val="tx"/>
                    </a:ext>
                  </a:extLst>
                </a:hlinkClick>
              </a:rPr>
              <a:t>Flaticon</a:t>
            </a:r>
            <a:r>
              <a:rPr lang="en" sz="1100">
                <a:solidFill>
                  <a:schemeClr val="dk1"/>
                </a:solidFill>
                <a:latin typeface="Amiko SemiBold"/>
                <a:ea typeface="Amiko SemiBold"/>
                <a:cs typeface="Amiko SemiBold"/>
                <a:sym typeface="Amiko SemiBold"/>
              </a:rPr>
              <a:t>, infographics &amp; images by </a:t>
            </a:r>
            <a:r>
              <a:rPr b="1" lang="en" sz="1100">
                <a:solidFill>
                  <a:schemeClr val="dk1"/>
                </a:solidFill>
                <a:uFill>
                  <a:noFill/>
                </a:uFill>
                <a:latin typeface="Amiko"/>
                <a:ea typeface="Amiko"/>
                <a:cs typeface="Amiko"/>
                <a:sym typeface="Amiko"/>
                <a:hlinkClick r:id="rId4">
                  <a:extLst>
                    <a:ext uri="{A12FA001-AC4F-418D-AE19-62706E023703}">
                      <ahyp:hlinkClr val="tx"/>
                    </a:ext>
                  </a:extLst>
                </a:hlinkClick>
              </a:rPr>
              <a:t>Freepik</a:t>
            </a:r>
            <a:r>
              <a:rPr lang="en" sz="1100">
                <a:solidFill>
                  <a:schemeClr val="dk1"/>
                </a:solidFill>
                <a:latin typeface="Amiko SemiBold"/>
                <a:ea typeface="Amiko SemiBold"/>
                <a:cs typeface="Amiko SemiBold"/>
                <a:sym typeface="Amiko SemiBold"/>
              </a:rPr>
              <a:t> </a:t>
            </a:r>
            <a:endParaRPr sz="1100">
              <a:solidFill>
                <a:schemeClr val="dk1"/>
              </a:solidFill>
              <a:latin typeface="Amiko SemiBold"/>
              <a:ea typeface="Amiko SemiBold"/>
              <a:cs typeface="Amiko SemiBold"/>
              <a:sym typeface="Amiko SemiBold"/>
            </a:endParaRPr>
          </a:p>
        </p:txBody>
      </p:sp>
      <p:sp>
        <p:nvSpPr>
          <p:cNvPr id="350" name="Google Shape;350;p28"/>
          <p:cNvSpPr txBox="1"/>
          <p:nvPr>
            <p:ph type="ctrTitle"/>
          </p:nvPr>
        </p:nvSpPr>
        <p:spPr>
          <a:xfrm>
            <a:off x="3541925" y="519825"/>
            <a:ext cx="4886100" cy="84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5200"/>
              <a:buNone/>
              <a:defRPr sz="6000">
                <a:solidFill>
                  <a:schemeClr val="dk1"/>
                </a:solidFill>
              </a:defRPr>
            </a:lvl1pPr>
            <a:lvl2pPr lvl="1"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2pPr>
            <a:lvl3pPr lvl="2"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3pPr>
            <a:lvl4pPr lvl="3"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4pPr>
            <a:lvl5pPr lvl="4"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5pPr>
            <a:lvl6pPr lvl="5"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6pPr>
            <a:lvl7pPr lvl="6"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7pPr>
            <a:lvl8pPr lvl="7"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8pPr>
            <a:lvl9pPr lvl="8" rtl="0" algn="ctr">
              <a:lnSpc>
                <a:spcPct val="100000"/>
              </a:lnSpc>
              <a:spcBef>
                <a:spcPts val="0"/>
              </a:spcBef>
              <a:spcAft>
                <a:spcPts val="0"/>
              </a:spcAft>
              <a:buSzPts val="5200"/>
              <a:buFont typeface="Londrina Solid"/>
              <a:buNone/>
              <a:defRPr sz="5200">
                <a:latin typeface="Londrina Solid"/>
                <a:ea typeface="Londrina Solid"/>
                <a:cs typeface="Londrina Solid"/>
                <a:sym typeface="Londrina Solid"/>
              </a:defRPr>
            </a:lvl9pPr>
          </a:lstStyle>
          <a:p/>
        </p:txBody>
      </p:sp>
      <p:sp>
        <p:nvSpPr>
          <p:cNvPr id="351" name="Google Shape;351;p28"/>
          <p:cNvSpPr txBox="1"/>
          <p:nvPr>
            <p:ph idx="1" type="subTitle"/>
          </p:nvPr>
        </p:nvSpPr>
        <p:spPr>
          <a:xfrm>
            <a:off x="3541925" y="1544469"/>
            <a:ext cx="4886100" cy="1030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000"/>
              <a:buFont typeface="Poppins Black"/>
              <a:buNone/>
              <a:defRPr sz="2000">
                <a:latin typeface="Poppins Black"/>
                <a:ea typeface="Poppins Black"/>
                <a:cs typeface="Poppins Black"/>
                <a:sym typeface="Poppins Black"/>
              </a:defRPr>
            </a:lvl1pPr>
            <a:lvl2pPr lvl="1"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2pPr>
            <a:lvl3pPr lvl="2"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3pPr>
            <a:lvl4pPr lvl="3"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4pPr>
            <a:lvl5pPr lvl="4"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5pPr>
            <a:lvl6pPr lvl="5"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6pPr>
            <a:lvl7pPr lvl="6"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7pPr>
            <a:lvl8pPr lvl="7"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8pPr>
            <a:lvl9pPr lvl="8" rtl="0">
              <a:lnSpc>
                <a:spcPct val="100000"/>
              </a:lnSpc>
              <a:spcBef>
                <a:spcPts val="0"/>
              </a:spcBef>
              <a:spcAft>
                <a:spcPts val="0"/>
              </a:spcAft>
              <a:buSzPts val="1400"/>
              <a:buFont typeface="Londrina Solid"/>
              <a:buNone/>
              <a:defRPr>
                <a:latin typeface="Londrina Solid"/>
                <a:ea typeface="Londrina Solid"/>
                <a:cs typeface="Londrina Solid"/>
                <a:sym typeface="Londrina Soli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352" name="Shape 352"/>
        <p:cNvGrpSpPr/>
        <p:nvPr/>
      </p:nvGrpSpPr>
      <p:grpSpPr>
        <a:xfrm>
          <a:off x="0" y="0"/>
          <a:ext cx="0" cy="0"/>
          <a:chOff x="0" y="0"/>
          <a:chExt cx="0" cy="0"/>
        </a:xfrm>
      </p:grpSpPr>
      <p:grpSp>
        <p:nvGrpSpPr>
          <p:cNvPr id="353" name="Google Shape;353;p29"/>
          <p:cNvGrpSpPr/>
          <p:nvPr/>
        </p:nvGrpSpPr>
        <p:grpSpPr>
          <a:xfrm>
            <a:off x="-1994050" y="-1162050"/>
            <a:ext cx="13360800" cy="7467600"/>
            <a:chOff x="-1994050" y="-1162050"/>
            <a:chExt cx="13360800" cy="7467600"/>
          </a:xfrm>
        </p:grpSpPr>
        <p:sp>
          <p:nvSpPr>
            <p:cNvPr id="354" name="Google Shape;354;p29"/>
            <p:cNvSpPr/>
            <p:nvPr/>
          </p:nvSpPr>
          <p:spPr>
            <a:xfrm>
              <a:off x="-1994050" y="-1162050"/>
              <a:ext cx="13360800" cy="7467600"/>
            </a:xfrm>
            <a:prstGeom prst="donut">
              <a:avLst>
                <a:gd fmla="val 14430"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114300" y="342900"/>
              <a:ext cx="9144000" cy="4457700"/>
            </a:xfrm>
            <a:prstGeom prst="donut">
              <a:avLst>
                <a:gd fmla="val 16667"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1905000" y="1542450"/>
              <a:ext cx="5334000" cy="2058900"/>
            </a:xfrm>
            <a:prstGeom prst="donut">
              <a:avLst>
                <a:gd fmla="val 27443"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3771900" y="2343148"/>
              <a:ext cx="1600200" cy="457500"/>
            </a:xfrm>
            <a:prstGeom prst="donut">
              <a:avLst>
                <a:gd fmla="val 50000"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358" name="Shape 358"/>
        <p:cNvGrpSpPr/>
        <p:nvPr/>
      </p:nvGrpSpPr>
      <p:grpSpPr>
        <a:xfrm>
          <a:off x="0" y="0"/>
          <a:ext cx="0" cy="0"/>
          <a:chOff x="0" y="0"/>
          <a:chExt cx="0" cy="0"/>
        </a:xfrm>
      </p:grpSpPr>
      <p:grpSp>
        <p:nvGrpSpPr>
          <p:cNvPr id="359" name="Google Shape;359;p30"/>
          <p:cNvGrpSpPr/>
          <p:nvPr/>
        </p:nvGrpSpPr>
        <p:grpSpPr>
          <a:xfrm flipH="1">
            <a:off x="-860175" y="0"/>
            <a:ext cx="10864350" cy="5143500"/>
            <a:chOff x="-860175" y="0"/>
            <a:chExt cx="10864350" cy="5143500"/>
          </a:xfrm>
        </p:grpSpPr>
        <p:sp>
          <p:nvSpPr>
            <p:cNvPr id="360" name="Google Shape;360;p30"/>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0"/>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0"/>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0"/>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30"/>
          <p:cNvGrpSpPr/>
          <p:nvPr/>
        </p:nvGrpSpPr>
        <p:grpSpPr>
          <a:xfrm>
            <a:off x="4729536" y="3488744"/>
            <a:ext cx="3976303" cy="3338254"/>
            <a:chOff x="4729536" y="3488744"/>
            <a:chExt cx="3976303" cy="3338254"/>
          </a:xfrm>
        </p:grpSpPr>
        <p:grpSp>
          <p:nvGrpSpPr>
            <p:cNvPr id="367" name="Google Shape;367;p30"/>
            <p:cNvGrpSpPr/>
            <p:nvPr/>
          </p:nvGrpSpPr>
          <p:grpSpPr>
            <a:xfrm>
              <a:off x="8053396" y="3584009"/>
              <a:ext cx="437131" cy="859526"/>
              <a:chOff x="7860913" y="3179548"/>
              <a:chExt cx="567114" cy="1115109"/>
            </a:xfrm>
          </p:grpSpPr>
          <p:sp>
            <p:nvSpPr>
              <p:cNvPr id="368" name="Google Shape;368;p30"/>
              <p:cNvSpPr/>
              <p:nvPr/>
            </p:nvSpPr>
            <p:spPr>
              <a:xfrm>
                <a:off x="7860913" y="3179548"/>
                <a:ext cx="567114" cy="1115109"/>
              </a:xfrm>
              <a:custGeom>
                <a:rect b="b" l="l" r="r" t="t"/>
                <a:pathLst>
                  <a:path extrusionOk="0" h="18038" w="9174">
                    <a:moveTo>
                      <a:pt x="5059" y="1"/>
                    </a:moveTo>
                    <a:cubicBezTo>
                      <a:pt x="4762" y="1"/>
                      <a:pt x="4444" y="58"/>
                      <a:pt x="4111" y="151"/>
                    </a:cubicBezTo>
                    <a:cubicBezTo>
                      <a:pt x="3961" y="1329"/>
                      <a:pt x="3836" y="2558"/>
                      <a:pt x="3710" y="3786"/>
                    </a:cubicBezTo>
                    <a:cubicBezTo>
                      <a:pt x="3585" y="5114"/>
                      <a:pt x="2858" y="6267"/>
                      <a:pt x="1780" y="6994"/>
                    </a:cubicBezTo>
                    <a:cubicBezTo>
                      <a:pt x="1530" y="7169"/>
                      <a:pt x="1279" y="7370"/>
                      <a:pt x="1028" y="7595"/>
                    </a:cubicBezTo>
                    <a:cubicBezTo>
                      <a:pt x="653" y="7921"/>
                      <a:pt x="402" y="8347"/>
                      <a:pt x="327" y="8848"/>
                    </a:cubicBezTo>
                    <a:cubicBezTo>
                      <a:pt x="26" y="10728"/>
                      <a:pt x="1" y="13410"/>
                      <a:pt x="76" y="16342"/>
                    </a:cubicBezTo>
                    <a:cubicBezTo>
                      <a:pt x="76" y="17094"/>
                      <a:pt x="678" y="17746"/>
                      <a:pt x="1430" y="17821"/>
                    </a:cubicBezTo>
                    <a:cubicBezTo>
                      <a:pt x="2710" y="17954"/>
                      <a:pt x="3941" y="18038"/>
                      <a:pt x="5088" y="18038"/>
                    </a:cubicBezTo>
                    <a:cubicBezTo>
                      <a:pt x="6096" y="18038"/>
                      <a:pt x="7040" y="17973"/>
                      <a:pt x="7896" y="17821"/>
                    </a:cubicBezTo>
                    <a:cubicBezTo>
                      <a:pt x="8597" y="17670"/>
                      <a:pt x="9124" y="17069"/>
                      <a:pt x="9124" y="16342"/>
                    </a:cubicBezTo>
                    <a:cubicBezTo>
                      <a:pt x="9174" y="13886"/>
                      <a:pt x="9099" y="11455"/>
                      <a:pt x="8898" y="9024"/>
                    </a:cubicBezTo>
                    <a:cubicBezTo>
                      <a:pt x="8848" y="8372"/>
                      <a:pt x="8497" y="7796"/>
                      <a:pt x="7946" y="7420"/>
                    </a:cubicBezTo>
                    <a:lnTo>
                      <a:pt x="7921" y="7420"/>
                    </a:lnTo>
                    <a:cubicBezTo>
                      <a:pt x="6793" y="6643"/>
                      <a:pt x="6116" y="5365"/>
                      <a:pt x="6091" y="3986"/>
                    </a:cubicBezTo>
                    <a:cubicBezTo>
                      <a:pt x="6066" y="2683"/>
                      <a:pt x="5966" y="1380"/>
                      <a:pt x="5790" y="151"/>
                    </a:cubicBezTo>
                    <a:cubicBezTo>
                      <a:pt x="5567" y="46"/>
                      <a:pt x="5322" y="1"/>
                      <a:pt x="5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
              <p:cNvSpPr/>
              <p:nvPr/>
            </p:nvSpPr>
            <p:spPr>
              <a:xfrm>
                <a:off x="7952341" y="3724986"/>
                <a:ext cx="398228" cy="456355"/>
              </a:xfrm>
              <a:custGeom>
                <a:rect b="b" l="l" r="r" t="t"/>
                <a:pathLst>
                  <a:path extrusionOk="0" h="7382" w="6442">
                    <a:moveTo>
                      <a:pt x="5314" y="0"/>
                    </a:moveTo>
                    <a:cubicBezTo>
                      <a:pt x="3660" y="50"/>
                      <a:pt x="2131" y="100"/>
                      <a:pt x="878" y="226"/>
                    </a:cubicBezTo>
                    <a:cubicBezTo>
                      <a:pt x="452" y="251"/>
                      <a:pt x="126" y="602"/>
                      <a:pt x="101" y="1028"/>
                    </a:cubicBezTo>
                    <a:cubicBezTo>
                      <a:pt x="1" y="2557"/>
                      <a:pt x="76" y="4411"/>
                      <a:pt x="251" y="6416"/>
                    </a:cubicBezTo>
                    <a:cubicBezTo>
                      <a:pt x="276" y="6817"/>
                      <a:pt x="577" y="7143"/>
                      <a:pt x="978" y="7218"/>
                    </a:cubicBezTo>
                    <a:cubicBezTo>
                      <a:pt x="1630" y="7331"/>
                      <a:pt x="2350" y="7381"/>
                      <a:pt x="3118" y="7381"/>
                    </a:cubicBezTo>
                    <a:cubicBezTo>
                      <a:pt x="3885" y="7381"/>
                      <a:pt x="4700" y="7331"/>
                      <a:pt x="5540" y="7243"/>
                    </a:cubicBezTo>
                    <a:cubicBezTo>
                      <a:pt x="5966" y="7193"/>
                      <a:pt x="6316" y="6867"/>
                      <a:pt x="6342" y="6416"/>
                    </a:cubicBezTo>
                    <a:cubicBezTo>
                      <a:pt x="6442" y="4737"/>
                      <a:pt x="6367" y="2832"/>
                      <a:pt x="6191" y="827"/>
                    </a:cubicBezTo>
                    <a:cubicBezTo>
                      <a:pt x="6166" y="351"/>
                      <a:pt x="5765" y="0"/>
                      <a:pt x="5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7899673" y="3679425"/>
                <a:ext cx="139522" cy="307554"/>
              </a:xfrm>
              <a:custGeom>
                <a:rect b="b" l="l" r="r" t="t"/>
                <a:pathLst>
                  <a:path extrusionOk="0" h="4975" w="2257">
                    <a:moveTo>
                      <a:pt x="1255" y="0"/>
                    </a:moveTo>
                    <a:cubicBezTo>
                      <a:pt x="739" y="0"/>
                      <a:pt x="288" y="387"/>
                      <a:pt x="151" y="1715"/>
                    </a:cubicBezTo>
                    <a:cubicBezTo>
                      <a:pt x="0" y="3168"/>
                      <a:pt x="301" y="4923"/>
                      <a:pt x="878" y="4973"/>
                    </a:cubicBezTo>
                    <a:cubicBezTo>
                      <a:pt x="890" y="4974"/>
                      <a:pt x="902" y="4974"/>
                      <a:pt x="914" y="4974"/>
                    </a:cubicBezTo>
                    <a:cubicBezTo>
                      <a:pt x="1476" y="4974"/>
                      <a:pt x="1983" y="3840"/>
                      <a:pt x="2106" y="2416"/>
                    </a:cubicBezTo>
                    <a:cubicBezTo>
                      <a:pt x="2256" y="963"/>
                      <a:pt x="1980" y="61"/>
                      <a:pt x="1404" y="10"/>
                    </a:cubicBezTo>
                    <a:cubicBezTo>
                      <a:pt x="1354" y="4"/>
                      <a:pt x="1304" y="0"/>
                      <a:pt x="12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30"/>
            <p:cNvGrpSpPr/>
            <p:nvPr/>
          </p:nvGrpSpPr>
          <p:grpSpPr>
            <a:xfrm>
              <a:off x="6692088" y="4100827"/>
              <a:ext cx="1069542" cy="334981"/>
              <a:chOff x="6511499" y="3837746"/>
              <a:chExt cx="1420752" cy="444980"/>
            </a:xfrm>
          </p:grpSpPr>
          <p:sp>
            <p:nvSpPr>
              <p:cNvPr id="372" name="Google Shape;372;p30"/>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0"/>
              <p:cNvSpPr/>
              <p:nvPr/>
            </p:nvSpPr>
            <p:spPr>
              <a:xfrm>
                <a:off x="7103340" y="3837746"/>
                <a:ext cx="703421" cy="294510"/>
              </a:xfrm>
              <a:custGeom>
                <a:rect b="b" l="l" r="r" t="t"/>
                <a:pathLst>
                  <a:path extrusionOk="0" h="4764" w="11379">
                    <a:moveTo>
                      <a:pt x="954" y="0"/>
                    </a:moveTo>
                    <a:cubicBezTo>
                      <a:pt x="731" y="0"/>
                      <a:pt x="513" y="2"/>
                      <a:pt x="301" y="6"/>
                    </a:cubicBezTo>
                    <a:cubicBezTo>
                      <a:pt x="50" y="1083"/>
                      <a:pt x="0" y="2211"/>
                      <a:pt x="176" y="3339"/>
                    </a:cubicBezTo>
                    <a:cubicBezTo>
                      <a:pt x="226" y="3790"/>
                      <a:pt x="552" y="4141"/>
                      <a:pt x="1003" y="4241"/>
                    </a:cubicBezTo>
                    <a:cubicBezTo>
                      <a:pt x="2528" y="4587"/>
                      <a:pt x="3989" y="4764"/>
                      <a:pt x="5386" y="4764"/>
                    </a:cubicBezTo>
                    <a:cubicBezTo>
                      <a:pt x="7133" y="4764"/>
                      <a:pt x="8780" y="4487"/>
                      <a:pt x="10326" y="3916"/>
                    </a:cubicBezTo>
                    <a:cubicBezTo>
                      <a:pt x="10602" y="3815"/>
                      <a:pt x="10802" y="3590"/>
                      <a:pt x="10928" y="3339"/>
                    </a:cubicBezTo>
                    <a:cubicBezTo>
                      <a:pt x="11278" y="2562"/>
                      <a:pt x="11379" y="1660"/>
                      <a:pt x="11329" y="632"/>
                    </a:cubicBezTo>
                    <a:cubicBezTo>
                      <a:pt x="7474" y="284"/>
                      <a:pt x="3770" y="0"/>
                      <a:pt x="9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0"/>
              <p:cNvSpPr/>
              <p:nvPr/>
            </p:nvSpPr>
            <p:spPr>
              <a:xfrm>
                <a:off x="7005730" y="3866739"/>
                <a:ext cx="351742" cy="127349"/>
              </a:xfrm>
              <a:custGeom>
                <a:rect b="b" l="l" r="r" t="t"/>
                <a:pathLst>
                  <a:path extrusionOk="0" h="2060" w="5690">
                    <a:moveTo>
                      <a:pt x="2254" y="1"/>
                    </a:moveTo>
                    <a:cubicBezTo>
                      <a:pt x="2086" y="1"/>
                      <a:pt x="1927" y="5"/>
                      <a:pt x="1780" y="13"/>
                    </a:cubicBezTo>
                    <a:cubicBezTo>
                      <a:pt x="426" y="88"/>
                      <a:pt x="0" y="614"/>
                      <a:pt x="25" y="1266"/>
                    </a:cubicBezTo>
                    <a:cubicBezTo>
                      <a:pt x="68" y="1848"/>
                      <a:pt x="964" y="2059"/>
                      <a:pt x="2074" y="2059"/>
                    </a:cubicBezTo>
                    <a:cubicBezTo>
                      <a:pt x="2255" y="2059"/>
                      <a:pt x="2442" y="2054"/>
                      <a:pt x="2632" y="2043"/>
                    </a:cubicBezTo>
                    <a:cubicBezTo>
                      <a:pt x="4010" y="1968"/>
                      <a:pt x="5690" y="1517"/>
                      <a:pt x="5639" y="865"/>
                    </a:cubicBezTo>
                    <a:cubicBezTo>
                      <a:pt x="5617" y="283"/>
                      <a:pt x="3655" y="1"/>
                      <a:pt x="2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0"/>
              <p:cNvSpPr/>
              <p:nvPr/>
            </p:nvSpPr>
            <p:spPr>
              <a:xfrm>
                <a:off x="6511499" y="4000147"/>
                <a:ext cx="136369" cy="120611"/>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30"/>
            <p:cNvGrpSpPr/>
            <p:nvPr/>
          </p:nvGrpSpPr>
          <p:grpSpPr>
            <a:xfrm>
              <a:off x="7800679" y="3488744"/>
              <a:ext cx="481650" cy="947062"/>
              <a:chOff x="7860913" y="3179548"/>
              <a:chExt cx="567114" cy="1115109"/>
            </a:xfrm>
          </p:grpSpPr>
          <p:sp>
            <p:nvSpPr>
              <p:cNvPr id="377" name="Google Shape;377;p30"/>
              <p:cNvSpPr/>
              <p:nvPr/>
            </p:nvSpPr>
            <p:spPr>
              <a:xfrm>
                <a:off x="7860913" y="3179548"/>
                <a:ext cx="567114" cy="1115109"/>
              </a:xfrm>
              <a:custGeom>
                <a:rect b="b" l="l" r="r" t="t"/>
                <a:pathLst>
                  <a:path extrusionOk="0" h="18038" w="9174">
                    <a:moveTo>
                      <a:pt x="5059" y="1"/>
                    </a:moveTo>
                    <a:cubicBezTo>
                      <a:pt x="4762" y="1"/>
                      <a:pt x="4444" y="58"/>
                      <a:pt x="4111" y="151"/>
                    </a:cubicBezTo>
                    <a:cubicBezTo>
                      <a:pt x="3961" y="1329"/>
                      <a:pt x="3836" y="2558"/>
                      <a:pt x="3710" y="3786"/>
                    </a:cubicBezTo>
                    <a:cubicBezTo>
                      <a:pt x="3585" y="5114"/>
                      <a:pt x="2858" y="6267"/>
                      <a:pt x="1780" y="6994"/>
                    </a:cubicBezTo>
                    <a:cubicBezTo>
                      <a:pt x="1530" y="7169"/>
                      <a:pt x="1279" y="7370"/>
                      <a:pt x="1028" y="7595"/>
                    </a:cubicBezTo>
                    <a:cubicBezTo>
                      <a:pt x="653" y="7921"/>
                      <a:pt x="402" y="8347"/>
                      <a:pt x="327" y="8848"/>
                    </a:cubicBezTo>
                    <a:cubicBezTo>
                      <a:pt x="26" y="10728"/>
                      <a:pt x="1" y="13410"/>
                      <a:pt x="76" y="16342"/>
                    </a:cubicBezTo>
                    <a:cubicBezTo>
                      <a:pt x="76" y="17094"/>
                      <a:pt x="678" y="17746"/>
                      <a:pt x="1430" y="17821"/>
                    </a:cubicBezTo>
                    <a:cubicBezTo>
                      <a:pt x="2710" y="17954"/>
                      <a:pt x="3941" y="18038"/>
                      <a:pt x="5088" y="18038"/>
                    </a:cubicBezTo>
                    <a:cubicBezTo>
                      <a:pt x="6096" y="18038"/>
                      <a:pt x="7040" y="17973"/>
                      <a:pt x="7896" y="17821"/>
                    </a:cubicBezTo>
                    <a:cubicBezTo>
                      <a:pt x="8597" y="17670"/>
                      <a:pt x="9124" y="17069"/>
                      <a:pt x="9124" y="16342"/>
                    </a:cubicBezTo>
                    <a:cubicBezTo>
                      <a:pt x="9174" y="13886"/>
                      <a:pt x="9099" y="11455"/>
                      <a:pt x="8898" y="9024"/>
                    </a:cubicBezTo>
                    <a:cubicBezTo>
                      <a:pt x="8848" y="8372"/>
                      <a:pt x="8497" y="7796"/>
                      <a:pt x="7946" y="7420"/>
                    </a:cubicBezTo>
                    <a:lnTo>
                      <a:pt x="7921" y="7420"/>
                    </a:lnTo>
                    <a:cubicBezTo>
                      <a:pt x="6793" y="6643"/>
                      <a:pt x="6116" y="5365"/>
                      <a:pt x="6091" y="3986"/>
                    </a:cubicBezTo>
                    <a:cubicBezTo>
                      <a:pt x="6066" y="2683"/>
                      <a:pt x="5966" y="1380"/>
                      <a:pt x="5790" y="151"/>
                    </a:cubicBezTo>
                    <a:cubicBezTo>
                      <a:pt x="5567" y="46"/>
                      <a:pt x="5322" y="1"/>
                      <a:pt x="50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0"/>
              <p:cNvSpPr/>
              <p:nvPr/>
            </p:nvSpPr>
            <p:spPr>
              <a:xfrm>
                <a:off x="7952341" y="3724986"/>
                <a:ext cx="398228" cy="456355"/>
              </a:xfrm>
              <a:custGeom>
                <a:rect b="b" l="l" r="r" t="t"/>
                <a:pathLst>
                  <a:path extrusionOk="0" h="7382" w="6442">
                    <a:moveTo>
                      <a:pt x="5314" y="0"/>
                    </a:moveTo>
                    <a:cubicBezTo>
                      <a:pt x="3660" y="50"/>
                      <a:pt x="2131" y="100"/>
                      <a:pt x="878" y="226"/>
                    </a:cubicBezTo>
                    <a:cubicBezTo>
                      <a:pt x="452" y="251"/>
                      <a:pt x="126" y="602"/>
                      <a:pt x="101" y="1028"/>
                    </a:cubicBezTo>
                    <a:cubicBezTo>
                      <a:pt x="1" y="2557"/>
                      <a:pt x="76" y="4411"/>
                      <a:pt x="251" y="6416"/>
                    </a:cubicBezTo>
                    <a:cubicBezTo>
                      <a:pt x="276" y="6817"/>
                      <a:pt x="577" y="7143"/>
                      <a:pt x="978" y="7218"/>
                    </a:cubicBezTo>
                    <a:cubicBezTo>
                      <a:pt x="1630" y="7331"/>
                      <a:pt x="2350" y="7381"/>
                      <a:pt x="3118" y="7381"/>
                    </a:cubicBezTo>
                    <a:cubicBezTo>
                      <a:pt x="3885" y="7381"/>
                      <a:pt x="4700" y="7331"/>
                      <a:pt x="5540" y="7243"/>
                    </a:cubicBezTo>
                    <a:cubicBezTo>
                      <a:pt x="5966" y="7193"/>
                      <a:pt x="6316" y="6867"/>
                      <a:pt x="6342" y="6416"/>
                    </a:cubicBezTo>
                    <a:cubicBezTo>
                      <a:pt x="6442" y="4737"/>
                      <a:pt x="6367" y="2832"/>
                      <a:pt x="6191" y="827"/>
                    </a:cubicBezTo>
                    <a:cubicBezTo>
                      <a:pt x="6166" y="351"/>
                      <a:pt x="5765" y="0"/>
                      <a:pt x="53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0"/>
              <p:cNvSpPr/>
              <p:nvPr/>
            </p:nvSpPr>
            <p:spPr>
              <a:xfrm>
                <a:off x="7899673" y="3679425"/>
                <a:ext cx="139522" cy="307554"/>
              </a:xfrm>
              <a:custGeom>
                <a:rect b="b" l="l" r="r" t="t"/>
                <a:pathLst>
                  <a:path extrusionOk="0" h="4975" w="2257">
                    <a:moveTo>
                      <a:pt x="1255" y="0"/>
                    </a:moveTo>
                    <a:cubicBezTo>
                      <a:pt x="739" y="0"/>
                      <a:pt x="288" y="387"/>
                      <a:pt x="151" y="1715"/>
                    </a:cubicBezTo>
                    <a:cubicBezTo>
                      <a:pt x="0" y="3168"/>
                      <a:pt x="301" y="4923"/>
                      <a:pt x="878" y="4973"/>
                    </a:cubicBezTo>
                    <a:cubicBezTo>
                      <a:pt x="890" y="4974"/>
                      <a:pt x="902" y="4974"/>
                      <a:pt x="914" y="4974"/>
                    </a:cubicBezTo>
                    <a:cubicBezTo>
                      <a:pt x="1476" y="4974"/>
                      <a:pt x="1983" y="3840"/>
                      <a:pt x="2106" y="2416"/>
                    </a:cubicBezTo>
                    <a:cubicBezTo>
                      <a:pt x="2256" y="963"/>
                      <a:pt x="1980" y="61"/>
                      <a:pt x="1404" y="10"/>
                    </a:cubicBezTo>
                    <a:cubicBezTo>
                      <a:pt x="1354" y="4"/>
                      <a:pt x="1304"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30"/>
            <p:cNvGrpSpPr/>
            <p:nvPr/>
          </p:nvGrpSpPr>
          <p:grpSpPr>
            <a:xfrm>
              <a:off x="4729536" y="4393094"/>
              <a:ext cx="3976303" cy="2433904"/>
              <a:chOff x="2146125" y="3003975"/>
              <a:chExt cx="2832125" cy="1733550"/>
            </a:xfrm>
          </p:grpSpPr>
          <p:sp>
            <p:nvSpPr>
              <p:cNvPr id="381" name="Google Shape;381;p30"/>
              <p:cNvSpPr/>
              <p:nvPr/>
            </p:nvSpPr>
            <p:spPr>
              <a:xfrm>
                <a:off x="2146125" y="3003975"/>
                <a:ext cx="2832125" cy="1720400"/>
              </a:xfrm>
              <a:custGeom>
                <a:rect b="b" l="l" r="r" t="t"/>
                <a:pathLst>
                  <a:path extrusionOk="0" h="68816" w="113285">
                    <a:moveTo>
                      <a:pt x="40325" y="0"/>
                    </a:moveTo>
                    <a:cubicBezTo>
                      <a:pt x="26268" y="0"/>
                      <a:pt x="13988" y="229"/>
                      <a:pt x="4587" y="946"/>
                    </a:cubicBezTo>
                    <a:cubicBezTo>
                      <a:pt x="3835" y="996"/>
                      <a:pt x="3234" y="1422"/>
                      <a:pt x="3184" y="1973"/>
                    </a:cubicBezTo>
                    <a:cubicBezTo>
                      <a:pt x="3134" y="2374"/>
                      <a:pt x="3209" y="3878"/>
                      <a:pt x="3284" y="4329"/>
                    </a:cubicBezTo>
                    <a:cubicBezTo>
                      <a:pt x="3359" y="4905"/>
                      <a:pt x="4011" y="5332"/>
                      <a:pt x="4788" y="5357"/>
                    </a:cubicBezTo>
                    <a:cubicBezTo>
                      <a:pt x="5615" y="5382"/>
                      <a:pt x="6442" y="5382"/>
                      <a:pt x="7269" y="5407"/>
                    </a:cubicBezTo>
                    <a:cubicBezTo>
                      <a:pt x="4161" y="24129"/>
                      <a:pt x="1880" y="44780"/>
                      <a:pt x="26" y="68039"/>
                    </a:cubicBezTo>
                    <a:cubicBezTo>
                      <a:pt x="1" y="68465"/>
                      <a:pt x="327" y="68816"/>
                      <a:pt x="753" y="68816"/>
                    </a:cubicBezTo>
                    <a:lnTo>
                      <a:pt x="1104" y="68816"/>
                    </a:lnTo>
                    <a:cubicBezTo>
                      <a:pt x="1454" y="68816"/>
                      <a:pt x="1730" y="68590"/>
                      <a:pt x="1805" y="68264"/>
                    </a:cubicBezTo>
                    <a:cubicBezTo>
                      <a:pt x="5790" y="52249"/>
                      <a:pt x="8748" y="29943"/>
                      <a:pt x="14211" y="5582"/>
                    </a:cubicBezTo>
                    <a:cubicBezTo>
                      <a:pt x="16016" y="5607"/>
                      <a:pt x="17795" y="5657"/>
                      <a:pt x="19600" y="5707"/>
                    </a:cubicBezTo>
                    <a:lnTo>
                      <a:pt x="24637" y="5808"/>
                    </a:lnTo>
                    <a:cubicBezTo>
                      <a:pt x="41994" y="6180"/>
                      <a:pt x="58589" y="6428"/>
                      <a:pt x="73662" y="6428"/>
                    </a:cubicBezTo>
                    <a:cubicBezTo>
                      <a:pt x="78875" y="6428"/>
                      <a:pt x="83906" y="6398"/>
                      <a:pt x="88723" y="6334"/>
                    </a:cubicBezTo>
                    <a:lnTo>
                      <a:pt x="93761" y="6259"/>
                    </a:lnTo>
                    <a:cubicBezTo>
                      <a:pt x="95615" y="6234"/>
                      <a:pt x="97420" y="6184"/>
                      <a:pt x="99199" y="6134"/>
                    </a:cubicBezTo>
                    <a:cubicBezTo>
                      <a:pt x="104588" y="30294"/>
                      <a:pt x="107520" y="52374"/>
                      <a:pt x="111455" y="68264"/>
                    </a:cubicBezTo>
                    <a:cubicBezTo>
                      <a:pt x="111555" y="68590"/>
                      <a:pt x="111831" y="68816"/>
                      <a:pt x="112182" y="68816"/>
                    </a:cubicBezTo>
                    <a:lnTo>
                      <a:pt x="112508" y="68816"/>
                    </a:lnTo>
                    <a:cubicBezTo>
                      <a:pt x="112934" y="68816"/>
                      <a:pt x="113285" y="68465"/>
                      <a:pt x="113234" y="68039"/>
                    </a:cubicBezTo>
                    <a:cubicBezTo>
                      <a:pt x="111430" y="45006"/>
                      <a:pt x="109174" y="24505"/>
                      <a:pt x="106092" y="5933"/>
                    </a:cubicBezTo>
                    <a:cubicBezTo>
                      <a:pt x="107796" y="5883"/>
                      <a:pt x="109450" y="5808"/>
                      <a:pt x="111054" y="5733"/>
                    </a:cubicBezTo>
                    <a:cubicBezTo>
                      <a:pt x="111806" y="5707"/>
                      <a:pt x="112407" y="5281"/>
                      <a:pt x="112533" y="4755"/>
                    </a:cubicBezTo>
                    <a:cubicBezTo>
                      <a:pt x="112758" y="3652"/>
                      <a:pt x="112833" y="2600"/>
                      <a:pt x="112633" y="1647"/>
                    </a:cubicBezTo>
                    <a:cubicBezTo>
                      <a:pt x="112508" y="1096"/>
                      <a:pt x="111856" y="670"/>
                      <a:pt x="111079" y="670"/>
                    </a:cubicBezTo>
                    <a:cubicBezTo>
                      <a:pt x="85980" y="505"/>
                      <a:pt x="61194" y="0"/>
                      <a:pt x="403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0"/>
              <p:cNvSpPr/>
              <p:nvPr/>
            </p:nvSpPr>
            <p:spPr>
              <a:xfrm>
                <a:off x="2502650" y="3146650"/>
                <a:ext cx="259425" cy="1590875"/>
              </a:xfrm>
              <a:custGeom>
                <a:rect b="b" l="l" r="r" t="t"/>
                <a:pathLst>
                  <a:path extrusionOk="0" h="63635" w="10377">
                    <a:moveTo>
                      <a:pt x="5339" y="0"/>
                    </a:moveTo>
                    <a:cubicBezTo>
                      <a:pt x="3033" y="18747"/>
                      <a:pt x="1379" y="39474"/>
                      <a:pt x="26" y="62858"/>
                    </a:cubicBezTo>
                    <a:cubicBezTo>
                      <a:pt x="0" y="63284"/>
                      <a:pt x="251" y="63635"/>
                      <a:pt x="552" y="63635"/>
                    </a:cubicBezTo>
                    <a:lnTo>
                      <a:pt x="802" y="63635"/>
                    </a:lnTo>
                    <a:cubicBezTo>
                      <a:pt x="1028" y="63635"/>
                      <a:pt x="1254" y="63409"/>
                      <a:pt x="1304" y="63084"/>
                    </a:cubicBezTo>
                    <a:cubicBezTo>
                      <a:pt x="4211" y="47018"/>
                      <a:pt x="6341" y="24562"/>
                      <a:pt x="10376" y="101"/>
                    </a:cubicBezTo>
                    <a:lnTo>
                      <a:pt x="53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0"/>
              <p:cNvSpPr/>
              <p:nvPr/>
            </p:nvSpPr>
            <p:spPr>
              <a:xfrm>
                <a:off x="4364200" y="3160425"/>
                <a:ext cx="257525" cy="1577100"/>
              </a:xfrm>
              <a:custGeom>
                <a:rect b="b" l="l" r="r" t="t"/>
                <a:pathLst>
                  <a:path extrusionOk="0" h="63084" w="10301">
                    <a:moveTo>
                      <a:pt x="5038" y="1"/>
                    </a:moveTo>
                    <a:lnTo>
                      <a:pt x="0" y="76"/>
                    </a:lnTo>
                    <a:cubicBezTo>
                      <a:pt x="3985" y="24362"/>
                      <a:pt x="6115" y="46593"/>
                      <a:pt x="8998" y="62533"/>
                    </a:cubicBezTo>
                    <a:cubicBezTo>
                      <a:pt x="9048" y="62858"/>
                      <a:pt x="9273" y="63084"/>
                      <a:pt x="9499" y="63084"/>
                    </a:cubicBezTo>
                    <a:lnTo>
                      <a:pt x="9749" y="63084"/>
                    </a:lnTo>
                    <a:cubicBezTo>
                      <a:pt x="10050" y="63084"/>
                      <a:pt x="10301" y="62733"/>
                      <a:pt x="10276" y="62307"/>
                    </a:cubicBezTo>
                    <a:cubicBezTo>
                      <a:pt x="8947" y="39149"/>
                      <a:pt x="7293" y="18597"/>
                      <a:pt x="5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grpSp>
        <p:nvGrpSpPr>
          <p:cNvPr id="28" name="Google Shape;28;p4"/>
          <p:cNvGrpSpPr/>
          <p:nvPr/>
        </p:nvGrpSpPr>
        <p:grpSpPr>
          <a:xfrm>
            <a:off x="-860175" y="0"/>
            <a:ext cx="10864350" cy="5143500"/>
            <a:chOff x="-860175" y="0"/>
            <a:chExt cx="10864350" cy="5143500"/>
          </a:xfrm>
        </p:grpSpPr>
        <p:sp>
          <p:nvSpPr>
            <p:cNvPr id="29" name="Google Shape;29;p4"/>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6" name="Google Shape;36;p4"/>
          <p:cNvSpPr txBox="1"/>
          <p:nvPr>
            <p:ph idx="1" type="body"/>
          </p:nvPr>
        </p:nvSpPr>
        <p:spPr>
          <a:xfrm>
            <a:off x="715975" y="1255100"/>
            <a:ext cx="7717500" cy="3357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grpSp>
        <p:nvGrpSpPr>
          <p:cNvPr id="38" name="Google Shape;38;p5"/>
          <p:cNvGrpSpPr/>
          <p:nvPr/>
        </p:nvGrpSpPr>
        <p:grpSpPr>
          <a:xfrm>
            <a:off x="-860175" y="0"/>
            <a:ext cx="10864350" cy="5143500"/>
            <a:chOff x="-860175" y="0"/>
            <a:chExt cx="10864350" cy="5143500"/>
          </a:xfrm>
        </p:grpSpPr>
        <p:sp>
          <p:nvSpPr>
            <p:cNvPr id="39" name="Google Shape;39;p5"/>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5"/>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5"/>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5"/>
          <p:cNvGrpSpPr/>
          <p:nvPr/>
        </p:nvGrpSpPr>
        <p:grpSpPr>
          <a:xfrm>
            <a:off x="-631288" y="4572479"/>
            <a:ext cx="6717801" cy="4111981"/>
            <a:chOff x="2146125" y="3003975"/>
            <a:chExt cx="2832125" cy="1733550"/>
          </a:xfrm>
        </p:grpSpPr>
        <p:sp>
          <p:nvSpPr>
            <p:cNvPr id="46" name="Google Shape;46;p5"/>
            <p:cNvSpPr/>
            <p:nvPr/>
          </p:nvSpPr>
          <p:spPr>
            <a:xfrm>
              <a:off x="2146125" y="3003975"/>
              <a:ext cx="2832125" cy="1720400"/>
            </a:xfrm>
            <a:custGeom>
              <a:rect b="b" l="l" r="r" t="t"/>
              <a:pathLst>
                <a:path extrusionOk="0" h="68816" w="113285">
                  <a:moveTo>
                    <a:pt x="40325" y="0"/>
                  </a:moveTo>
                  <a:cubicBezTo>
                    <a:pt x="26268" y="0"/>
                    <a:pt x="13988" y="229"/>
                    <a:pt x="4587" y="946"/>
                  </a:cubicBezTo>
                  <a:cubicBezTo>
                    <a:pt x="3835" y="996"/>
                    <a:pt x="3234" y="1422"/>
                    <a:pt x="3184" y="1973"/>
                  </a:cubicBezTo>
                  <a:cubicBezTo>
                    <a:pt x="3134" y="2374"/>
                    <a:pt x="3209" y="3878"/>
                    <a:pt x="3284" y="4329"/>
                  </a:cubicBezTo>
                  <a:cubicBezTo>
                    <a:pt x="3359" y="4905"/>
                    <a:pt x="4011" y="5332"/>
                    <a:pt x="4788" y="5357"/>
                  </a:cubicBezTo>
                  <a:cubicBezTo>
                    <a:pt x="5615" y="5382"/>
                    <a:pt x="6442" y="5382"/>
                    <a:pt x="7269" y="5407"/>
                  </a:cubicBezTo>
                  <a:cubicBezTo>
                    <a:pt x="4161" y="24129"/>
                    <a:pt x="1880" y="44780"/>
                    <a:pt x="26" y="68039"/>
                  </a:cubicBezTo>
                  <a:cubicBezTo>
                    <a:pt x="1" y="68465"/>
                    <a:pt x="327" y="68816"/>
                    <a:pt x="753" y="68816"/>
                  </a:cubicBezTo>
                  <a:lnTo>
                    <a:pt x="1104" y="68816"/>
                  </a:lnTo>
                  <a:cubicBezTo>
                    <a:pt x="1454" y="68816"/>
                    <a:pt x="1730" y="68590"/>
                    <a:pt x="1805" y="68264"/>
                  </a:cubicBezTo>
                  <a:cubicBezTo>
                    <a:pt x="5790" y="52249"/>
                    <a:pt x="8748" y="29943"/>
                    <a:pt x="14211" y="5582"/>
                  </a:cubicBezTo>
                  <a:cubicBezTo>
                    <a:pt x="16016" y="5607"/>
                    <a:pt x="17795" y="5657"/>
                    <a:pt x="19600" y="5707"/>
                  </a:cubicBezTo>
                  <a:lnTo>
                    <a:pt x="24637" y="5808"/>
                  </a:lnTo>
                  <a:cubicBezTo>
                    <a:pt x="41994" y="6180"/>
                    <a:pt x="58589" y="6428"/>
                    <a:pt x="73662" y="6428"/>
                  </a:cubicBezTo>
                  <a:cubicBezTo>
                    <a:pt x="78875" y="6428"/>
                    <a:pt x="83906" y="6398"/>
                    <a:pt x="88723" y="6334"/>
                  </a:cubicBezTo>
                  <a:lnTo>
                    <a:pt x="93761" y="6259"/>
                  </a:lnTo>
                  <a:cubicBezTo>
                    <a:pt x="95615" y="6234"/>
                    <a:pt x="97420" y="6184"/>
                    <a:pt x="99199" y="6134"/>
                  </a:cubicBezTo>
                  <a:cubicBezTo>
                    <a:pt x="104588" y="30294"/>
                    <a:pt x="107520" y="52374"/>
                    <a:pt x="111455" y="68264"/>
                  </a:cubicBezTo>
                  <a:cubicBezTo>
                    <a:pt x="111555" y="68590"/>
                    <a:pt x="111831" y="68816"/>
                    <a:pt x="112182" y="68816"/>
                  </a:cubicBezTo>
                  <a:lnTo>
                    <a:pt x="112508" y="68816"/>
                  </a:lnTo>
                  <a:cubicBezTo>
                    <a:pt x="112934" y="68816"/>
                    <a:pt x="113285" y="68465"/>
                    <a:pt x="113234" y="68039"/>
                  </a:cubicBezTo>
                  <a:cubicBezTo>
                    <a:pt x="111430" y="45006"/>
                    <a:pt x="109174" y="24505"/>
                    <a:pt x="106092" y="5933"/>
                  </a:cubicBezTo>
                  <a:cubicBezTo>
                    <a:pt x="107796" y="5883"/>
                    <a:pt x="109450" y="5808"/>
                    <a:pt x="111054" y="5733"/>
                  </a:cubicBezTo>
                  <a:cubicBezTo>
                    <a:pt x="111806" y="5707"/>
                    <a:pt x="112407" y="5281"/>
                    <a:pt x="112533" y="4755"/>
                  </a:cubicBezTo>
                  <a:cubicBezTo>
                    <a:pt x="112758" y="3652"/>
                    <a:pt x="112833" y="2600"/>
                    <a:pt x="112633" y="1647"/>
                  </a:cubicBezTo>
                  <a:cubicBezTo>
                    <a:pt x="112508" y="1096"/>
                    <a:pt x="111856" y="670"/>
                    <a:pt x="111079" y="670"/>
                  </a:cubicBezTo>
                  <a:cubicBezTo>
                    <a:pt x="85980" y="505"/>
                    <a:pt x="61194" y="0"/>
                    <a:pt x="403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a:off x="2502650" y="3146650"/>
              <a:ext cx="259425" cy="1590875"/>
            </a:xfrm>
            <a:custGeom>
              <a:rect b="b" l="l" r="r" t="t"/>
              <a:pathLst>
                <a:path extrusionOk="0" h="63635" w="10377">
                  <a:moveTo>
                    <a:pt x="5339" y="0"/>
                  </a:moveTo>
                  <a:cubicBezTo>
                    <a:pt x="3033" y="18747"/>
                    <a:pt x="1379" y="39474"/>
                    <a:pt x="26" y="62858"/>
                  </a:cubicBezTo>
                  <a:cubicBezTo>
                    <a:pt x="0" y="63284"/>
                    <a:pt x="251" y="63635"/>
                    <a:pt x="552" y="63635"/>
                  </a:cubicBezTo>
                  <a:lnTo>
                    <a:pt x="802" y="63635"/>
                  </a:lnTo>
                  <a:cubicBezTo>
                    <a:pt x="1028" y="63635"/>
                    <a:pt x="1254" y="63409"/>
                    <a:pt x="1304" y="63084"/>
                  </a:cubicBezTo>
                  <a:cubicBezTo>
                    <a:pt x="4211" y="47018"/>
                    <a:pt x="6341" y="24562"/>
                    <a:pt x="10376" y="101"/>
                  </a:cubicBezTo>
                  <a:lnTo>
                    <a:pt x="53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
            <p:cNvSpPr/>
            <p:nvPr/>
          </p:nvSpPr>
          <p:spPr>
            <a:xfrm>
              <a:off x="4364200" y="3160425"/>
              <a:ext cx="257525" cy="1577100"/>
            </a:xfrm>
            <a:custGeom>
              <a:rect b="b" l="l" r="r" t="t"/>
              <a:pathLst>
                <a:path extrusionOk="0" h="63084" w="10301">
                  <a:moveTo>
                    <a:pt x="5038" y="1"/>
                  </a:moveTo>
                  <a:lnTo>
                    <a:pt x="0" y="76"/>
                  </a:lnTo>
                  <a:cubicBezTo>
                    <a:pt x="3985" y="24362"/>
                    <a:pt x="6115" y="46593"/>
                    <a:pt x="8998" y="62533"/>
                  </a:cubicBezTo>
                  <a:cubicBezTo>
                    <a:pt x="9048" y="62858"/>
                    <a:pt x="9273" y="63084"/>
                    <a:pt x="9499" y="63084"/>
                  </a:cubicBezTo>
                  <a:lnTo>
                    <a:pt x="9749" y="63084"/>
                  </a:lnTo>
                  <a:cubicBezTo>
                    <a:pt x="10050" y="63084"/>
                    <a:pt x="10301" y="62733"/>
                    <a:pt x="10276" y="62307"/>
                  </a:cubicBezTo>
                  <a:cubicBezTo>
                    <a:pt x="8947" y="39149"/>
                    <a:pt x="7293" y="18597"/>
                    <a:pt x="5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5"/>
          <p:cNvGrpSpPr/>
          <p:nvPr/>
        </p:nvGrpSpPr>
        <p:grpSpPr>
          <a:xfrm>
            <a:off x="-304933" y="2714234"/>
            <a:ext cx="1365694" cy="1890134"/>
            <a:chOff x="-390658" y="2504684"/>
            <a:chExt cx="1365694" cy="1890134"/>
          </a:xfrm>
        </p:grpSpPr>
        <p:grpSp>
          <p:nvGrpSpPr>
            <p:cNvPr id="50" name="Google Shape;50;p5"/>
            <p:cNvGrpSpPr/>
            <p:nvPr/>
          </p:nvGrpSpPr>
          <p:grpSpPr>
            <a:xfrm flipH="1">
              <a:off x="-390658" y="2693274"/>
              <a:ext cx="865359" cy="1701545"/>
              <a:chOff x="7860913" y="3179548"/>
              <a:chExt cx="567114" cy="1115109"/>
            </a:xfrm>
          </p:grpSpPr>
          <p:sp>
            <p:nvSpPr>
              <p:cNvPr id="51" name="Google Shape;51;p5"/>
              <p:cNvSpPr/>
              <p:nvPr/>
            </p:nvSpPr>
            <p:spPr>
              <a:xfrm>
                <a:off x="7860913" y="3179548"/>
                <a:ext cx="567114" cy="1115109"/>
              </a:xfrm>
              <a:custGeom>
                <a:rect b="b" l="l" r="r" t="t"/>
                <a:pathLst>
                  <a:path extrusionOk="0" h="18038" w="9174">
                    <a:moveTo>
                      <a:pt x="5059" y="1"/>
                    </a:moveTo>
                    <a:cubicBezTo>
                      <a:pt x="4762" y="1"/>
                      <a:pt x="4444" y="58"/>
                      <a:pt x="4111" y="151"/>
                    </a:cubicBezTo>
                    <a:cubicBezTo>
                      <a:pt x="3961" y="1329"/>
                      <a:pt x="3836" y="2558"/>
                      <a:pt x="3710" y="3786"/>
                    </a:cubicBezTo>
                    <a:cubicBezTo>
                      <a:pt x="3585" y="5114"/>
                      <a:pt x="2858" y="6267"/>
                      <a:pt x="1780" y="6994"/>
                    </a:cubicBezTo>
                    <a:cubicBezTo>
                      <a:pt x="1530" y="7169"/>
                      <a:pt x="1279" y="7370"/>
                      <a:pt x="1028" y="7595"/>
                    </a:cubicBezTo>
                    <a:cubicBezTo>
                      <a:pt x="653" y="7921"/>
                      <a:pt x="402" y="8347"/>
                      <a:pt x="327" y="8848"/>
                    </a:cubicBezTo>
                    <a:cubicBezTo>
                      <a:pt x="26" y="10728"/>
                      <a:pt x="1" y="13410"/>
                      <a:pt x="76" y="16342"/>
                    </a:cubicBezTo>
                    <a:cubicBezTo>
                      <a:pt x="76" y="17094"/>
                      <a:pt x="678" y="17746"/>
                      <a:pt x="1430" y="17821"/>
                    </a:cubicBezTo>
                    <a:cubicBezTo>
                      <a:pt x="2710" y="17954"/>
                      <a:pt x="3941" y="18038"/>
                      <a:pt x="5088" y="18038"/>
                    </a:cubicBezTo>
                    <a:cubicBezTo>
                      <a:pt x="6096" y="18038"/>
                      <a:pt x="7040" y="17973"/>
                      <a:pt x="7896" y="17821"/>
                    </a:cubicBezTo>
                    <a:cubicBezTo>
                      <a:pt x="8597" y="17670"/>
                      <a:pt x="9124" y="17069"/>
                      <a:pt x="9124" y="16342"/>
                    </a:cubicBezTo>
                    <a:cubicBezTo>
                      <a:pt x="9174" y="13886"/>
                      <a:pt x="9099" y="11455"/>
                      <a:pt x="8898" y="9024"/>
                    </a:cubicBezTo>
                    <a:cubicBezTo>
                      <a:pt x="8848" y="8372"/>
                      <a:pt x="8497" y="7796"/>
                      <a:pt x="7946" y="7420"/>
                    </a:cubicBezTo>
                    <a:lnTo>
                      <a:pt x="7921" y="7420"/>
                    </a:lnTo>
                    <a:cubicBezTo>
                      <a:pt x="6793" y="6643"/>
                      <a:pt x="6116" y="5365"/>
                      <a:pt x="6091" y="3986"/>
                    </a:cubicBezTo>
                    <a:cubicBezTo>
                      <a:pt x="6066" y="2683"/>
                      <a:pt x="5966" y="1380"/>
                      <a:pt x="5790" y="151"/>
                    </a:cubicBezTo>
                    <a:cubicBezTo>
                      <a:pt x="5567" y="46"/>
                      <a:pt x="5322" y="1"/>
                      <a:pt x="5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952341" y="3724986"/>
                <a:ext cx="398228" cy="456355"/>
              </a:xfrm>
              <a:custGeom>
                <a:rect b="b" l="l" r="r" t="t"/>
                <a:pathLst>
                  <a:path extrusionOk="0" h="7382" w="6442">
                    <a:moveTo>
                      <a:pt x="5314" y="0"/>
                    </a:moveTo>
                    <a:cubicBezTo>
                      <a:pt x="3660" y="50"/>
                      <a:pt x="2131" y="100"/>
                      <a:pt x="878" y="226"/>
                    </a:cubicBezTo>
                    <a:cubicBezTo>
                      <a:pt x="452" y="251"/>
                      <a:pt x="126" y="602"/>
                      <a:pt x="101" y="1028"/>
                    </a:cubicBezTo>
                    <a:cubicBezTo>
                      <a:pt x="1" y="2557"/>
                      <a:pt x="76" y="4411"/>
                      <a:pt x="251" y="6416"/>
                    </a:cubicBezTo>
                    <a:cubicBezTo>
                      <a:pt x="276" y="6817"/>
                      <a:pt x="577" y="7143"/>
                      <a:pt x="978" y="7218"/>
                    </a:cubicBezTo>
                    <a:cubicBezTo>
                      <a:pt x="1630" y="7331"/>
                      <a:pt x="2350" y="7381"/>
                      <a:pt x="3118" y="7381"/>
                    </a:cubicBezTo>
                    <a:cubicBezTo>
                      <a:pt x="3885" y="7381"/>
                      <a:pt x="4700" y="7331"/>
                      <a:pt x="5540" y="7243"/>
                    </a:cubicBezTo>
                    <a:cubicBezTo>
                      <a:pt x="5966" y="7193"/>
                      <a:pt x="6316" y="6867"/>
                      <a:pt x="6342" y="6416"/>
                    </a:cubicBezTo>
                    <a:cubicBezTo>
                      <a:pt x="6442" y="4737"/>
                      <a:pt x="6367" y="2832"/>
                      <a:pt x="6191" y="827"/>
                    </a:cubicBezTo>
                    <a:cubicBezTo>
                      <a:pt x="6166" y="351"/>
                      <a:pt x="5765" y="0"/>
                      <a:pt x="5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7899673" y="3679425"/>
                <a:ext cx="139522" cy="307554"/>
              </a:xfrm>
              <a:custGeom>
                <a:rect b="b" l="l" r="r" t="t"/>
                <a:pathLst>
                  <a:path extrusionOk="0" h="4975" w="2257">
                    <a:moveTo>
                      <a:pt x="1255" y="0"/>
                    </a:moveTo>
                    <a:cubicBezTo>
                      <a:pt x="739" y="0"/>
                      <a:pt x="288" y="387"/>
                      <a:pt x="151" y="1715"/>
                    </a:cubicBezTo>
                    <a:cubicBezTo>
                      <a:pt x="0" y="3168"/>
                      <a:pt x="301" y="4923"/>
                      <a:pt x="878" y="4973"/>
                    </a:cubicBezTo>
                    <a:cubicBezTo>
                      <a:pt x="890" y="4974"/>
                      <a:pt x="902" y="4974"/>
                      <a:pt x="914" y="4974"/>
                    </a:cubicBezTo>
                    <a:cubicBezTo>
                      <a:pt x="1476" y="4974"/>
                      <a:pt x="1983" y="3840"/>
                      <a:pt x="2106" y="2416"/>
                    </a:cubicBezTo>
                    <a:cubicBezTo>
                      <a:pt x="2256" y="963"/>
                      <a:pt x="1980" y="61"/>
                      <a:pt x="1404" y="10"/>
                    </a:cubicBezTo>
                    <a:cubicBezTo>
                      <a:pt x="1354" y="4"/>
                      <a:pt x="1304" y="0"/>
                      <a:pt x="12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5"/>
            <p:cNvGrpSpPr/>
            <p:nvPr/>
          </p:nvGrpSpPr>
          <p:grpSpPr>
            <a:xfrm flipH="1">
              <a:off x="21548" y="2504684"/>
              <a:ext cx="953488" cy="1874833"/>
              <a:chOff x="7860913" y="3179548"/>
              <a:chExt cx="567114" cy="1115109"/>
            </a:xfrm>
          </p:grpSpPr>
          <p:sp>
            <p:nvSpPr>
              <p:cNvPr id="55" name="Google Shape;55;p5"/>
              <p:cNvSpPr/>
              <p:nvPr/>
            </p:nvSpPr>
            <p:spPr>
              <a:xfrm>
                <a:off x="7860913" y="3179548"/>
                <a:ext cx="567114" cy="1115109"/>
              </a:xfrm>
              <a:custGeom>
                <a:rect b="b" l="l" r="r" t="t"/>
                <a:pathLst>
                  <a:path extrusionOk="0" h="18038" w="9174">
                    <a:moveTo>
                      <a:pt x="5059" y="1"/>
                    </a:moveTo>
                    <a:cubicBezTo>
                      <a:pt x="4762" y="1"/>
                      <a:pt x="4444" y="58"/>
                      <a:pt x="4111" y="151"/>
                    </a:cubicBezTo>
                    <a:cubicBezTo>
                      <a:pt x="3961" y="1329"/>
                      <a:pt x="3836" y="2558"/>
                      <a:pt x="3710" y="3786"/>
                    </a:cubicBezTo>
                    <a:cubicBezTo>
                      <a:pt x="3585" y="5114"/>
                      <a:pt x="2858" y="6267"/>
                      <a:pt x="1780" y="6994"/>
                    </a:cubicBezTo>
                    <a:cubicBezTo>
                      <a:pt x="1530" y="7169"/>
                      <a:pt x="1279" y="7370"/>
                      <a:pt x="1028" y="7595"/>
                    </a:cubicBezTo>
                    <a:cubicBezTo>
                      <a:pt x="653" y="7921"/>
                      <a:pt x="402" y="8347"/>
                      <a:pt x="327" y="8848"/>
                    </a:cubicBezTo>
                    <a:cubicBezTo>
                      <a:pt x="26" y="10728"/>
                      <a:pt x="1" y="13410"/>
                      <a:pt x="76" y="16342"/>
                    </a:cubicBezTo>
                    <a:cubicBezTo>
                      <a:pt x="76" y="17094"/>
                      <a:pt x="678" y="17746"/>
                      <a:pt x="1430" y="17821"/>
                    </a:cubicBezTo>
                    <a:cubicBezTo>
                      <a:pt x="2710" y="17954"/>
                      <a:pt x="3941" y="18038"/>
                      <a:pt x="5088" y="18038"/>
                    </a:cubicBezTo>
                    <a:cubicBezTo>
                      <a:pt x="6096" y="18038"/>
                      <a:pt x="7040" y="17973"/>
                      <a:pt x="7896" y="17821"/>
                    </a:cubicBezTo>
                    <a:cubicBezTo>
                      <a:pt x="8597" y="17670"/>
                      <a:pt x="9124" y="17069"/>
                      <a:pt x="9124" y="16342"/>
                    </a:cubicBezTo>
                    <a:cubicBezTo>
                      <a:pt x="9174" y="13886"/>
                      <a:pt x="9099" y="11455"/>
                      <a:pt x="8898" y="9024"/>
                    </a:cubicBezTo>
                    <a:cubicBezTo>
                      <a:pt x="8848" y="8372"/>
                      <a:pt x="8497" y="7796"/>
                      <a:pt x="7946" y="7420"/>
                    </a:cubicBezTo>
                    <a:lnTo>
                      <a:pt x="7921" y="7420"/>
                    </a:lnTo>
                    <a:cubicBezTo>
                      <a:pt x="6793" y="6643"/>
                      <a:pt x="6116" y="5365"/>
                      <a:pt x="6091" y="3986"/>
                    </a:cubicBezTo>
                    <a:cubicBezTo>
                      <a:pt x="6066" y="2683"/>
                      <a:pt x="5966" y="1380"/>
                      <a:pt x="5790" y="151"/>
                    </a:cubicBezTo>
                    <a:cubicBezTo>
                      <a:pt x="5567" y="46"/>
                      <a:pt x="5322" y="1"/>
                      <a:pt x="50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
              <p:cNvSpPr/>
              <p:nvPr/>
            </p:nvSpPr>
            <p:spPr>
              <a:xfrm>
                <a:off x="7952341" y="3724986"/>
                <a:ext cx="398228" cy="456355"/>
              </a:xfrm>
              <a:custGeom>
                <a:rect b="b" l="l" r="r" t="t"/>
                <a:pathLst>
                  <a:path extrusionOk="0" h="7382" w="6442">
                    <a:moveTo>
                      <a:pt x="5314" y="0"/>
                    </a:moveTo>
                    <a:cubicBezTo>
                      <a:pt x="3660" y="50"/>
                      <a:pt x="2131" y="100"/>
                      <a:pt x="878" y="226"/>
                    </a:cubicBezTo>
                    <a:cubicBezTo>
                      <a:pt x="452" y="251"/>
                      <a:pt x="126" y="602"/>
                      <a:pt x="101" y="1028"/>
                    </a:cubicBezTo>
                    <a:cubicBezTo>
                      <a:pt x="1" y="2557"/>
                      <a:pt x="76" y="4411"/>
                      <a:pt x="251" y="6416"/>
                    </a:cubicBezTo>
                    <a:cubicBezTo>
                      <a:pt x="276" y="6817"/>
                      <a:pt x="577" y="7143"/>
                      <a:pt x="978" y="7218"/>
                    </a:cubicBezTo>
                    <a:cubicBezTo>
                      <a:pt x="1630" y="7331"/>
                      <a:pt x="2350" y="7381"/>
                      <a:pt x="3118" y="7381"/>
                    </a:cubicBezTo>
                    <a:cubicBezTo>
                      <a:pt x="3885" y="7381"/>
                      <a:pt x="4700" y="7331"/>
                      <a:pt x="5540" y="7243"/>
                    </a:cubicBezTo>
                    <a:cubicBezTo>
                      <a:pt x="5966" y="7193"/>
                      <a:pt x="6316" y="6867"/>
                      <a:pt x="6342" y="6416"/>
                    </a:cubicBezTo>
                    <a:cubicBezTo>
                      <a:pt x="6442" y="4737"/>
                      <a:pt x="6367" y="2832"/>
                      <a:pt x="6191" y="827"/>
                    </a:cubicBezTo>
                    <a:cubicBezTo>
                      <a:pt x="6166" y="351"/>
                      <a:pt x="5765" y="0"/>
                      <a:pt x="53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5"/>
              <p:cNvSpPr/>
              <p:nvPr/>
            </p:nvSpPr>
            <p:spPr>
              <a:xfrm>
                <a:off x="7899673" y="3679425"/>
                <a:ext cx="139522" cy="307554"/>
              </a:xfrm>
              <a:custGeom>
                <a:rect b="b" l="l" r="r" t="t"/>
                <a:pathLst>
                  <a:path extrusionOk="0" h="4975" w="2257">
                    <a:moveTo>
                      <a:pt x="1255" y="0"/>
                    </a:moveTo>
                    <a:cubicBezTo>
                      <a:pt x="739" y="0"/>
                      <a:pt x="288" y="387"/>
                      <a:pt x="151" y="1715"/>
                    </a:cubicBezTo>
                    <a:cubicBezTo>
                      <a:pt x="0" y="3168"/>
                      <a:pt x="301" y="4923"/>
                      <a:pt x="878" y="4973"/>
                    </a:cubicBezTo>
                    <a:cubicBezTo>
                      <a:pt x="890" y="4974"/>
                      <a:pt x="902" y="4974"/>
                      <a:pt x="914" y="4974"/>
                    </a:cubicBezTo>
                    <a:cubicBezTo>
                      <a:pt x="1476" y="4974"/>
                      <a:pt x="1983" y="3840"/>
                      <a:pt x="2106" y="2416"/>
                    </a:cubicBezTo>
                    <a:cubicBezTo>
                      <a:pt x="2256" y="963"/>
                      <a:pt x="1980" y="61"/>
                      <a:pt x="1404" y="10"/>
                    </a:cubicBezTo>
                    <a:cubicBezTo>
                      <a:pt x="1354" y="4"/>
                      <a:pt x="1304"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 name="Google Shape;58;p5"/>
          <p:cNvGrpSpPr/>
          <p:nvPr/>
        </p:nvGrpSpPr>
        <p:grpSpPr>
          <a:xfrm>
            <a:off x="7687157" y="3868925"/>
            <a:ext cx="1596045" cy="2442914"/>
            <a:chOff x="5072350" y="3203400"/>
            <a:chExt cx="635925" cy="973350"/>
          </a:xfrm>
        </p:grpSpPr>
        <p:sp>
          <p:nvSpPr>
            <p:cNvPr id="59" name="Google Shape;59;p5"/>
            <p:cNvSpPr/>
            <p:nvPr/>
          </p:nvSpPr>
          <p:spPr>
            <a:xfrm>
              <a:off x="5406800" y="3368850"/>
              <a:ext cx="301475" cy="525525"/>
            </a:xfrm>
            <a:custGeom>
              <a:rect b="b" l="l" r="r" t="t"/>
              <a:pathLst>
                <a:path extrusionOk="0" h="21021" w="12059">
                  <a:moveTo>
                    <a:pt x="11520" y="0"/>
                  </a:moveTo>
                  <a:cubicBezTo>
                    <a:pt x="11490" y="0"/>
                    <a:pt x="11460" y="3"/>
                    <a:pt x="11429" y="10"/>
                  </a:cubicBezTo>
                  <a:cubicBezTo>
                    <a:pt x="9775" y="461"/>
                    <a:pt x="8196" y="1213"/>
                    <a:pt x="6793" y="2190"/>
                  </a:cubicBezTo>
                  <a:cubicBezTo>
                    <a:pt x="4336" y="3895"/>
                    <a:pt x="2381" y="6351"/>
                    <a:pt x="1354" y="9158"/>
                  </a:cubicBezTo>
                  <a:cubicBezTo>
                    <a:pt x="1" y="12767"/>
                    <a:pt x="226" y="16677"/>
                    <a:pt x="602" y="20461"/>
                  </a:cubicBezTo>
                  <a:cubicBezTo>
                    <a:pt x="474" y="20695"/>
                    <a:pt x="618" y="21020"/>
                    <a:pt x="879" y="21020"/>
                  </a:cubicBezTo>
                  <a:cubicBezTo>
                    <a:pt x="926" y="21020"/>
                    <a:pt x="975" y="21010"/>
                    <a:pt x="1028" y="20987"/>
                  </a:cubicBezTo>
                  <a:cubicBezTo>
                    <a:pt x="2582" y="20336"/>
                    <a:pt x="3986" y="19433"/>
                    <a:pt x="5214" y="18281"/>
                  </a:cubicBezTo>
                  <a:cubicBezTo>
                    <a:pt x="7394" y="16301"/>
                    <a:pt x="8973" y="13669"/>
                    <a:pt x="9650" y="10812"/>
                  </a:cubicBezTo>
                  <a:cubicBezTo>
                    <a:pt x="10452" y="7478"/>
                    <a:pt x="9524" y="3443"/>
                    <a:pt x="11830" y="611"/>
                  </a:cubicBezTo>
                  <a:cubicBezTo>
                    <a:pt x="12059" y="337"/>
                    <a:pt x="11829" y="0"/>
                    <a:pt x="115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p:nvPr/>
          </p:nvSpPr>
          <p:spPr>
            <a:xfrm>
              <a:off x="5367950" y="3473550"/>
              <a:ext cx="240625" cy="660600"/>
            </a:xfrm>
            <a:custGeom>
              <a:rect b="b" l="l" r="r" t="t"/>
              <a:pathLst>
                <a:path extrusionOk="0" h="26424" w="9625">
                  <a:moveTo>
                    <a:pt x="9497" y="1"/>
                  </a:moveTo>
                  <a:cubicBezTo>
                    <a:pt x="9458" y="1"/>
                    <a:pt x="9424" y="42"/>
                    <a:pt x="9424" y="82"/>
                  </a:cubicBezTo>
                  <a:cubicBezTo>
                    <a:pt x="8597" y="4794"/>
                    <a:pt x="6768" y="8052"/>
                    <a:pt x="4988" y="11185"/>
                  </a:cubicBezTo>
                  <a:cubicBezTo>
                    <a:pt x="2783" y="15145"/>
                    <a:pt x="477" y="19230"/>
                    <a:pt x="26" y="26323"/>
                  </a:cubicBezTo>
                  <a:cubicBezTo>
                    <a:pt x="1" y="26373"/>
                    <a:pt x="51" y="26423"/>
                    <a:pt x="101" y="26423"/>
                  </a:cubicBezTo>
                  <a:cubicBezTo>
                    <a:pt x="151" y="26423"/>
                    <a:pt x="201" y="26398"/>
                    <a:pt x="201" y="26348"/>
                  </a:cubicBezTo>
                  <a:cubicBezTo>
                    <a:pt x="652" y="19281"/>
                    <a:pt x="2933" y="15220"/>
                    <a:pt x="5164" y="11286"/>
                  </a:cubicBezTo>
                  <a:cubicBezTo>
                    <a:pt x="6943" y="8128"/>
                    <a:pt x="8773" y="4869"/>
                    <a:pt x="9600" y="108"/>
                  </a:cubicBezTo>
                  <a:cubicBezTo>
                    <a:pt x="9625" y="57"/>
                    <a:pt x="9575" y="7"/>
                    <a:pt x="9524" y="7"/>
                  </a:cubicBezTo>
                  <a:cubicBezTo>
                    <a:pt x="9515" y="3"/>
                    <a:pt x="9506" y="1"/>
                    <a:pt x="94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5"/>
            <p:cNvSpPr/>
            <p:nvPr/>
          </p:nvSpPr>
          <p:spPr>
            <a:xfrm>
              <a:off x="5072350" y="3347800"/>
              <a:ext cx="273075" cy="546250"/>
            </a:xfrm>
            <a:custGeom>
              <a:rect b="b" l="l" r="r" t="t"/>
              <a:pathLst>
                <a:path extrusionOk="0" h="21850" w="10923">
                  <a:moveTo>
                    <a:pt x="507" y="0"/>
                  </a:moveTo>
                  <a:cubicBezTo>
                    <a:pt x="218" y="0"/>
                    <a:pt x="0" y="319"/>
                    <a:pt x="196" y="601"/>
                  </a:cubicBezTo>
                  <a:cubicBezTo>
                    <a:pt x="2251" y="3609"/>
                    <a:pt x="972" y="7544"/>
                    <a:pt x="1474" y="10927"/>
                  </a:cubicBezTo>
                  <a:cubicBezTo>
                    <a:pt x="1925" y="13834"/>
                    <a:pt x="3253" y="16616"/>
                    <a:pt x="5258" y="18772"/>
                  </a:cubicBezTo>
                  <a:cubicBezTo>
                    <a:pt x="6386" y="20000"/>
                    <a:pt x="7714" y="21027"/>
                    <a:pt x="9193" y="21804"/>
                  </a:cubicBezTo>
                  <a:cubicBezTo>
                    <a:pt x="9255" y="21835"/>
                    <a:pt x="9315" y="21849"/>
                    <a:pt x="9369" y="21849"/>
                  </a:cubicBezTo>
                  <a:cubicBezTo>
                    <a:pt x="9622" y="21849"/>
                    <a:pt x="9777" y="21555"/>
                    <a:pt x="9694" y="21328"/>
                  </a:cubicBezTo>
                  <a:cubicBezTo>
                    <a:pt x="10371" y="17594"/>
                    <a:pt x="10922" y="13709"/>
                    <a:pt x="9895" y="10000"/>
                  </a:cubicBezTo>
                  <a:cubicBezTo>
                    <a:pt x="9118" y="7117"/>
                    <a:pt x="7363" y="4511"/>
                    <a:pt x="5083" y="2606"/>
                  </a:cubicBezTo>
                  <a:cubicBezTo>
                    <a:pt x="3779" y="1478"/>
                    <a:pt x="2251" y="626"/>
                    <a:pt x="647" y="25"/>
                  </a:cubicBezTo>
                  <a:cubicBezTo>
                    <a:pt x="599" y="8"/>
                    <a:pt x="552" y="0"/>
                    <a:pt x="50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5"/>
            <p:cNvSpPr/>
            <p:nvPr/>
          </p:nvSpPr>
          <p:spPr>
            <a:xfrm>
              <a:off x="5161800" y="3441775"/>
              <a:ext cx="208050" cy="646625"/>
            </a:xfrm>
            <a:custGeom>
              <a:rect b="b" l="l" r="r" t="t"/>
              <a:pathLst>
                <a:path extrusionOk="0" h="25865" w="8322">
                  <a:moveTo>
                    <a:pt x="101" y="0"/>
                  </a:moveTo>
                  <a:cubicBezTo>
                    <a:pt x="51" y="0"/>
                    <a:pt x="1" y="50"/>
                    <a:pt x="1" y="100"/>
                  </a:cubicBezTo>
                  <a:cubicBezTo>
                    <a:pt x="628" y="7318"/>
                    <a:pt x="2382" y="10877"/>
                    <a:pt x="4237" y="14662"/>
                  </a:cubicBezTo>
                  <a:cubicBezTo>
                    <a:pt x="5715" y="17644"/>
                    <a:pt x="7219" y="20727"/>
                    <a:pt x="8121" y="25790"/>
                  </a:cubicBezTo>
                  <a:cubicBezTo>
                    <a:pt x="8121" y="25840"/>
                    <a:pt x="8171" y="25865"/>
                    <a:pt x="8222" y="25865"/>
                  </a:cubicBezTo>
                  <a:cubicBezTo>
                    <a:pt x="8272" y="25840"/>
                    <a:pt x="8322" y="25815"/>
                    <a:pt x="8297" y="25765"/>
                  </a:cubicBezTo>
                  <a:cubicBezTo>
                    <a:pt x="7395" y="20652"/>
                    <a:pt x="5891" y="17569"/>
                    <a:pt x="4412" y="14587"/>
                  </a:cubicBezTo>
                  <a:cubicBezTo>
                    <a:pt x="2557" y="10827"/>
                    <a:pt x="803" y="7268"/>
                    <a:pt x="201" y="100"/>
                  </a:cubicBezTo>
                  <a:cubicBezTo>
                    <a:pt x="176" y="50"/>
                    <a:pt x="151" y="0"/>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
            <p:cNvSpPr/>
            <p:nvPr/>
          </p:nvSpPr>
          <p:spPr>
            <a:xfrm>
              <a:off x="5270825" y="3203400"/>
              <a:ext cx="222475" cy="588850"/>
            </a:xfrm>
            <a:custGeom>
              <a:rect b="b" l="l" r="r" t="t"/>
              <a:pathLst>
                <a:path extrusionOk="0" h="23554" w="8899">
                  <a:moveTo>
                    <a:pt x="6141" y="1"/>
                  </a:moveTo>
                  <a:cubicBezTo>
                    <a:pt x="6057" y="1"/>
                    <a:pt x="5970" y="27"/>
                    <a:pt x="5891" y="86"/>
                  </a:cubicBezTo>
                  <a:cubicBezTo>
                    <a:pt x="4537" y="1139"/>
                    <a:pt x="3359" y="2442"/>
                    <a:pt x="2432" y="3896"/>
                  </a:cubicBezTo>
                  <a:cubicBezTo>
                    <a:pt x="853" y="6402"/>
                    <a:pt x="1" y="9435"/>
                    <a:pt x="126" y="12417"/>
                  </a:cubicBezTo>
                  <a:cubicBezTo>
                    <a:pt x="277" y="16252"/>
                    <a:pt x="1981" y="19786"/>
                    <a:pt x="3785" y="23119"/>
                  </a:cubicBezTo>
                  <a:cubicBezTo>
                    <a:pt x="3785" y="23336"/>
                    <a:pt x="3968" y="23554"/>
                    <a:pt x="4174" y="23554"/>
                  </a:cubicBezTo>
                  <a:cubicBezTo>
                    <a:pt x="4253" y="23554"/>
                    <a:pt x="4335" y="23521"/>
                    <a:pt x="4412" y="23445"/>
                  </a:cubicBezTo>
                  <a:cubicBezTo>
                    <a:pt x="5565" y="22242"/>
                    <a:pt x="6517" y="20863"/>
                    <a:pt x="7219" y="19335"/>
                  </a:cubicBezTo>
                  <a:cubicBezTo>
                    <a:pt x="8472" y="16678"/>
                    <a:pt x="8898" y="13620"/>
                    <a:pt x="8422" y="10713"/>
                  </a:cubicBezTo>
                  <a:cubicBezTo>
                    <a:pt x="7871" y="7355"/>
                    <a:pt x="5465" y="3996"/>
                    <a:pt x="6492" y="487"/>
                  </a:cubicBezTo>
                  <a:cubicBezTo>
                    <a:pt x="6585" y="210"/>
                    <a:pt x="6377" y="1"/>
                    <a:pt x="61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p:nvPr/>
          </p:nvSpPr>
          <p:spPr>
            <a:xfrm>
              <a:off x="5350400" y="3366575"/>
              <a:ext cx="55175" cy="810175"/>
            </a:xfrm>
            <a:custGeom>
              <a:rect b="b" l="l" r="r" t="t"/>
              <a:pathLst>
                <a:path extrusionOk="0" h="32407" w="2207">
                  <a:moveTo>
                    <a:pt x="1455" y="1"/>
                  </a:moveTo>
                  <a:cubicBezTo>
                    <a:pt x="1404" y="26"/>
                    <a:pt x="1379" y="76"/>
                    <a:pt x="1379" y="126"/>
                  </a:cubicBezTo>
                  <a:cubicBezTo>
                    <a:pt x="2031" y="3534"/>
                    <a:pt x="1630" y="7645"/>
                    <a:pt x="1179" y="12407"/>
                  </a:cubicBezTo>
                  <a:cubicBezTo>
                    <a:pt x="627" y="18196"/>
                    <a:pt x="1" y="24738"/>
                    <a:pt x="903" y="32306"/>
                  </a:cubicBezTo>
                  <a:cubicBezTo>
                    <a:pt x="903" y="32357"/>
                    <a:pt x="928" y="32407"/>
                    <a:pt x="978" y="32407"/>
                  </a:cubicBezTo>
                  <a:lnTo>
                    <a:pt x="1003" y="32407"/>
                  </a:lnTo>
                  <a:cubicBezTo>
                    <a:pt x="1054" y="32382"/>
                    <a:pt x="1079" y="32357"/>
                    <a:pt x="1079" y="32306"/>
                  </a:cubicBezTo>
                  <a:cubicBezTo>
                    <a:pt x="176" y="24738"/>
                    <a:pt x="803" y="18196"/>
                    <a:pt x="1354" y="12432"/>
                  </a:cubicBezTo>
                  <a:cubicBezTo>
                    <a:pt x="1805" y="7645"/>
                    <a:pt x="2206" y="3509"/>
                    <a:pt x="1580" y="76"/>
                  </a:cubicBezTo>
                  <a:cubicBezTo>
                    <a:pt x="1555" y="26"/>
                    <a:pt x="1505" y="1"/>
                    <a:pt x="14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5"/>
          <p:cNvSpPr txBox="1"/>
          <p:nvPr>
            <p:ph idx="1" type="subTitle"/>
          </p:nvPr>
        </p:nvSpPr>
        <p:spPr>
          <a:xfrm>
            <a:off x="1271147" y="3142375"/>
            <a:ext cx="2994300" cy="10719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5"/>
          <p:cNvSpPr txBox="1"/>
          <p:nvPr>
            <p:ph idx="2" type="subTitle"/>
          </p:nvPr>
        </p:nvSpPr>
        <p:spPr>
          <a:xfrm>
            <a:off x="4878553" y="3142375"/>
            <a:ext cx="2994300" cy="107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67" name="Google Shape;67;p5"/>
          <p:cNvSpPr txBox="1"/>
          <p:nvPr>
            <p:ph idx="3" type="subTitle"/>
          </p:nvPr>
        </p:nvSpPr>
        <p:spPr>
          <a:xfrm>
            <a:off x="1271147" y="2670650"/>
            <a:ext cx="2994300" cy="479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800"/>
              <a:buFont typeface="Poppins"/>
              <a:buNone/>
              <a:defRPr sz="2500">
                <a:solidFill>
                  <a:schemeClr val="dk1"/>
                </a:solidFill>
                <a:latin typeface="Poppins Medium"/>
                <a:ea typeface="Poppins Medium"/>
                <a:cs typeface="Poppins Medium"/>
                <a:sym typeface="Poppins Medium"/>
              </a:defRPr>
            </a:lvl1pPr>
            <a:lvl2pPr lvl="1" rtl="0" algn="ctr">
              <a:spcBef>
                <a:spcPts val="0"/>
              </a:spcBef>
              <a:spcAft>
                <a:spcPts val="0"/>
              </a:spcAft>
              <a:buSzPts val="1800"/>
              <a:buFont typeface="Poppins"/>
              <a:buNone/>
              <a:defRPr b="1" sz="1800">
                <a:latin typeface="Poppins"/>
                <a:ea typeface="Poppins"/>
                <a:cs typeface="Poppins"/>
                <a:sym typeface="Poppins"/>
              </a:defRPr>
            </a:lvl2pPr>
            <a:lvl3pPr lvl="2" rtl="0" algn="ctr">
              <a:spcBef>
                <a:spcPts val="0"/>
              </a:spcBef>
              <a:spcAft>
                <a:spcPts val="0"/>
              </a:spcAft>
              <a:buSzPts val="1800"/>
              <a:buFont typeface="Poppins"/>
              <a:buNone/>
              <a:defRPr b="1" sz="1800">
                <a:latin typeface="Poppins"/>
                <a:ea typeface="Poppins"/>
                <a:cs typeface="Poppins"/>
                <a:sym typeface="Poppins"/>
              </a:defRPr>
            </a:lvl3pPr>
            <a:lvl4pPr lvl="3" rtl="0" algn="ctr">
              <a:spcBef>
                <a:spcPts val="0"/>
              </a:spcBef>
              <a:spcAft>
                <a:spcPts val="0"/>
              </a:spcAft>
              <a:buSzPts val="1800"/>
              <a:buFont typeface="Poppins"/>
              <a:buNone/>
              <a:defRPr b="1" sz="1800">
                <a:latin typeface="Poppins"/>
                <a:ea typeface="Poppins"/>
                <a:cs typeface="Poppins"/>
                <a:sym typeface="Poppins"/>
              </a:defRPr>
            </a:lvl4pPr>
            <a:lvl5pPr lvl="4" rtl="0" algn="ctr">
              <a:spcBef>
                <a:spcPts val="0"/>
              </a:spcBef>
              <a:spcAft>
                <a:spcPts val="0"/>
              </a:spcAft>
              <a:buSzPts val="1800"/>
              <a:buFont typeface="Poppins"/>
              <a:buNone/>
              <a:defRPr b="1" sz="1800">
                <a:latin typeface="Poppins"/>
                <a:ea typeface="Poppins"/>
                <a:cs typeface="Poppins"/>
                <a:sym typeface="Poppins"/>
              </a:defRPr>
            </a:lvl5pPr>
            <a:lvl6pPr lvl="5" rtl="0" algn="ctr">
              <a:spcBef>
                <a:spcPts val="0"/>
              </a:spcBef>
              <a:spcAft>
                <a:spcPts val="0"/>
              </a:spcAft>
              <a:buSzPts val="1800"/>
              <a:buFont typeface="Poppins"/>
              <a:buNone/>
              <a:defRPr b="1" sz="1800">
                <a:latin typeface="Poppins"/>
                <a:ea typeface="Poppins"/>
                <a:cs typeface="Poppins"/>
                <a:sym typeface="Poppins"/>
              </a:defRPr>
            </a:lvl6pPr>
            <a:lvl7pPr lvl="6" rtl="0" algn="ctr">
              <a:spcBef>
                <a:spcPts val="0"/>
              </a:spcBef>
              <a:spcAft>
                <a:spcPts val="0"/>
              </a:spcAft>
              <a:buSzPts val="1800"/>
              <a:buFont typeface="Poppins"/>
              <a:buNone/>
              <a:defRPr b="1" sz="1800">
                <a:latin typeface="Poppins"/>
                <a:ea typeface="Poppins"/>
                <a:cs typeface="Poppins"/>
                <a:sym typeface="Poppins"/>
              </a:defRPr>
            </a:lvl7pPr>
            <a:lvl8pPr lvl="7" rtl="0" algn="ctr">
              <a:spcBef>
                <a:spcPts val="0"/>
              </a:spcBef>
              <a:spcAft>
                <a:spcPts val="0"/>
              </a:spcAft>
              <a:buSzPts val="1800"/>
              <a:buFont typeface="Poppins"/>
              <a:buNone/>
              <a:defRPr b="1" sz="1800">
                <a:latin typeface="Poppins"/>
                <a:ea typeface="Poppins"/>
                <a:cs typeface="Poppins"/>
                <a:sym typeface="Poppins"/>
              </a:defRPr>
            </a:lvl8pPr>
            <a:lvl9pPr lvl="8" rtl="0" algn="ctr">
              <a:spcBef>
                <a:spcPts val="0"/>
              </a:spcBef>
              <a:spcAft>
                <a:spcPts val="0"/>
              </a:spcAft>
              <a:buSzPts val="1800"/>
              <a:buFont typeface="Poppins"/>
              <a:buNone/>
              <a:defRPr b="1" sz="1800">
                <a:latin typeface="Poppins"/>
                <a:ea typeface="Poppins"/>
                <a:cs typeface="Poppins"/>
                <a:sym typeface="Poppins"/>
              </a:defRPr>
            </a:lvl9pPr>
          </a:lstStyle>
          <a:p/>
        </p:txBody>
      </p:sp>
      <p:sp>
        <p:nvSpPr>
          <p:cNvPr id="68" name="Google Shape;68;p5"/>
          <p:cNvSpPr txBox="1"/>
          <p:nvPr>
            <p:ph idx="4" type="subTitle"/>
          </p:nvPr>
        </p:nvSpPr>
        <p:spPr>
          <a:xfrm>
            <a:off x="4878553" y="2670650"/>
            <a:ext cx="2994300" cy="479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1800"/>
              <a:buFont typeface="Poppins"/>
              <a:buNone/>
              <a:defRPr sz="2500">
                <a:solidFill>
                  <a:schemeClr val="dk1"/>
                </a:solidFill>
                <a:latin typeface="Poppins Medium"/>
                <a:ea typeface="Poppins Medium"/>
                <a:cs typeface="Poppins Medium"/>
                <a:sym typeface="Poppins Medium"/>
              </a:defRPr>
            </a:lvl1pPr>
            <a:lvl2pPr lvl="1" rtl="0" algn="ctr">
              <a:spcBef>
                <a:spcPts val="0"/>
              </a:spcBef>
              <a:spcAft>
                <a:spcPts val="0"/>
              </a:spcAft>
              <a:buSzPts val="1800"/>
              <a:buFont typeface="Poppins"/>
              <a:buNone/>
              <a:defRPr b="1" sz="1800">
                <a:latin typeface="Poppins"/>
                <a:ea typeface="Poppins"/>
                <a:cs typeface="Poppins"/>
                <a:sym typeface="Poppins"/>
              </a:defRPr>
            </a:lvl2pPr>
            <a:lvl3pPr lvl="2" rtl="0" algn="ctr">
              <a:spcBef>
                <a:spcPts val="0"/>
              </a:spcBef>
              <a:spcAft>
                <a:spcPts val="0"/>
              </a:spcAft>
              <a:buSzPts val="1800"/>
              <a:buFont typeface="Poppins"/>
              <a:buNone/>
              <a:defRPr b="1" sz="1800">
                <a:latin typeface="Poppins"/>
                <a:ea typeface="Poppins"/>
                <a:cs typeface="Poppins"/>
                <a:sym typeface="Poppins"/>
              </a:defRPr>
            </a:lvl3pPr>
            <a:lvl4pPr lvl="3" rtl="0" algn="ctr">
              <a:spcBef>
                <a:spcPts val="0"/>
              </a:spcBef>
              <a:spcAft>
                <a:spcPts val="0"/>
              </a:spcAft>
              <a:buSzPts val="1800"/>
              <a:buFont typeface="Poppins"/>
              <a:buNone/>
              <a:defRPr b="1" sz="1800">
                <a:latin typeface="Poppins"/>
                <a:ea typeface="Poppins"/>
                <a:cs typeface="Poppins"/>
                <a:sym typeface="Poppins"/>
              </a:defRPr>
            </a:lvl4pPr>
            <a:lvl5pPr lvl="4" rtl="0" algn="ctr">
              <a:spcBef>
                <a:spcPts val="0"/>
              </a:spcBef>
              <a:spcAft>
                <a:spcPts val="0"/>
              </a:spcAft>
              <a:buSzPts val="1800"/>
              <a:buFont typeface="Poppins"/>
              <a:buNone/>
              <a:defRPr b="1" sz="1800">
                <a:latin typeface="Poppins"/>
                <a:ea typeface="Poppins"/>
                <a:cs typeface="Poppins"/>
                <a:sym typeface="Poppins"/>
              </a:defRPr>
            </a:lvl5pPr>
            <a:lvl6pPr lvl="5" rtl="0" algn="ctr">
              <a:spcBef>
                <a:spcPts val="0"/>
              </a:spcBef>
              <a:spcAft>
                <a:spcPts val="0"/>
              </a:spcAft>
              <a:buSzPts val="1800"/>
              <a:buFont typeface="Poppins"/>
              <a:buNone/>
              <a:defRPr b="1" sz="1800">
                <a:latin typeface="Poppins"/>
                <a:ea typeface="Poppins"/>
                <a:cs typeface="Poppins"/>
                <a:sym typeface="Poppins"/>
              </a:defRPr>
            </a:lvl6pPr>
            <a:lvl7pPr lvl="6" rtl="0" algn="ctr">
              <a:spcBef>
                <a:spcPts val="0"/>
              </a:spcBef>
              <a:spcAft>
                <a:spcPts val="0"/>
              </a:spcAft>
              <a:buSzPts val="1800"/>
              <a:buFont typeface="Poppins"/>
              <a:buNone/>
              <a:defRPr b="1" sz="1800">
                <a:latin typeface="Poppins"/>
                <a:ea typeface="Poppins"/>
                <a:cs typeface="Poppins"/>
                <a:sym typeface="Poppins"/>
              </a:defRPr>
            </a:lvl7pPr>
            <a:lvl8pPr lvl="7" rtl="0" algn="ctr">
              <a:spcBef>
                <a:spcPts val="0"/>
              </a:spcBef>
              <a:spcAft>
                <a:spcPts val="0"/>
              </a:spcAft>
              <a:buSzPts val="1800"/>
              <a:buFont typeface="Poppins"/>
              <a:buNone/>
              <a:defRPr b="1" sz="1800">
                <a:latin typeface="Poppins"/>
                <a:ea typeface="Poppins"/>
                <a:cs typeface="Poppins"/>
                <a:sym typeface="Poppins"/>
              </a:defRPr>
            </a:lvl8pPr>
            <a:lvl9pPr lvl="8" rtl="0" algn="ctr">
              <a:spcBef>
                <a:spcPts val="0"/>
              </a:spcBef>
              <a:spcAft>
                <a:spcPts val="0"/>
              </a:spcAft>
              <a:buSzPts val="1800"/>
              <a:buFont typeface="Poppins"/>
              <a:buNone/>
              <a:defRPr b="1" sz="1800">
                <a:latin typeface="Poppins"/>
                <a:ea typeface="Poppins"/>
                <a:cs typeface="Poppins"/>
                <a:sym typeface="Poppins"/>
              </a:defRPr>
            </a:lvl9pPr>
          </a:lstStyle>
          <a:p/>
        </p:txBody>
      </p:sp>
      <p:sp>
        <p:nvSpPr>
          <p:cNvPr id="69" name="Google Shape;69;p5"/>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grpSp>
        <p:nvGrpSpPr>
          <p:cNvPr id="71" name="Google Shape;71;p6"/>
          <p:cNvGrpSpPr/>
          <p:nvPr/>
        </p:nvGrpSpPr>
        <p:grpSpPr>
          <a:xfrm flipH="1">
            <a:off x="-860175" y="0"/>
            <a:ext cx="10864350" cy="5143500"/>
            <a:chOff x="-860175" y="0"/>
            <a:chExt cx="10864350" cy="5143500"/>
          </a:xfrm>
        </p:grpSpPr>
        <p:sp>
          <p:nvSpPr>
            <p:cNvPr id="72" name="Google Shape;72;p6"/>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6"/>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 name="Google Shape;78;p6"/>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grpSp>
        <p:nvGrpSpPr>
          <p:cNvPr id="80" name="Google Shape;80;p7"/>
          <p:cNvGrpSpPr/>
          <p:nvPr/>
        </p:nvGrpSpPr>
        <p:grpSpPr>
          <a:xfrm flipH="1">
            <a:off x="-860175" y="0"/>
            <a:ext cx="10864350" cy="5143500"/>
            <a:chOff x="-860175" y="0"/>
            <a:chExt cx="10864350" cy="5143500"/>
          </a:xfrm>
        </p:grpSpPr>
        <p:sp>
          <p:nvSpPr>
            <p:cNvPr id="81" name="Google Shape;81;p7"/>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7"/>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7"/>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7"/>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7"/>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7"/>
          <p:cNvSpPr txBox="1"/>
          <p:nvPr>
            <p:ph idx="1" type="body"/>
          </p:nvPr>
        </p:nvSpPr>
        <p:spPr>
          <a:xfrm>
            <a:off x="3900407" y="1809387"/>
            <a:ext cx="4134300" cy="2095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 name="Google Shape;88;p7"/>
          <p:cNvSpPr txBox="1"/>
          <p:nvPr>
            <p:ph type="ctrTitle"/>
          </p:nvPr>
        </p:nvSpPr>
        <p:spPr>
          <a:xfrm>
            <a:off x="713250" y="323824"/>
            <a:ext cx="7717500" cy="776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600"/>
              <a:buNone/>
              <a:defRPr sz="4000">
                <a:solidFill>
                  <a:schemeClr val="dk1"/>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grpSp>
        <p:nvGrpSpPr>
          <p:cNvPr id="90" name="Google Shape;90;p8"/>
          <p:cNvGrpSpPr/>
          <p:nvPr/>
        </p:nvGrpSpPr>
        <p:grpSpPr>
          <a:xfrm>
            <a:off x="-1994050" y="-1162050"/>
            <a:ext cx="13360800" cy="7467600"/>
            <a:chOff x="-1994050" y="-1162050"/>
            <a:chExt cx="13360800" cy="7467600"/>
          </a:xfrm>
        </p:grpSpPr>
        <p:sp>
          <p:nvSpPr>
            <p:cNvPr id="91" name="Google Shape;91;p8"/>
            <p:cNvSpPr/>
            <p:nvPr/>
          </p:nvSpPr>
          <p:spPr>
            <a:xfrm>
              <a:off x="-1994050" y="-1162050"/>
              <a:ext cx="13360800" cy="7467600"/>
            </a:xfrm>
            <a:prstGeom prst="donut">
              <a:avLst>
                <a:gd fmla="val 14430"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114300" y="342900"/>
              <a:ext cx="9144000" cy="4457700"/>
            </a:xfrm>
            <a:prstGeom prst="donut">
              <a:avLst>
                <a:gd fmla="val 16667"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8"/>
            <p:cNvSpPr/>
            <p:nvPr/>
          </p:nvSpPr>
          <p:spPr>
            <a:xfrm>
              <a:off x="1905000" y="1542450"/>
              <a:ext cx="5334000" cy="2058900"/>
            </a:xfrm>
            <a:prstGeom prst="donut">
              <a:avLst>
                <a:gd fmla="val 27443"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8"/>
            <p:cNvSpPr/>
            <p:nvPr/>
          </p:nvSpPr>
          <p:spPr>
            <a:xfrm>
              <a:off x="3771900" y="2343148"/>
              <a:ext cx="1600200" cy="457500"/>
            </a:xfrm>
            <a:prstGeom prst="donut">
              <a:avLst>
                <a:gd fmla="val 50000" name="adj"/>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8"/>
          <p:cNvSpPr txBox="1"/>
          <p:nvPr>
            <p:ph type="title"/>
          </p:nvPr>
        </p:nvSpPr>
        <p:spPr>
          <a:xfrm>
            <a:off x="1044450" y="1014900"/>
            <a:ext cx="7055100" cy="3113700"/>
          </a:xfrm>
          <a:prstGeom prst="rect">
            <a:avLst/>
          </a:prstGeom>
          <a:noFill/>
        </p:spPr>
        <p:txBody>
          <a:bodyPr anchorCtr="0" anchor="ctr" bIns="91425" lIns="91425" spcFirstLastPara="1" rIns="91425" wrap="square" tIns="91425">
            <a:noAutofit/>
          </a:bodyPr>
          <a:lstStyle>
            <a:lvl1pPr lvl="0" algn="ctr">
              <a:spcBef>
                <a:spcPts val="0"/>
              </a:spcBef>
              <a:spcAft>
                <a:spcPts val="0"/>
              </a:spcAft>
              <a:buSzPts val="4800"/>
              <a:buNone/>
              <a:defRPr sz="10000">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6" name="Shape 96"/>
        <p:cNvGrpSpPr/>
        <p:nvPr/>
      </p:nvGrpSpPr>
      <p:grpSpPr>
        <a:xfrm>
          <a:off x="0" y="0"/>
          <a:ext cx="0" cy="0"/>
          <a:chOff x="0" y="0"/>
          <a:chExt cx="0" cy="0"/>
        </a:xfrm>
      </p:grpSpPr>
      <p:grpSp>
        <p:nvGrpSpPr>
          <p:cNvPr id="97" name="Google Shape;97;p9"/>
          <p:cNvGrpSpPr/>
          <p:nvPr/>
        </p:nvGrpSpPr>
        <p:grpSpPr>
          <a:xfrm flipH="1">
            <a:off x="-860175" y="0"/>
            <a:ext cx="10864350" cy="5143500"/>
            <a:chOff x="-860175" y="0"/>
            <a:chExt cx="10864350" cy="5143500"/>
          </a:xfrm>
        </p:grpSpPr>
        <p:sp>
          <p:nvSpPr>
            <p:cNvPr id="98" name="Google Shape;98;p9"/>
            <p:cNvSpPr/>
            <p:nvPr/>
          </p:nvSpPr>
          <p:spPr>
            <a:xfrm rot="-5400000">
              <a:off x="-25257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p:nvPr/>
          </p:nvSpPr>
          <p:spPr>
            <a:xfrm rot="-5400000">
              <a:off x="-71821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
            <p:cNvSpPr/>
            <p:nvPr/>
          </p:nvSpPr>
          <p:spPr>
            <a:xfrm rot="-5400000">
              <a:off x="1094101"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9"/>
            <p:cNvSpPr/>
            <p:nvPr/>
          </p:nvSpPr>
          <p:spPr>
            <a:xfrm rot="-5400000">
              <a:off x="2906400"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9"/>
            <p:cNvSpPr/>
            <p:nvPr/>
          </p:nvSpPr>
          <p:spPr>
            <a:xfrm rot="-5400000">
              <a:off x="4713963"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9"/>
            <p:cNvSpPr/>
            <p:nvPr/>
          </p:nvSpPr>
          <p:spPr>
            <a:xfrm rot="-5400000">
              <a:off x="6526275" y="1665600"/>
              <a:ext cx="5143500" cy="1812300"/>
            </a:xfrm>
            <a:prstGeom prst="wave">
              <a:avLst>
                <a:gd fmla="val 20000" name="adj1"/>
                <a:gd fmla="val 0" name="adj2"/>
              </a:avLst>
            </a:prstGeom>
            <a:solidFill>
              <a:srgbClr val="FFEDD4">
                <a:alpha val="497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9"/>
          <p:cNvSpPr txBox="1"/>
          <p:nvPr>
            <p:ph type="title"/>
          </p:nvPr>
        </p:nvSpPr>
        <p:spPr>
          <a:xfrm>
            <a:off x="2059050" y="1139400"/>
            <a:ext cx="5025900" cy="15033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4200"/>
              <a:buNone/>
              <a:defRPr sz="10000">
                <a:solidFill>
                  <a:schemeClr val="dk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5" name="Google Shape;105;p9"/>
          <p:cNvSpPr txBox="1"/>
          <p:nvPr>
            <p:ph idx="1" type="subTitle"/>
          </p:nvPr>
        </p:nvSpPr>
        <p:spPr>
          <a:xfrm>
            <a:off x="2059142" y="2667528"/>
            <a:ext cx="5025900" cy="677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p10"/>
          <p:cNvSpPr txBox="1"/>
          <p:nvPr>
            <p:ph type="title"/>
          </p:nvPr>
        </p:nvSpPr>
        <p:spPr>
          <a:xfrm>
            <a:off x="3758450" y="542100"/>
            <a:ext cx="4669200" cy="21474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4000"/>
              <a:buNone/>
              <a:defRPr sz="4000">
                <a:solidFill>
                  <a:schemeClr val="dk1"/>
                </a:solidFill>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2pPr>
            <a:lvl3pPr lvl="2">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3pPr>
            <a:lvl4pPr lvl="3">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4pPr>
            <a:lvl5pPr lvl="4">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5pPr>
            <a:lvl6pPr lvl="5">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6pPr>
            <a:lvl7pPr lvl="6">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7pPr>
            <a:lvl8pPr lvl="7">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8pPr>
            <a:lvl9pPr lvl="8">
              <a:spcBef>
                <a:spcPts val="0"/>
              </a:spcBef>
              <a:spcAft>
                <a:spcPts val="0"/>
              </a:spcAft>
              <a:buClr>
                <a:schemeClr val="dk1"/>
              </a:buClr>
              <a:buSzPts val="4000"/>
              <a:buFont typeface="Poppins ExtraBold"/>
              <a:buNone/>
              <a:defRPr sz="4000">
                <a:solidFill>
                  <a:schemeClr val="dk1"/>
                </a:solidFill>
                <a:latin typeface="Poppins ExtraBold"/>
                <a:ea typeface="Poppins ExtraBold"/>
                <a:cs typeface="Poppins ExtraBold"/>
                <a:sym typeface="Poppins ExtraBo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miko"/>
              <a:buChar char="●"/>
              <a:defRPr b="1">
                <a:solidFill>
                  <a:schemeClr val="dk1"/>
                </a:solidFill>
                <a:latin typeface="Amiko"/>
                <a:ea typeface="Amiko"/>
                <a:cs typeface="Amiko"/>
                <a:sym typeface="Amiko"/>
              </a:defRPr>
            </a:lvl1pPr>
            <a:lvl2pPr indent="-317500" lvl="1" marL="914400">
              <a:lnSpc>
                <a:spcPct val="100000"/>
              </a:lnSpc>
              <a:spcBef>
                <a:spcPts val="0"/>
              </a:spcBef>
              <a:spcAft>
                <a:spcPts val="0"/>
              </a:spcAft>
              <a:buClr>
                <a:schemeClr val="dk1"/>
              </a:buClr>
              <a:buSzPts val="1400"/>
              <a:buFont typeface="Amiko"/>
              <a:buChar char="○"/>
              <a:defRPr b="1">
                <a:solidFill>
                  <a:schemeClr val="dk1"/>
                </a:solidFill>
                <a:latin typeface="Amiko"/>
                <a:ea typeface="Amiko"/>
                <a:cs typeface="Amiko"/>
                <a:sym typeface="Amiko"/>
              </a:defRPr>
            </a:lvl2pPr>
            <a:lvl3pPr indent="-317500" lvl="2" marL="1371600">
              <a:lnSpc>
                <a:spcPct val="100000"/>
              </a:lnSpc>
              <a:spcBef>
                <a:spcPts val="0"/>
              </a:spcBef>
              <a:spcAft>
                <a:spcPts val="0"/>
              </a:spcAft>
              <a:buClr>
                <a:schemeClr val="dk1"/>
              </a:buClr>
              <a:buSzPts val="1400"/>
              <a:buFont typeface="Amiko"/>
              <a:buChar char="■"/>
              <a:defRPr b="1">
                <a:solidFill>
                  <a:schemeClr val="dk1"/>
                </a:solidFill>
                <a:latin typeface="Amiko"/>
                <a:ea typeface="Amiko"/>
                <a:cs typeface="Amiko"/>
                <a:sym typeface="Amiko"/>
              </a:defRPr>
            </a:lvl3pPr>
            <a:lvl4pPr indent="-317500" lvl="3" marL="1828800">
              <a:lnSpc>
                <a:spcPct val="100000"/>
              </a:lnSpc>
              <a:spcBef>
                <a:spcPts val="0"/>
              </a:spcBef>
              <a:spcAft>
                <a:spcPts val="0"/>
              </a:spcAft>
              <a:buClr>
                <a:schemeClr val="dk1"/>
              </a:buClr>
              <a:buSzPts val="1400"/>
              <a:buFont typeface="Amiko"/>
              <a:buChar char="●"/>
              <a:defRPr b="1">
                <a:solidFill>
                  <a:schemeClr val="dk1"/>
                </a:solidFill>
                <a:latin typeface="Amiko"/>
                <a:ea typeface="Amiko"/>
                <a:cs typeface="Amiko"/>
                <a:sym typeface="Amiko"/>
              </a:defRPr>
            </a:lvl4pPr>
            <a:lvl5pPr indent="-317500" lvl="4" marL="2286000">
              <a:lnSpc>
                <a:spcPct val="100000"/>
              </a:lnSpc>
              <a:spcBef>
                <a:spcPts val="0"/>
              </a:spcBef>
              <a:spcAft>
                <a:spcPts val="0"/>
              </a:spcAft>
              <a:buClr>
                <a:schemeClr val="dk1"/>
              </a:buClr>
              <a:buSzPts val="1400"/>
              <a:buFont typeface="Amiko"/>
              <a:buChar char="○"/>
              <a:defRPr b="1">
                <a:solidFill>
                  <a:schemeClr val="dk1"/>
                </a:solidFill>
                <a:latin typeface="Amiko"/>
                <a:ea typeface="Amiko"/>
                <a:cs typeface="Amiko"/>
                <a:sym typeface="Amiko"/>
              </a:defRPr>
            </a:lvl5pPr>
            <a:lvl6pPr indent="-317500" lvl="5" marL="2743200">
              <a:lnSpc>
                <a:spcPct val="100000"/>
              </a:lnSpc>
              <a:spcBef>
                <a:spcPts val="0"/>
              </a:spcBef>
              <a:spcAft>
                <a:spcPts val="0"/>
              </a:spcAft>
              <a:buClr>
                <a:schemeClr val="dk1"/>
              </a:buClr>
              <a:buSzPts val="1400"/>
              <a:buFont typeface="Amiko"/>
              <a:buChar char="■"/>
              <a:defRPr b="1">
                <a:solidFill>
                  <a:schemeClr val="dk1"/>
                </a:solidFill>
                <a:latin typeface="Amiko"/>
                <a:ea typeface="Amiko"/>
                <a:cs typeface="Amiko"/>
                <a:sym typeface="Amiko"/>
              </a:defRPr>
            </a:lvl6pPr>
            <a:lvl7pPr indent="-317500" lvl="6" marL="3200400">
              <a:lnSpc>
                <a:spcPct val="100000"/>
              </a:lnSpc>
              <a:spcBef>
                <a:spcPts val="0"/>
              </a:spcBef>
              <a:spcAft>
                <a:spcPts val="0"/>
              </a:spcAft>
              <a:buClr>
                <a:schemeClr val="dk1"/>
              </a:buClr>
              <a:buSzPts val="1400"/>
              <a:buFont typeface="Amiko"/>
              <a:buChar char="●"/>
              <a:defRPr b="1">
                <a:solidFill>
                  <a:schemeClr val="dk1"/>
                </a:solidFill>
                <a:latin typeface="Amiko"/>
                <a:ea typeface="Amiko"/>
                <a:cs typeface="Amiko"/>
                <a:sym typeface="Amiko"/>
              </a:defRPr>
            </a:lvl7pPr>
            <a:lvl8pPr indent="-317500" lvl="7" marL="3657600">
              <a:lnSpc>
                <a:spcPct val="100000"/>
              </a:lnSpc>
              <a:spcBef>
                <a:spcPts val="0"/>
              </a:spcBef>
              <a:spcAft>
                <a:spcPts val="0"/>
              </a:spcAft>
              <a:buClr>
                <a:schemeClr val="dk1"/>
              </a:buClr>
              <a:buSzPts val="1400"/>
              <a:buFont typeface="Amiko"/>
              <a:buChar char="○"/>
              <a:defRPr b="1">
                <a:solidFill>
                  <a:schemeClr val="dk1"/>
                </a:solidFill>
                <a:latin typeface="Amiko"/>
                <a:ea typeface="Amiko"/>
                <a:cs typeface="Amiko"/>
                <a:sym typeface="Amiko"/>
              </a:defRPr>
            </a:lvl8pPr>
            <a:lvl9pPr indent="-317500" lvl="8" marL="4114800">
              <a:lnSpc>
                <a:spcPct val="100000"/>
              </a:lnSpc>
              <a:spcBef>
                <a:spcPts val="0"/>
              </a:spcBef>
              <a:spcAft>
                <a:spcPts val="0"/>
              </a:spcAft>
              <a:buClr>
                <a:schemeClr val="dk1"/>
              </a:buClr>
              <a:buSzPts val="1400"/>
              <a:buFont typeface="Amiko"/>
              <a:buChar char="■"/>
              <a:defRPr b="1">
                <a:solidFill>
                  <a:schemeClr val="dk1"/>
                </a:solidFill>
                <a:latin typeface="Amiko"/>
                <a:ea typeface="Amiko"/>
                <a:cs typeface="Amiko"/>
                <a:sym typeface="Amik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hyperlink" Target="https://forms.gle/UK3DKHcT3Co2HqY18" TargetMode="External"/><Relationship Id="rId4" Type="http://schemas.openxmlformats.org/officeDocument/2006/relationships/hyperlink" Target="https://health-infobase.canada.ca/" TargetMode="External"/><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hyperlink" Target="https://docs.google.com/spreadsheets/d/1CnPSqBOCTY7wpZeipo6-xVSp39_qI6eqhCmoaDtxkTY/copy#gid=1727936156" TargetMode="Externa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hyperlink" Target="https://www.ncbi.nlm.nih.gov/pmc/articles/PMC8958199/"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8.xml"/><Relationship Id="rId3" Type="http://schemas.openxmlformats.org/officeDocument/2006/relationships/hyperlink" Target="http://health-infobase.canada.ca/alcohol/ctads/" TargetMode="External"/><Relationship Id="rId4" Type="http://schemas.openxmlformats.org/officeDocument/2006/relationships/hyperlink" Target="http://www.canada.ca/en/health-canada/services/canadian-alcohol-drugs-survey/2019-summary.html" TargetMode="External"/><Relationship Id="rId5" Type="http://schemas.openxmlformats.org/officeDocument/2006/relationships/hyperlink" Target="http://health-infobase.canada.ca/alcohol/cpads/" TargetMode="External"/><Relationship Id="rId6" Type="http://schemas.openxmlformats.org/officeDocument/2006/relationships/hyperlink" Target="http://www.canada.ca/en/public-health/services/publications/healthy-living/communicating-about-substance-use-compassionate-safe-non-stigmatizing-ways-2019.html#_4" TargetMode="External"/><Relationship Id="rId7" Type="http://schemas.openxmlformats.org/officeDocument/2006/relationships/hyperlink" Target="http://www.ccsa.ca/canadas-guidance-alcohol-and-health" TargetMode="External"/><Relationship Id="rId8" Type="http://schemas.openxmlformats.org/officeDocument/2006/relationships/hyperlink" Target="http://slidesgo.com/theme/how-can-alcohol-affect-the-brain#search-alcohol&amp;position-5&amp;results-13&amp;rs=search&amp;rs=search"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 Id="rId3" Type="http://schemas.openxmlformats.org/officeDocument/2006/relationships/hyperlink" Target="http://www.collegedrinkingprevention.gov/sites/cdp/files/documents/FINALPanel2.pdf" TargetMode="External"/><Relationship Id="rId4" Type="http://schemas.openxmlformats.org/officeDocument/2006/relationships/hyperlink" Target="http://www.bu.edu/aodhealth/2012/03/01/obtaining-informed-consent-for-research-from-people-with-alcohol-and-other-drug-dependence/" TargetMode="External"/><Relationship Id="rId5" Type="http://schemas.openxmlformats.org/officeDocument/2006/relationships/hyperlink" Target="https://www.collegedrinkingprevention.gov/sites/cdp/files/documents/FINALHandbook.pdf" TargetMode="External"/><Relationship Id="rId6" Type="http://schemas.openxmlformats.org/officeDocument/2006/relationships/hyperlink" Target="http://www.statcan.gc.ca/o1/en/plus/2877-dry-february-you-say" TargetMode="External"/><Relationship Id="rId7" Type="http://schemas.openxmlformats.org/officeDocument/2006/relationships/hyperlink" Target="http://futurestudents.yorku.ca/programs/sess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grpSp>
        <p:nvGrpSpPr>
          <p:cNvPr id="388" name="Google Shape;388;p31"/>
          <p:cNvGrpSpPr/>
          <p:nvPr/>
        </p:nvGrpSpPr>
        <p:grpSpPr>
          <a:xfrm>
            <a:off x="8415621" y="3743834"/>
            <a:ext cx="437131" cy="859526"/>
            <a:chOff x="7860913" y="3179548"/>
            <a:chExt cx="567114" cy="1115109"/>
          </a:xfrm>
        </p:grpSpPr>
        <p:sp>
          <p:nvSpPr>
            <p:cNvPr id="389" name="Google Shape;389;p31"/>
            <p:cNvSpPr/>
            <p:nvPr/>
          </p:nvSpPr>
          <p:spPr>
            <a:xfrm>
              <a:off x="7860913" y="3179548"/>
              <a:ext cx="567114" cy="1115109"/>
            </a:xfrm>
            <a:custGeom>
              <a:rect b="b" l="l" r="r" t="t"/>
              <a:pathLst>
                <a:path extrusionOk="0" h="18038" w="9174">
                  <a:moveTo>
                    <a:pt x="5059" y="1"/>
                  </a:moveTo>
                  <a:cubicBezTo>
                    <a:pt x="4762" y="1"/>
                    <a:pt x="4444" y="58"/>
                    <a:pt x="4111" y="151"/>
                  </a:cubicBezTo>
                  <a:cubicBezTo>
                    <a:pt x="3961" y="1329"/>
                    <a:pt x="3836" y="2558"/>
                    <a:pt x="3710" y="3786"/>
                  </a:cubicBezTo>
                  <a:cubicBezTo>
                    <a:pt x="3585" y="5114"/>
                    <a:pt x="2858" y="6267"/>
                    <a:pt x="1780" y="6994"/>
                  </a:cubicBezTo>
                  <a:cubicBezTo>
                    <a:pt x="1530" y="7169"/>
                    <a:pt x="1279" y="7370"/>
                    <a:pt x="1028" y="7595"/>
                  </a:cubicBezTo>
                  <a:cubicBezTo>
                    <a:pt x="653" y="7921"/>
                    <a:pt x="402" y="8347"/>
                    <a:pt x="327" y="8848"/>
                  </a:cubicBezTo>
                  <a:cubicBezTo>
                    <a:pt x="26" y="10728"/>
                    <a:pt x="1" y="13410"/>
                    <a:pt x="76" y="16342"/>
                  </a:cubicBezTo>
                  <a:cubicBezTo>
                    <a:pt x="76" y="17094"/>
                    <a:pt x="678" y="17746"/>
                    <a:pt x="1430" y="17821"/>
                  </a:cubicBezTo>
                  <a:cubicBezTo>
                    <a:pt x="2710" y="17954"/>
                    <a:pt x="3941" y="18038"/>
                    <a:pt x="5088" y="18038"/>
                  </a:cubicBezTo>
                  <a:cubicBezTo>
                    <a:pt x="6096" y="18038"/>
                    <a:pt x="7040" y="17973"/>
                    <a:pt x="7896" y="17821"/>
                  </a:cubicBezTo>
                  <a:cubicBezTo>
                    <a:pt x="8597" y="17670"/>
                    <a:pt x="9124" y="17069"/>
                    <a:pt x="9124" y="16342"/>
                  </a:cubicBezTo>
                  <a:cubicBezTo>
                    <a:pt x="9174" y="13886"/>
                    <a:pt x="9099" y="11455"/>
                    <a:pt x="8898" y="9024"/>
                  </a:cubicBezTo>
                  <a:cubicBezTo>
                    <a:pt x="8848" y="8372"/>
                    <a:pt x="8497" y="7796"/>
                    <a:pt x="7946" y="7420"/>
                  </a:cubicBezTo>
                  <a:lnTo>
                    <a:pt x="7921" y="7420"/>
                  </a:lnTo>
                  <a:cubicBezTo>
                    <a:pt x="6793" y="6643"/>
                    <a:pt x="6116" y="5365"/>
                    <a:pt x="6091" y="3986"/>
                  </a:cubicBezTo>
                  <a:cubicBezTo>
                    <a:pt x="6066" y="2683"/>
                    <a:pt x="5966" y="1380"/>
                    <a:pt x="5790" y="151"/>
                  </a:cubicBezTo>
                  <a:cubicBezTo>
                    <a:pt x="5567" y="46"/>
                    <a:pt x="5322" y="1"/>
                    <a:pt x="50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7952341" y="3724986"/>
              <a:ext cx="398228" cy="456355"/>
            </a:xfrm>
            <a:custGeom>
              <a:rect b="b" l="l" r="r" t="t"/>
              <a:pathLst>
                <a:path extrusionOk="0" h="7382" w="6442">
                  <a:moveTo>
                    <a:pt x="5314" y="0"/>
                  </a:moveTo>
                  <a:cubicBezTo>
                    <a:pt x="3660" y="50"/>
                    <a:pt x="2131" y="100"/>
                    <a:pt x="878" y="226"/>
                  </a:cubicBezTo>
                  <a:cubicBezTo>
                    <a:pt x="452" y="251"/>
                    <a:pt x="126" y="602"/>
                    <a:pt x="101" y="1028"/>
                  </a:cubicBezTo>
                  <a:cubicBezTo>
                    <a:pt x="1" y="2557"/>
                    <a:pt x="76" y="4411"/>
                    <a:pt x="251" y="6416"/>
                  </a:cubicBezTo>
                  <a:cubicBezTo>
                    <a:pt x="276" y="6817"/>
                    <a:pt x="577" y="7143"/>
                    <a:pt x="978" y="7218"/>
                  </a:cubicBezTo>
                  <a:cubicBezTo>
                    <a:pt x="1630" y="7331"/>
                    <a:pt x="2350" y="7381"/>
                    <a:pt x="3118" y="7381"/>
                  </a:cubicBezTo>
                  <a:cubicBezTo>
                    <a:pt x="3885" y="7381"/>
                    <a:pt x="4700" y="7331"/>
                    <a:pt x="5540" y="7243"/>
                  </a:cubicBezTo>
                  <a:cubicBezTo>
                    <a:pt x="5966" y="7193"/>
                    <a:pt x="6316" y="6867"/>
                    <a:pt x="6342" y="6416"/>
                  </a:cubicBezTo>
                  <a:cubicBezTo>
                    <a:pt x="6442" y="4737"/>
                    <a:pt x="6367" y="2832"/>
                    <a:pt x="6191" y="827"/>
                  </a:cubicBezTo>
                  <a:cubicBezTo>
                    <a:pt x="6166" y="351"/>
                    <a:pt x="5765" y="0"/>
                    <a:pt x="5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7899673" y="3679425"/>
              <a:ext cx="139522" cy="307554"/>
            </a:xfrm>
            <a:custGeom>
              <a:rect b="b" l="l" r="r" t="t"/>
              <a:pathLst>
                <a:path extrusionOk="0" h="4975" w="2257">
                  <a:moveTo>
                    <a:pt x="1255" y="0"/>
                  </a:moveTo>
                  <a:cubicBezTo>
                    <a:pt x="739" y="0"/>
                    <a:pt x="288" y="387"/>
                    <a:pt x="151" y="1715"/>
                  </a:cubicBezTo>
                  <a:cubicBezTo>
                    <a:pt x="0" y="3168"/>
                    <a:pt x="301" y="4923"/>
                    <a:pt x="878" y="4973"/>
                  </a:cubicBezTo>
                  <a:cubicBezTo>
                    <a:pt x="890" y="4974"/>
                    <a:pt x="902" y="4974"/>
                    <a:pt x="914" y="4974"/>
                  </a:cubicBezTo>
                  <a:cubicBezTo>
                    <a:pt x="1476" y="4974"/>
                    <a:pt x="1983" y="3840"/>
                    <a:pt x="2106" y="2416"/>
                  </a:cubicBezTo>
                  <a:cubicBezTo>
                    <a:pt x="2256" y="963"/>
                    <a:pt x="1980" y="61"/>
                    <a:pt x="1404" y="10"/>
                  </a:cubicBezTo>
                  <a:cubicBezTo>
                    <a:pt x="1354" y="4"/>
                    <a:pt x="1304" y="0"/>
                    <a:pt x="12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31"/>
          <p:cNvGrpSpPr/>
          <p:nvPr/>
        </p:nvGrpSpPr>
        <p:grpSpPr>
          <a:xfrm>
            <a:off x="366532" y="542092"/>
            <a:ext cx="481671" cy="467057"/>
            <a:chOff x="2230100" y="1079600"/>
            <a:chExt cx="496875" cy="481850"/>
          </a:xfrm>
        </p:grpSpPr>
        <p:sp>
          <p:nvSpPr>
            <p:cNvPr id="393" name="Google Shape;393;p31"/>
            <p:cNvSpPr/>
            <p:nvPr/>
          </p:nvSpPr>
          <p:spPr>
            <a:xfrm>
              <a:off x="2230100" y="1079600"/>
              <a:ext cx="496875" cy="481850"/>
            </a:xfrm>
            <a:custGeom>
              <a:rect b="b" l="l" r="r" t="t"/>
              <a:pathLst>
                <a:path extrusionOk="0" h="19274" w="19875">
                  <a:moveTo>
                    <a:pt x="11003" y="0"/>
                  </a:moveTo>
                  <a:cubicBezTo>
                    <a:pt x="5439" y="0"/>
                    <a:pt x="0" y="3659"/>
                    <a:pt x="0" y="9223"/>
                  </a:cubicBezTo>
                  <a:cubicBezTo>
                    <a:pt x="0" y="14762"/>
                    <a:pt x="4486" y="19274"/>
                    <a:pt x="10050" y="19274"/>
                  </a:cubicBezTo>
                  <a:cubicBezTo>
                    <a:pt x="15589" y="19274"/>
                    <a:pt x="19875" y="16817"/>
                    <a:pt x="19875" y="11279"/>
                  </a:cubicBezTo>
                  <a:cubicBezTo>
                    <a:pt x="19875" y="5715"/>
                    <a:pt x="16542" y="0"/>
                    <a:pt x="1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2290250" y="1138500"/>
              <a:ext cx="376575" cy="364050"/>
            </a:xfrm>
            <a:custGeom>
              <a:rect b="b" l="l" r="r" t="t"/>
              <a:pathLst>
                <a:path extrusionOk="0" h="14562" w="15063">
                  <a:moveTo>
                    <a:pt x="8321" y="0"/>
                  </a:moveTo>
                  <a:cubicBezTo>
                    <a:pt x="4136" y="0"/>
                    <a:pt x="0" y="2757"/>
                    <a:pt x="0" y="6968"/>
                  </a:cubicBezTo>
                  <a:cubicBezTo>
                    <a:pt x="0" y="11153"/>
                    <a:pt x="3409" y="14562"/>
                    <a:pt x="7619" y="14562"/>
                  </a:cubicBezTo>
                  <a:cubicBezTo>
                    <a:pt x="11805" y="14562"/>
                    <a:pt x="15063" y="12707"/>
                    <a:pt x="15063" y="8522"/>
                  </a:cubicBezTo>
                  <a:cubicBezTo>
                    <a:pt x="15063" y="4311"/>
                    <a:pt x="12532"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2460675" y="1221750"/>
              <a:ext cx="99025" cy="136075"/>
            </a:xfrm>
            <a:custGeom>
              <a:rect b="b" l="l" r="r" t="t"/>
              <a:pathLst>
                <a:path extrusionOk="0" h="5443" w="3961">
                  <a:moveTo>
                    <a:pt x="320" y="0"/>
                  </a:moveTo>
                  <a:cubicBezTo>
                    <a:pt x="306" y="0"/>
                    <a:pt x="291" y="1"/>
                    <a:pt x="276" y="4"/>
                  </a:cubicBezTo>
                  <a:cubicBezTo>
                    <a:pt x="126" y="4"/>
                    <a:pt x="0" y="154"/>
                    <a:pt x="25" y="304"/>
                  </a:cubicBezTo>
                  <a:lnTo>
                    <a:pt x="376" y="5167"/>
                  </a:lnTo>
                  <a:cubicBezTo>
                    <a:pt x="376" y="5267"/>
                    <a:pt x="451" y="5367"/>
                    <a:pt x="552" y="5417"/>
                  </a:cubicBezTo>
                  <a:cubicBezTo>
                    <a:pt x="577" y="5417"/>
                    <a:pt x="627" y="5442"/>
                    <a:pt x="677" y="5442"/>
                  </a:cubicBezTo>
                  <a:cubicBezTo>
                    <a:pt x="727" y="5442"/>
                    <a:pt x="802" y="5417"/>
                    <a:pt x="852" y="5392"/>
                  </a:cubicBezTo>
                  <a:lnTo>
                    <a:pt x="3810" y="3212"/>
                  </a:lnTo>
                  <a:cubicBezTo>
                    <a:pt x="3935" y="3111"/>
                    <a:pt x="3960" y="2936"/>
                    <a:pt x="3860" y="2811"/>
                  </a:cubicBezTo>
                  <a:cubicBezTo>
                    <a:pt x="3797" y="2732"/>
                    <a:pt x="3705" y="2693"/>
                    <a:pt x="3614" y="2693"/>
                  </a:cubicBezTo>
                  <a:cubicBezTo>
                    <a:pt x="3560" y="2693"/>
                    <a:pt x="3506" y="2707"/>
                    <a:pt x="3459" y="2735"/>
                  </a:cubicBezTo>
                  <a:lnTo>
                    <a:pt x="928" y="4590"/>
                  </a:lnTo>
                  <a:lnTo>
                    <a:pt x="602" y="279"/>
                  </a:lnTo>
                  <a:cubicBezTo>
                    <a:pt x="602" y="119"/>
                    <a:pt x="476" y="0"/>
                    <a:pt x="3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2304025" y="1184475"/>
              <a:ext cx="147275" cy="147675"/>
            </a:xfrm>
            <a:custGeom>
              <a:rect b="b" l="l" r="r" t="t"/>
              <a:pathLst>
                <a:path extrusionOk="0" h="5907" w="5891">
                  <a:moveTo>
                    <a:pt x="3913" y="0"/>
                  </a:moveTo>
                  <a:cubicBezTo>
                    <a:pt x="3162" y="0"/>
                    <a:pt x="2284" y="432"/>
                    <a:pt x="1479" y="1495"/>
                  </a:cubicBezTo>
                  <a:cubicBezTo>
                    <a:pt x="251" y="3124"/>
                    <a:pt x="1" y="5054"/>
                    <a:pt x="853" y="5680"/>
                  </a:cubicBezTo>
                  <a:cubicBezTo>
                    <a:pt x="1054" y="5834"/>
                    <a:pt x="1303" y="5907"/>
                    <a:pt x="1582" y="5907"/>
                  </a:cubicBezTo>
                  <a:cubicBezTo>
                    <a:pt x="2485" y="5907"/>
                    <a:pt x="3705" y="5145"/>
                    <a:pt x="4662" y="3901"/>
                  </a:cubicBezTo>
                  <a:cubicBezTo>
                    <a:pt x="5890" y="2272"/>
                    <a:pt x="5865" y="993"/>
                    <a:pt x="5013" y="367"/>
                  </a:cubicBezTo>
                  <a:cubicBezTo>
                    <a:pt x="4708" y="134"/>
                    <a:pt x="4330" y="0"/>
                    <a:pt x="39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31"/>
          <p:cNvGrpSpPr/>
          <p:nvPr/>
        </p:nvGrpSpPr>
        <p:grpSpPr>
          <a:xfrm flipH="1">
            <a:off x="274171" y="914239"/>
            <a:ext cx="2434321" cy="5320163"/>
            <a:chOff x="3368050" y="445900"/>
            <a:chExt cx="2085250" cy="4557275"/>
          </a:xfrm>
        </p:grpSpPr>
        <p:sp>
          <p:nvSpPr>
            <p:cNvPr id="398" name="Google Shape;398;p31"/>
            <p:cNvSpPr/>
            <p:nvPr/>
          </p:nvSpPr>
          <p:spPr>
            <a:xfrm>
              <a:off x="4135600" y="2527575"/>
              <a:ext cx="618450" cy="2406250"/>
            </a:xfrm>
            <a:custGeom>
              <a:rect b="b" l="l" r="r" t="t"/>
              <a:pathLst>
                <a:path extrusionOk="0" h="96250" w="24738">
                  <a:moveTo>
                    <a:pt x="7138" y="1"/>
                  </a:moveTo>
                  <a:cubicBezTo>
                    <a:pt x="6397" y="1"/>
                    <a:pt x="5644" y="132"/>
                    <a:pt x="4912" y="410"/>
                  </a:cubicBezTo>
                  <a:cubicBezTo>
                    <a:pt x="1654" y="1638"/>
                    <a:pt x="0" y="5297"/>
                    <a:pt x="1228" y="8580"/>
                  </a:cubicBezTo>
                  <a:lnTo>
                    <a:pt x="14693" y="44156"/>
                  </a:lnTo>
                  <a:lnTo>
                    <a:pt x="17945" y="93067"/>
                  </a:lnTo>
                  <a:cubicBezTo>
                    <a:pt x="18070" y="94846"/>
                    <a:pt x="19549" y="96250"/>
                    <a:pt x="21354" y="96250"/>
                  </a:cubicBezTo>
                  <a:cubicBezTo>
                    <a:pt x="23233" y="96225"/>
                    <a:pt x="24737" y="94696"/>
                    <a:pt x="24712" y="92841"/>
                  </a:cubicBezTo>
                  <a:lnTo>
                    <a:pt x="24361" y="42966"/>
                  </a:lnTo>
                  <a:cubicBezTo>
                    <a:pt x="24361" y="42615"/>
                    <a:pt x="24311" y="42264"/>
                    <a:pt x="24211" y="41914"/>
                  </a:cubicBezTo>
                  <a:lnTo>
                    <a:pt x="24111" y="41588"/>
                  </a:lnTo>
                  <a:lnTo>
                    <a:pt x="13258" y="4545"/>
                  </a:lnTo>
                  <a:cubicBezTo>
                    <a:pt x="12450" y="1784"/>
                    <a:pt x="9873" y="1"/>
                    <a:pt x="7138" y="1"/>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3698875" y="2653525"/>
              <a:ext cx="400975" cy="2349650"/>
            </a:xfrm>
            <a:custGeom>
              <a:rect b="b" l="l" r="r" t="t"/>
              <a:pathLst>
                <a:path extrusionOk="0" h="93986" w="16039">
                  <a:moveTo>
                    <a:pt x="9830" y="1"/>
                  </a:moveTo>
                  <a:cubicBezTo>
                    <a:pt x="9729" y="1"/>
                    <a:pt x="9627" y="3"/>
                    <a:pt x="9524" y="8"/>
                  </a:cubicBezTo>
                  <a:cubicBezTo>
                    <a:pt x="6116" y="159"/>
                    <a:pt x="3484" y="3041"/>
                    <a:pt x="3660" y="6449"/>
                  </a:cubicBezTo>
                  <a:lnTo>
                    <a:pt x="5599" y="48835"/>
                  </a:lnTo>
                  <a:lnTo>
                    <a:pt x="226" y="89984"/>
                  </a:lnTo>
                  <a:cubicBezTo>
                    <a:pt x="0" y="91813"/>
                    <a:pt x="1228" y="93568"/>
                    <a:pt x="3083" y="93918"/>
                  </a:cubicBezTo>
                  <a:cubicBezTo>
                    <a:pt x="3311" y="93963"/>
                    <a:pt x="3538" y="93985"/>
                    <a:pt x="3762" y="93985"/>
                  </a:cubicBezTo>
                  <a:cubicBezTo>
                    <a:pt x="5410" y="93985"/>
                    <a:pt x="6888" y="92811"/>
                    <a:pt x="7219" y="91111"/>
                  </a:cubicBezTo>
                  <a:lnTo>
                    <a:pt x="15214" y="49883"/>
                  </a:lnTo>
                  <a:cubicBezTo>
                    <a:pt x="15239" y="49708"/>
                    <a:pt x="15264" y="49507"/>
                    <a:pt x="15264" y="49332"/>
                  </a:cubicBezTo>
                  <a:lnTo>
                    <a:pt x="15264" y="49031"/>
                  </a:lnTo>
                  <a:lnTo>
                    <a:pt x="15965" y="6249"/>
                  </a:lnTo>
                  <a:cubicBezTo>
                    <a:pt x="16038" y="2818"/>
                    <a:pt x="13229" y="1"/>
                    <a:pt x="9830" y="1"/>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4005275" y="2538425"/>
              <a:ext cx="784475" cy="2076500"/>
            </a:xfrm>
            <a:custGeom>
              <a:rect b="b" l="l" r="r" t="t"/>
              <a:pathLst>
                <a:path extrusionOk="0" h="83060" w="31379">
                  <a:moveTo>
                    <a:pt x="18572" y="1"/>
                  </a:moveTo>
                  <a:lnTo>
                    <a:pt x="0" y="1028"/>
                  </a:lnTo>
                  <a:lnTo>
                    <a:pt x="17394" y="45465"/>
                  </a:lnTo>
                  <a:lnTo>
                    <a:pt x="20727" y="82357"/>
                  </a:lnTo>
                  <a:cubicBezTo>
                    <a:pt x="20752" y="82633"/>
                    <a:pt x="20978" y="82858"/>
                    <a:pt x="21253" y="82908"/>
                  </a:cubicBezTo>
                  <a:cubicBezTo>
                    <a:pt x="21961" y="83015"/>
                    <a:pt x="22682" y="83060"/>
                    <a:pt x="23413" y="83060"/>
                  </a:cubicBezTo>
                  <a:cubicBezTo>
                    <a:pt x="25790" y="83060"/>
                    <a:pt x="28285" y="82584"/>
                    <a:pt x="30852" y="82182"/>
                  </a:cubicBezTo>
                  <a:cubicBezTo>
                    <a:pt x="31153" y="82156"/>
                    <a:pt x="31379" y="81881"/>
                    <a:pt x="31379" y="81580"/>
                  </a:cubicBezTo>
                  <a:lnTo>
                    <a:pt x="30552" y="47470"/>
                  </a:lnTo>
                  <a:cubicBezTo>
                    <a:pt x="30527" y="46191"/>
                    <a:pt x="30351" y="44913"/>
                    <a:pt x="30025" y="43685"/>
                  </a:cubicBezTo>
                  <a:lnTo>
                    <a:pt x="18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3717675" y="2493325"/>
              <a:ext cx="419825" cy="1990625"/>
            </a:xfrm>
            <a:custGeom>
              <a:rect b="b" l="l" r="r" t="t"/>
              <a:pathLst>
                <a:path extrusionOk="0" h="79625" w="16793">
                  <a:moveTo>
                    <a:pt x="16792" y="0"/>
                  </a:moveTo>
                  <a:lnTo>
                    <a:pt x="0" y="3709"/>
                  </a:lnTo>
                  <a:lnTo>
                    <a:pt x="2431" y="54762"/>
                  </a:lnTo>
                  <a:lnTo>
                    <a:pt x="802" y="78898"/>
                  </a:lnTo>
                  <a:lnTo>
                    <a:pt x="11504" y="79625"/>
                  </a:lnTo>
                  <a:lnTo>
                    <a:pt x="15765" y="57544"/>
                  </a:lnTo>
                  <a:cubicBezTo>
                    <a:pt x="16241" y="55063"/>
                    <a:pt x="16467" y="52557"/>
                    <a:pt x="16492" y="50051"/>
                  </a:cubicBezTo>
                  <a:lnTo>
                    <a:pt x="167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4099250" y="2500825"/>
              <a:ext cx="21325" cy="379100"/>
            </a:xfrm>
            <a:custGeom>
              <a:rect b="b" l="l" r="r" t="t"/>
              <a:pathLst>
                <a:path extrusionOk="0" h="15164" w="853">
                  <a:moveTo>
                    <a:pt x="101" y="1"/>
                  </a:moveTo>
                  <a:cubicBezTo>
                    <a:pt x="51" y="1"/>
                    <a:pt x="1" y="51"/>
                    <a:pt x="26" y="101"/>
                  </a:cubicBezTo>
                  <a:lnTo>
                    <a:pt x="677" y="15089"/>
                  </a:lnTo>
                  <a:cubicBezTo>
                    <a:pt x="677" y="15139"/>
                    <a:pt x="727" y="15164"/>
                    <a:pt x="777" y="15164"/>
                  </a:cubicBezTo>
                  <a:cubicBezTo>
                    <a:pt x="828" y="15164"/>
                    <a:pt x="853" y="15114"/>
                    <a:pt x="853" y="15064"/>
                  </a:cubicBezTo>
                  <a:lnTo>
                    <a:pt x="201" y="101"/>
                  </a:lnTo>
                  <a:cubicBezTo>
                    <a:pt x="201" y="51"/>
                    <a:pt x="151" y="1"/>
                    <a:pt x="101" y="1"/>
                  </a:cubicBezTo>
                  <a:close/>
                </a:path>
              </a:pathLst>
            </a:custGeom>
            <a:solidFill>
              <a:srgbClr val="00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4109275" y="2539675"/>
              <a:ext cx="40125" cy="193025"/>
            </a:xfrm>
            <a:custGeom>
              <a:rect b="b" l="l" r="r" t="t"/>
              <a:pathLst>
                <a:path extrusionOk="0" h="7721" w="1605">
                  <a:moveTo>
                    <a:pt x="1254" y="1"/>
                  </a:moveTo>
                  <a:cubicBezTo>
                    <a:pt x="1204" y="1"/>
                    <a:pt x="1178" y="51"/>
                    <a:pt x="1178" y="101"/>
                  </a:cubicBezTo>
                  <a:lnTo>
                    <a:pt x="1404" y="7444"/>
                  </a:lnTo>
                  <a:lnTo>
                    <a:pt x="101" y="7545"/>
                  </a:lnTo>
                  <a:cubicBezTo>
                    <a:pt x="51" y="7545"/>
                    <a:pt x="1" y="7595"/>
                    <a:pt x="26" y="7645"/>
                  </a:cubicBezTo>
                  <a:cubicBezTo>
                    <a:pt x="26" y="7695"/>
                    <a:pt x="51" y="7720"/>
                    <a:pt x="101" y="7720"/>
                  </a:cubicBezTo>
                  <a:lnTo>
                    <a:pt x="1504" y="7620"/>
                  </a:lnTo>
                  <a:cubicBezTo>
                    <a:pt x="1554" y="7620"/>
                    <a:pt x="1605" y="7570"/>
                    <a:pt x="1605" y="7520"/>
                  </a:cubicBezTo>
                  <a:lnTo>
                    <a:pt x="1354" y="101"/>
                  </a:lnTo>
                  <a:cubicBezTo>
                    <a:pt x="1354" y="51"/>
                    <a:pt x="1304" y="1"/>
                    <a:pt x="1254" y="1"/>
                  </a:cubicBezTo>
                  <a:close/>
                </a:path>
              </a:pathLst>
            </a:custGeom>
            <a:solidFill>
              <a:srgbClr val="00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3748375" y="2540300"/>
              <a:ext cx="119700" cy="200525"/>
            </a:xfrm>
            <a:custGeom>
              <a:rect b="b" l="l" r="r" t="t"/>
              <a:pathLst>
                <a:path extrusionOk="0" h="8021" w="4788">
                  <a:moveTo>
                    <a:pt x="4687" y="1"/>
                  </a:moveTo>
                  <a:cubicBezTo>
                    <a:pt x="4637" y="1"/>
                    <a:pt x="4587" y="26"/>
                    <a:pt x="4587" y="76"/>
                  </a:cubicBezTo>
                  <a:cubicBezTo>
                    <a:pt x="4587" y="126"/>
                    <a:pt x="4562" y="4963"/>
                    <a:pt x="2457" y="6968"/>
                  </a:cubicBezTo>
                  <a:cubicBezTo>
                    <a:pt x="1852" y="7550"/>
                    <a:pt x="1117" y="7851"/>
                    <a:pt x="293" y="7851"/>
                  </a:cubicBezTo>
                  <a:cubicBezTo>
                    <a:pt x="229" y="7851"/>
                    <a:pt x="165" y="7849"/>
                    <a:pt x="101" y="7845"/>
                  </a:cubicBezTo>
                  <a:cubicBezTo>
                    <a:pt x="51" y="7845"/>
                    <a:pt x="0" y="7871"/>
                    <a:pt x="0" y="7921"/>
                  </a:cubicBezTo>
                  <a:cubicBezTo>
                    <a:pt x="0" y="7971"/>
                    <a:pt x="25" y="8021"/>
                    <a:pt x="76" y="8021"/>
                  </a:cubicBezTo>
                  <a:lnTo>
                    <a:pt x="276" y="8021"/>
                  </a:lnTo>
                  <a:cubicBezTo>
                    <a:pt x="1153" y="8021"/>
                    <a:pt x="1930" y="7720"/>
                    <a:pt x="2582" y="7094"/>
                  </a:cubicBezTo>
                  <a:cubicBezTo>
                    <a:pt x="4762" y="5038"/>
                    <a:pt x="4787" y="277"/>
                    <a:pt x="4787" y="76"/>
                  </a:cubicBezTo>
                  <a:cubicBezTo>
                    <a:pt x="4787" y="26"/>
                    <a:pt x="4737" y="1"/>
                    <a:pt x="4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4400000" y="2510225"/>
              <a:ext cx="70825" cy="183625"/>
            </a:xfrm>
            <a:custGeom>
              <a:rect b="b" l="l" r="r" t="t"/>
              <a:pathLst>
                <a:path extrusionOk="0" h="7345" w="2833">
                  <a:moveTo>
                    <a:pt x="201" y="1"/>
                  </a:moveTo>
                  <a:cubicBezTo>
                    <a:pt x="151" y="1"/>
                    <a:pt x="101" y="51"/>
                    <a:pt x="101" y="101"/>
                  </a:cubicBezTo>
                  <a:cubicBezTo>
                    <a:pt x="1" y="5289"/>
                    <a:pt x="2657" y="7319"/>
                    <a:pt x="2682" y="7344"/>
                  </a:cubicBezTo>
                  <a:lnTo>
                    <a:pt x="2733" y="7344"/>
                  </a:lnTo>
                  <a:cubicBezTo>
                    <a:pt x="2758" y="7344"/>
                    <a:pt x="2783" y="7344"/>
                    <a:pt x="2808" y="7319"/>
                  </a:cubicBezTo>
                  <a:cubicBezTo>
                    <a:pt x="2833" y="7269"/>
                    <a:pt x="2833" y="7219"/>
                    <a:pt x="2783" y="7194"/>
                  </a:cubicBezTo>
                  <a:cubicBezTo>
                    <a:pt x="2758" y="7169"/>
                    <a:pt x="201" y="5189"/>
                    <a:pt x="276" y="101"/>
                  </a:cubicBezTo>
                  <a:cubicBezTo>
                    <a:pt x="276" y="51"/>
                    <a:pt x="251" y="1"/>
                    <a:pt x="201" y="1"/>
                  </a:cubicBezTo>
                  <a:close/>
                </a:path>
              </a:pathLst>
            </a:custGeom>
            <a:solidFill>
              <a:srgbClr val="00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3710150" y="2478275"/>
              <a:ext cx="793275" cy="150025"/>
            </a:xfrm>
            <a:custGeom>
              <a:rect b="b" l="l" r="r" t="t"/>
              <a:pathLst>
                <a:path extrusionOk="0" h="6001" w="31731">
                  <a:moveTo>
                    <a:pt x="31304" y="1"/>
                  </a:moveTo>
                  <a:cubicBezTo>
                    <a:pt x="23669" y="1342"/>
                    <a:pt x="15048" y="1817"/>
                    <a:pt x="5932" y="1817"/>
                  </a:cubicBezTo>
                  <a:cubicBezTo>
                    <a:pt x="3976" y="1817"/>
                    <a:pt x="1997" y="1795"/>
                    <a:pt x="1" y="1755"/>
                  </a:cubicBezTo>
                  <a:lnTo>
                    <a:pt x="1" y="1755"/>
                  </a:lnTo>
                  <a:lnTo>
                    <a:pt x="276" y="5890"/>
                  </a:lnTo>
                  <a:cubicBezTo>
                    <a:pt x="3645" y="5953"/>
                    <a:pt x="6949" y="6001"/>
                    <a:pt x="10140" y="6001"/>
                  </a:cubicBezTo>
                  <a:cubicBezTo>
                    <a:pt x="18368" y="6001"/>
                    <a:pt x="25843" y="5686"/>
                    <a:pt x="31730" y="4512"/>
                  </a:cubicBezTo>
                  <a:lnTo>
                    <a:pt x="313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4066675" y="2509125"/>
              <a:ext cx="170450" cy="131450"/>
            </a:xfrm>
            <a:custGeom>
              <a:rect b="b" l="l" r="r" t="t"/>
              <a:pathLst>
                <a:path extrusionOk="0" h="5258" w="6818">
                  <a:moveTo>
                    <a:pt x="3409" y="421"/>
                  </a:moveTo>
                  <a:cubicBezTo>
                    <a:pt x="4186" y="421"/>
                    <a:pt x="4938" y="446"/>
                    <a:pt x="5690" y="496"/>
                  </a:cubicBezTo>
                  <a:cubicBezTo>
                    <a:pt x="6040" y="521"/>
                    <a:pt x="6316" y="797"/>
                    <a:pt x="6341" y="1148"/>
                  </a:cubicBezTo>
                  <a:cubicBezTo>
                    <a:pt x="6416" y="1975"/>
                    <a:pt x="6391" y="2927"/>
                    <a:pt x="6316" y="4055"/>
                  </a:cubicBezTo>
                  <a:cubicBezTo>
                    <a:pt x="6291" y="4381"/>
                    <a:pt x="6015" y="4681"/>
                    <a:pt x="5664" y="4707"/>
                  </a:cubicBezTo>
                  <a:cubicBezTo>
                    <a:pt x="4679" y="4783"/>
                    <a:pt x="3666" y="4851"/>
                    <a:pt x="2740" y="4851"/>
                  </a:cubicBezTo>
                  <a:cubicBezTo>
                    <a:pt x="2159" y="4851"/>
                    <a:pt x="1612" y="4824"/>
                    <a:pt x="1128" y="4757"/>
                  </a:cubicBezTo>
                  <a:cubicBezTo>
                    <a:pt x="802" y="4732"/>
                    <a:pt x="552" y="4481"/>
                    <a:pt x="527" y="4155"/>
                  </a:cubicBezTo>
                  <a:cubicBezTo>
                    <a:pt x="426" y="3278"/>
                    <a:pt x="426" y="2275"/>
                    <a:pt x="527" y="1123"/>
                  </a:cubicBezTo>
                  <a:cubicBezTo>
                    <a:pt x="577" y="797"/>
                    <a:pt x="852" y="521"/>
                    <a:pt x="1178" y="496"/>
                  </a:cubicBezTo>
                  <a:cubicBezTo>
                    <a:pt x="1905" y="446"/>
                    <a:pt x="2657" y="421"/>
                    <a:pt x="3409" y="421"/>
                  </a:cubicBezTo>
                  <a:close/>
                  <a:moveTo>
                    <a:pt x="3424" y="1"/>
                  </a:moveTo>
                  <a:cubicBezTo>
                    <a:pt x="2663" y="1"/>
                    <a:pt x="1905" y="32"/>
                    <a:pt x="1153" y="95"/>
                  </a:cubicBezTo>
                  <a:cubicBezTo>
                    <a:pt x="602" y="120"/>
                    <a:pt x="176" y="546"/>
                    <a:pt x="126" y="1097"/>
                  </a:cubicBezTo>
                  <a:cubicBezTo>
                    <a:pt x="25" y="2275"/>
                    <a:pt x="0" y="3278"/>
                    <a:pt x="126" y="4205"/>
                  </a:cubicBezTo>
                  <a:cubicBezTo>
                    <a:pt x="176" y="4707"/>
                    <a:pt x="577" y="5108"/>
                    <a:pt x="1078" y="5183"/>
                  </a:cubicBezTo>
                  <a:cubicBezTo>
                    <a:pt x="1554" y="5233"/>
                    <a:pt x="2106" y="5258"/>
                    <a:pt x="2682" y="5258"/>
                  </a:cubicBezTo>
                  <a:cubicBezTo>
                    <a:pt x="3634" y="5258"/>
                    <a:pt x="4687" y="5183"/>
                    <a:pt x="5715" y="5108"/>
                  </a:cubicBezTo>
                  <a:cubicBezTo>
                    <a:pt x="6241" y="5057"/>
                    <a:pt x="6692" y="4631"/>
                    <a:pt x="6717" y="4080"/>
                  </a:cubicBezTo>
                  <a:cubicBezTo>
                    <a:pt x="6817" y="2927"/>
                    <a:pt x="6817" y="1950"/>
                    <a:pt x="6742" y="1097"/>
                  </a:cubicBezTo>
                  <a:cubicBezTo>
                    <a:pt x="6692" y="571"/>
                    <a:pt x="6266" y="120"/>
                    <a:pt x="5715" y="95"/>
                  </a:cubicBezTo>
                  <a:cubicBezTo>
                    <a:pt x="4950" y="32"/>
                    <a:pt x="4186" y="1"/>
                    <a:pt x="34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4586725" y="1818000"/>
              <a:ext cx="636725" cy="539850"/>
            </a:xfrm>
            <a:custGeom>
              <a:rect b="b" l="l" r="r" t="t"/>
              <a:pathLst>
                <a:path extrusionOk="0" h="21594" w="25469">
                  <a:moveTo>
                    <a:pt x="21872" y="1"/>
                  </a:moveTo>
                  <a:cubicBezTo>
                    <a:pt x="21363" y="1"/>
                    <a:pt x="20824" y="165"/>
                    <a:pt x="20301" y="547"/>
                  </a:cubicBezTo>
                  <a:cubicBezTo>
                    <a:pt x="20301" y="547"/>
                    <a:pt x="15389" y="4281"/>
                    <a:pt x="10677" y="7865"/>
                  </a:cubicBezTo>
                  <a:cubicBezTo>
                    <a:pt x="6316" y="11173"/>
                    <a:pt x="2131" y="14356"/>
                    <a:pt x="2131" y="14356"/>
                  </a:cubicBezTo>
                  <a:cubicBezTo>
                    <a:pt x="201" y="15810"/>
                    <a:pt x="0" y="18692"/>
                    <a:pt x="1705" y="20371"/>
                  </a:cubicBezTo>
                  <a:cubicBezTo>
                    <a:pt x="2494" y="21186"/>
                    <a:pt x="3535" y="21594"/>
                    <a:pt x="4579" y="21594"/>
                  </a:cubicBezTo>
                  <a:cubicBezTo>
                    <a:pt x="5591" y="21594"/>
                    <a:pt x="6605" y="21211"/>
                    <a:pt x="7394" y="20447"/>
                  </a:cubicBezTo>
                  <a:cubicBezTo>
                    <a:pt x="7394" y="20447"/>
                    <a:pt x="23685" y="4457"/>
                    <a:pt x="23685" y="4457"/>
                  </a:cubicBezTo>
                  <a:cubicBezTo>
                    <a:pt x="25468" y="2613"/>
                    <a:pt x="23903" y="1"/>
                    <a:pt x="21872" y="1"/>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4424450" y="1478150"/>
              <a:ext cx="379100" cy="878600"/>
            </a:xfrm>
            <a:custGeom>
              <a:rect b="b" l="l" r="r" t="t"/>
              <a:pathLst>
                <a:path extrusionOk="0" h="35144" w="15164">
                  <a:moveTo>
                    <a:pt x="4425" y="0"/>
                  </a:moveTo>
                  <a:cubicBezTo>
                    <a:pt x="4123" y="0"/>
                    <a:pt x="3816" y="34"/>
                    <a:pt x="3509" y="106"/>
                  </a:cubicBezTo>
                  <a:cubicBezTo>
                    <a:pt x="1328" y="607"/>
                    <a:pt x="0" y="2762"/>
                    <a:pt x="501" y="4943"/>
                  </a:cubicBezTo>
                  <a:lnTo>
                    <a:pt x="6842" y="32036"/>
                  </a:lnTo>
                  <a:cubicBezTo>
                    <a:pt x="7268" y="33890"/>
                    <a:pt x="8922" y="35143"/>
                    <a:pt x="10752" y="35143"/>
                  </a:cubicBezTo>
                  <a:cubicBezTo>
                    <a:pt x="11053" y="35143"/>
                    <a:pt x="11354" y="35093"/>
                    <a:pt x="11654" y="35043"/>
                  </a:cubicBezTo>
                  <a:cubicBezTo>
                    <a:pt x="13835" y="34517"/>
                    <a:pt x="15163" y="32361"/>
                    <a:pt x="14662" y="30206"/>
                  </a:cubicBezTo>
                  <a:lnTo>
                    <a:pt x="8321" y="3113"/>
                  </a:lnTo>
                  <a:cubicBezTo>
                    <a:pt x="7891" y="1243"/>
                    <a:pt x="6245" y="0"/>
                    <a:pt x="4425"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3371800" y="1389675"/>
              <a:ext cx="662950" cy="663175"/>
            </a:xfrm>
            <a:custGeom>
              <a:rect b="b" l="l" r="r" t="t"/>
              <a:pathLst>
                <a:path extrusionOk="0" h="26527" w="26518">
                  <a:moveTo>
                    <a:pt x="22077" y="0"/>
                  </a:moveTo>
                  <a:cubicBezTo>
                    <a:pt x="21017" y="0"/>
                    <a:pt x="19959" y="414"/>
                    <a:pt x="19174" y="1239"/>
                  </a:cubicBezTo>
                  <a:lnTo>
                    <a:pt x="1529" y="19735"/>
                  </a:lnTo>
                  <a:cubicBezTo>
                    <a:pt x="1" y="21339"/>
                    <a:pt x="51" y="23870"/>
                    <a:pt x="1655" y="25424"/>
                  </a:cubicBezTo>
                  <a:cubicBezTo>
                    <a:pt x="2432" y="26151"/>
                    <a:pt x="3434" y="26527"/>
                    <a:pt x="4437" y="26527"/>
                  </a:cubicBezTo>
                  <a:cubicBezTo>
                    <a:pt x="5489" y="26527"/>
                    <a:pt x="6542" y="26101"/>
                    <a:pt x="7344" y="25274"/>
                  </a:cubicBezTo>
                  <a:lnTo>
                    <a:pt x="24988" y="6803"/>
                  </a:lnTo>
                  <a:cubicBezTo>
                    <a:pt x="26517" y="5199"/>
                    <a:pt x="26467" y="2642"/>
                    <a:pt x="24863" y="1113"/>
                  </a:cubicBezTo>
                  <a:cubicBezTo>
                    <a:pt x="24083" y="370"/>
                    <a:pt x="23079" y="0"/>
                    <a:pt x="22077"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3653750" y="1319125"/>
              <a:ext cx="901050" cy="1437725"/>
            </a:xfrm>
            <a:custGeom>
              <a:rect b="b" l="l" r="r" t="t"/>
              <a:pathLst>
                <a:path extrusionOk="0" h="57509" w="36042">
                  <a:moveTo>
                    <a:pt x="27069" y="0"/>
                  </a:moveTo>
                  <a:lnTo>
                    <a:pt x="14813" y="101"/>
                  </a:lnTo>
                  <a:lnTo>
                    <a:pt x="7971" y="17068"/>
                  </a:lnTo>
                  <a:cubicBezTo>
                    <a:pt x="4612" y="26567"/>
                    <a:pt x="1" y="39675"/>
                    <a:pt x="1680" y="47119"/>
                  </a:cubicBezTo>
                  <a:cubicBezTo>
                    <a:pt x="2006" y="48572"/>
                    <a:pt x="3134" y="49725"/>
                    <a:pt x="4562" y="50101"/>
                  </a:cubicBezTo>
                  <a:cubicBezTo>
                    <a:pt x="5693" y="50405"/>
                    <a:pt x="6881" y="50524"/>
                    <a:pt x="8104" y="50524"/>
                  </a:cubicBezTo>
                  <a:cubicBezTo>
                    <a:pt x="11810" y="50524"/>
                    <a:pt x="15831" y="49438"/>
                    <a:pt x="19525" y="49174"/>
                  </a:cubicBezTo>
                  <a:lnTo>
                    <a:pt x="19525" y="49174"/>
                  </a:lnTo>
                  <a:lnTo>
                    <a:pt x="19299" y="53359"/>
                  </a:lnTo>
                  <a:lnTo>
                    <a:pt x="19174" y="57419"/>
                  </a:lnTo>
                  <a:cubicBezTo>
                    <a:pt x="20284" y="57480"/>
                    <a:pt x="21386" y="57508"/>
                    <a:pt x="22470" y="57508"/>
                  </a:cubicBezTo>
                  <a:cubicBezTo>
                    <a:pt x="27700" y="57508"/>
                    <a:pt x="32533" y="56845"/>
                    <a:pt x="36041" y="55890"/>
                  </a:cubicBezTo>
                  <a:cubicBezTo>
                    <a:pt x="34061" y="46266"/>
                    <a:pt x="33259" y="31128"/>
                    <a:pt x="36041" y="19123"/>
                  </a:cubicBezTo>
                  <a:lnTo>
                    <a:pt x="35490" y="4036"/>
                  </a:lnTo>
                  <a:lnTo>
                    <a:pt x="27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4498375" y="1420000"/>
              <a:ext cx="263175" cy="581475"/>
            </a:xfrm>
            <a:custGeom>
              <a:rect b="b" l="l" r="r" t="t"/>
              <a:pathLst>
                <a:path extrusionOk="0" h="23259" w="10527">
                  <a:moveTo>
                    <a:pt x="1705" y="1"/>
                  </a:moveTo>
                  <a:lnTo>
                    <a:pt x="1" y="23209"/>
                  </a:lnTo>
                  <a:cubicBezTo>
                    <a:pt x="479" y="23241"/>
                    <a:pt x="961" y="23258"/>
                    <a:pt x="1444" y="23258"/>
                  </a:cubicBezTo>
                  <a:cubicBezTo>
                    <a:pt x="4654" y="23258"/>
                    <a:pt x="7913" y="22511"/>
                    <a:pt x="10527" y="20702"/>
                  </a:cubicBezTo>
                  <a:lnTo>
                    <a:pt x="7544" y="7394"/>
                  </a:lnTo>
                  <a:cubicBezTo>
                    <a:pt x="6818" y="4186"/>
                    <a:pt x="4662" y="1454"/>
                    <a:pt x="1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3611150" y="1321625"/>
              <a:ext cx="537000" cy="503800"/>
            </a:xfrm>
            <a:custGeom>
              <a:rect b="b" l="l" r="r" t="t"/>
              <a:pathLst>
                <a:path extrusionOk="0" h="20152" w="21480">
                  <a:moveTo>
                    <a:pt x="16517" y="1"/>
                  </a:moveTo>
                  <a:cubicBezTo>
                    <a:pt x="14111" y="76"/>
                    <a:pt x="11805" y="928"/>
                    <a:pt x="9900" y="2382"/>
                  </a:cubicBezTo>
                  <a:lnTo>
                    <a:pt x="1" y="11505"/>
                  </a:lnTo>
                  <a:cubicBezTo>
                    <a:pt x="1379" y="15114"/>
                    <a:pt x="3935" y="17870"/>
                    <a:pt x="6843" y="20151"/>
                  </a:cubicBezTo>
                  <a:lnTo>
                    <a:pt x="12482" y="16868"/>
                  </a:lnTo>
                  <a:lnTo>
                    <a:pt x="21479" y="6993"/>
                  </a:lnTo>
                  <a:lnTo>
                    <a:pt x="165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4156275" y="1319125"/>
              <a:ext cx="290125" cy="245025"/>
            </a:xfrm>
            <a:custGeom>
              <a:rect b="b" l="l" r="r" t="t"/>
              <a:pathLst>
                <a:path extrusionOk="0" h="9801" w="11605">
                  <a:moveTo>
                    <a:pt x="6968" y="0"/>
                  </a:moveTo>
                  <a:lnTo>
                    <a:pt x="0" y="51"/>
                  </a:lnTo>
                  <a:lnTo>
                    <a:pt x="3885" y="9800"/>
                  </a:lnTo>
                  <a:lnTo>
                    <a:pt x="11604" y="2231"/>
                  </a:lnTo>
                  <a:lnTo>
                    <a:pt x="6968" y="0"/>
                  </a:ln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4529075" y="1559550"/>
              <a:ext cx="71450" cy="399950"/>
            </a:xfrm>
            <a:custGeom>
              <a:rect b="b" l="l" r="r" t="t"/>
              <a:pathLst>
                <a:path extrusionOk="0" h="15998" w="2858">
                  <a:moveTo>
                    <a:pt x="2755" y="1"/>
                  </a:moveTo>
                  <a:cubicBezTo>
                    <a:pt x="2716" y="1"/>
                    <a:pt x="2682" y="42"/>
                    <a:pt x="2682" y="83"/>
                  </a:cubicBezTo>
                  <a:cubicBezTo>
                    <a:pt x="1956" y="6173"/>
                    <a:pt x="26" y="15797"/>
                    <a:pt x="1" y="15897"/>
                  </a:cubicBezTo>
                  <a:cubicBezTo>
                    <a:pt x="1" y="15948"/>
                    <a:pt x="26" y="15998"/>
                    <a:pt x="76" y="15998"/>
                  </a:cubicBezTo>
                  <a:lnTo>
                    <a:pt x="101" y="15998"/>
                  </a:lnTo>
                  <a:cubicBezTo>
                    <a:pt x="151" y="15998"/>
                    <a:pt x="176" y="15973"/>
                    <a:pt x="201" y="15948"/>
                  </a:cubicBezTo>
                  <a:cubicBezTo>
                    <a:pt x="201" y="15847"/>
                    <a:pt x="2131" y="6198"/>
                    <a:pt x="2858" y="108"/>
                  </a:cubicBezTo>
                  <a:cubicBezTo>
                    <a:pt x="2858" y="58"/>
                    <a:pt x="2833" y="8"/>
                    <a:pt x="2783" y="8"/>
                  </a:cubicBezTo>
                  <a:cubicBezTo>
                    <a:pt x="2773" y="3"/>
                    <a:pt x="2764" y="1"/>
                    <a:pt x="2755" y="1"/>
                  </a:cubicBezTo>
                  <a:close/>
                </a:path>
              </a:pathLst>
            </a:custGeom>
            <a:solidFill>
              <a:srgbClr val="729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4566675" y="1679775"/>
              <a:ext cx="64550" cy="90500"/>
            </a:xfrm>
            <a:custGeom>
              <a:rect b="b" l="l" r="r" t="t"/>
              <a:pathLst>
                <a:path extrusionOk="0" h="3620" w="2582">
                  <a:moveTo>
                    <a:pt x="2467" y="1"/>
                  </a:moveTo>
                  <a:cubicBezTo>
                    <a:pt x="2433" y="1"/>
                    <a:pt x="2406" y="24"/>
                    <a:pt x="2406" y="61"/>
                  </a:cubicBezTo>
                  <a:cubicBezTo>
                    <a:pt x="2381" y="86"/>
                    <a:pt x="1680" y="2367"/>
                    <a:pt x="51" y="3444"/>
                  </a:cubicBezTo>
                  <a:cubicBezTo>
                    <a:pt x="0" y="3469"/>
                    <a:pt x="0" y="3544"/>
                    <a:pt x="25" y="3570"/>
                  </a:cubicBezTo>
                  <a:cubicBezTo>
                    <a:pt x="51" y="3595"/>
                    <a:pt x="76" y="3620"/>
                    <a:pt x="101" y="3620"/>
                  </a:cubicBezTo>
                  <a:cubicBezTo>
                    <a:pt x="126" y="3620"/>
                    <a:pt x="126" y="3620"/>
                    <a:pt x="151" y="3595"/>
                  </a:cubicBezTo>
                  <a:cubicBezTo>
                    <a:pt x="1855" y="2492"/>
                    <a:pt x="2532" y="211"/>
                    <a:pt x="2582" y="111"/>
                  </a:cubicBezTo>
                  <a:cubicBezTo>
                    <a:pt x="2582" y="61"/>
                    <a:pt x="2557" y="11"/>
                    <a:pt x="2507" y="11"/>
                  </a:cubicBezTo>
                  <a:cubicBezTo>
                    <a:pt x="2493" y="4"/>
                    <a:pt x="2480" y="1"/>
                    <a:pt x="2467" y="1"/>
                  </a:cubicBezTo>
                  <a:close/>
                </a:path>
              </a:pathLst>
            </a:custGeom>
            <a:solidFill>
              <a:srgbClr val="729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3856775" y="1410600"/>
              <a:ext cx="132225" cy="356550"/>
            </a:xfrm>
            <a:custGeom>
              <a:rect b="b" l="l" r="r" t="t"/>
              <a:pathLst>
                <a:path extrusionOk="0" h="14262" w="5289">
                  <a:moveTo>
                    <a:pt x="5038" y="1"/>
                  </a:moveTo>
                  <a:cubicBezTo>
                    <a:pt x="4988" y="1"/>
                    <a:pt x="4938" y="51"/>
                    <a:pt x="4938" y="101"/>
                  </a:cubicBezTo>
                  <a:cubicBezTo>
                    <a:pt x="4938" y="176"/>
                    <a:pt x="5088" y="7294"/>
                    <a:pt x="25" y="14111"/>
                  </a:cubicBezTo>
                  <a:cubicBezTo>
                    <a:pt x="0" y="14161"/>
                    <a:pt x="0" y="14211"/>
                    <a:pt x="50" y="14261"/>
                  </a:cubicBezTo>
                  <a:lnTo>
                    <a:pt x="100" y="14261"/>
                  </a:lnTo>
                  <a:cubicBezTo>
                    <a:pt x="126" y="14261"/>
                    <a:pt x="151" y="14261"/>
                    <a:pt x="176" y="14236"/>
                  </a:cubicBezTo>
                  <a:cubicBezTo>
                    <a:pt x="5288" y="7369"/>
                    <a:pt x="5138" y="151"/>
                    <a:pt x="5138" y="101"/>
                  </a:cubicBezTo>
                  <a:cubicBezTo>
                    <a:pt x="5138" y="51"/>
                    <a:pt x="5088" y="1"/>
                    <a:pt x="5038" y="1"/>
                  </a:cubicBezTo>
                  <a:close/>
                </a:path>
              </a:pathLst>
            </a:custGeom>
            <a:solidFill>
              <a:srgbClr val="729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a:off x="4185725" y="1118625"/>
              <a:ext cx="223700" cy="252625"/>
            </a:xfrm>
            <a:custGeom>
              <a:rect b="b" l="l" r="r" t="t"/>
              <a:pathLst>
                <a:path extrusionOk="0" h="10105" w="8948">
                  <a:moveTo>
                    <a:pt x="1880" y="0"/>
                  </a:moveTo>
                  <a:lnTo>
                    <a:pt x="0" y="8071"/>
                  </a:lnTo>
                  <a:cubicBezTo>
                    <a:pt x="0" y="8071"/>
                    <a:pt x="3277" y="10105"/>
                    <a:pt x="6307" y="10105"/>
                  </a:cubicBezTo>
                  <a:cubicBezTo>
                    <a:pt x="7053" y="10105"/>
                    <a:pt x="7783" y="9981"/>
                    <a:pt x="8446" y="9675"/>
                  </a:cubicBezTo>
                  <a:lnTo>
                    <a:pt x="8948" y="3259"/>
                  </a:lnTo>
                  <a:lnTo>
                    <a:pt x="1880" y="0"/>
                  </a:ln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4264675" y="1224500"/>
              <a:ext cx="141000" cy="79600"/>
            </a:xfrm>
            <a:custGeom>
              <a:rect b="b" l="l" r="r" t="t"/>
              <a:pathLst>
                <a:path extrusionOk="0" h="3184" w="5640">
                  <a:moveTo>
                    <a:pt x="0" y="1"/>
                  </a:moveTo>
                  <a:cubicBezTo>
                    <a:pt x="0" y="1"/>
                    <a:pt x="1253" y="2432"/>
                    <a:pt x="5464" y="3184"/>
                  </a:cubicBezTo>
                  <a:lnTo>
                    <a:pt x="5639" y="92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4057900" y="606700"/>
              <a:ext cx="525350" cy="468025"/>
            </a:xfrm>
            <a:custGeom>
              <a:rect b="b" l="l" r="r" t="t"/>
              <a:pathLst>
                <a:path extrusionOk="0" h="18721" w="21014">
                  <a:moveTo>
                    <a:pt x="12404" y="1"/>
                  </a:moveTo>
                  <a:cubicBezTo>
                    <a:pt x="12185" y="1"/>
                    <a:pt x="11971" y="132"/>
                    <a:pt x="11855" y="402"/>
                  </a:cubicBezTo>
                  <a:cubicBezTo>
                    <a:pt x="10752" y="3084"/>
                    <a:pt x="7594" y="3735"/>
                    <a:pt x="5264" y="4663"/>
                  </a:cubicBezTo>
                  <a:cubicBezTo>
                    <a:pt x="4061" y="5164"/>
                    <a:pt x="2807" y="5791"/>
                    <a:pt x="2005" y="6868"/>
                  </a:cubicBezTo>
                  <a:cubicBezTo>
                    <a:pt x="1454" y="7620"/>
                    <a:pt x="1178" y="8623"/>
                    <a:pt x="1329" y="9550"/>
                  </a:cubicBezTo>
                  <a:cubicBezTo>
                    <a:pt x="1103" y="9650"/>
                    <a:pt x="903" y="9776"/>
                    <a:pt x="727" y="9951"/>
                  </a:cubicBezTo>
                  <a:cubicBezTo>
                    <a:pt x="101" y="10578"/>
                    <a:pt x="0" y="11505"/>
                    <a:pt x="101" y="12357"/>
                  </a:cubicBezTo>
                  <a:cubicBezTo>
                    <a:pt x="226" y="13360"/>
                    <a:pt x="552" y="14362"/>
                    <a:pt x="878" y="15339"/>
                  </a:cubicBezTo>
                  <a:cubicBezTo>
                    <a:pt x="1228" y="16367"/>
                    <a:pt x="1604" y="17395"/>
                    <a:pt x="2005" y="18397"/>
                  </a:cubicBezTo>
                  <a:cubicBezTo>
                    <a:pt x="2090" y="18619"/>
                    <a:pt x="2299" y="18721"/>
                    <a:pt x="2513" y="18721"/>
                  </a:cubicBezTo>
                  <a:cubicBezTo>
                    <a:pt x="2807" y="18721"/>
                    <a:pt x="3108" y="18530"/>
                    <a:pt x="3108" y="18197"/>
                  </a:cubicBezTo>
                  <a:cubicBezTo>
                    <a:pt x="3083" y="17169"/>
                    <a:pt x="2832" y="16192"/>
                    <a:pt x="2532" y="15214"/>
                  </a:cubicBezTo>
                  <a:cubicBezTo>
                    <a:pt x="2431" y="14888"/>
                    <a:pt x="2331" y="14588"/>
                    <a:pt x="2231" y="14287"/>
                  </a:cubicBezTo>
                  <a:cubicBezTo>
                    <a:pt x="2431" y="14111"/>
                    <a:pt x="2482" y="13861"/>
                    <a:pt x="2381" y="13610"/>
                  </a:cubicBezTo>
                  <a:cubicBezTo>
                    <a:pt x="2231" y="13109"/>
                    <a:pt x="2281" y="12532"/>
                    <a:pt x="2507" y="12081"/>
                  </a:cubicBezTo>
                  <a:cubicBezTo>
                    <a:pt x="2732" y="11655"/>
                    <a:pt x="3133" y="11304"/>
                    <a:pt x="3158" y="10828"/>
                  </a:cubicBezTo>
                  <a:cubicBezTo>
                    <a:pt x="3334" y="10778"/>
                    <a:pt x="3509" y="10678"/>
                    <a:pt x="3584" y="10452"/>
                  </a:cubicBezTo>
                  <a:cubicBezTo>
                    <a:pt x="3710" y="10126"/>
                    <a:pt x="3860" y="9776"/>
                    <a:pt x="3985" y="9425"/>
                  </a:cubicBezTo>
                  <a:cubicBezTo>
                    <a:pt x="4512" y="9224"/>
                    <a:pt x="5264" y="9049"/>
                    <a:pt x="5389" y="8999"/>
                  </a:cubicBezTo>
                  <a:cubicBezTo>
                    <a:pt x="6241" y="8723"/>
                    <a:pt x="7093" y="8422"/>
                    <a:pt x="7920" y="8096"/>
                  </a:cubicBezTo>
                  <a:cubicBezTo>
                    <a:pt x="9574" y="7470"/>
                    <a:pt x="11203" y="6843"/>
                    <a:pt x="12958" y="6643"/>
                  </a:cubicBezTo>
                  <a:cubicBezTo>
                    <a:pt x="13635" y="6793"/>
                    <a:pt x="14311" y="6918"/>
                    <a:pt x="14963" y="7044"/>
                  </a:cubicBezTo>
                  <a:cubicBezTo>
                    <a:pt x="15003" y="7050"/>
                    <a:pt x="15042" y="7054"/>
                    <a:pt x="15078" y="7054"/>
                  </a:cubicBezTo>
                  <a:cubicBezTo>
                    <a:pt x="15177" y="7054"/>
                    <a:pt x="15259" y="7030"/>
                    <a:pt x="15314" y="6994"/>
                  </a:cubicBezTo>
                  <a:cubicBezTo>
                    <a:pt x="15364" y="7019"/>
                    <a:pt x="15389" y="7069"/>
                    <a:pt x="15439" y="7094"/>
                  </a:cubicBezTo>
                  <a:cubicBezTo>
                    <a:pt x="15514" y="7144"/>
                    <a:pt x="15615" y="7194"/>
                    <a:pt x="15690" y="7244"/>
                  </a:cubicBezTo>
                  <a:cubicBezTo>
                    <a:pt x="15665" y="7294"/>
                    <a:pt x="15665" y="7344"/>
                    <a:pt x="15640" y="7395"/>
                  </a:cubicBezTo>
                  <a:cubicBezTo>
                    <a:pt x="15523" y="7395"/>
                    <a:pt x="15406" y="7406"/>
                    <a:pt x="15281" y="7406"/>
                  </a:cubicBezTo>
                  <a:cubicBezTo>
                    <a:pt x="15219" y="7406"/>
                    <a:pt x="15155" y="7403"/>
                    <a:pt x="15088" y="7395"/>
                  </a:cubicBezTo>
                  <a:cubicBezTo>
                    <a:pt x="15081" y="7394"/>
                    <a:pt x="15073" y="7394"/>
                    <a:pt x="15065" y="7394"/>
                  </a:cubicBezTo>
                  <a:cubicBezTo>
                    <a:pt x="14310" y="7394"/>
                    <a:pt x="14244" y="8623"/>
                    <a:pt x="15013" y="8673"/>
                  </a:cubicBezTo>
                  <a:cubicBezTo>
                    <a:pt x="15101" y="8680"/>
                    <a:pt x="15189" y="8683"/>
                    <a:pt x="15277" y="8683"/>
                  </a:cubicBezTo>
                  <a:cubicBezTo>
                    <a:pt x="15488" y="8683"/>
                    <a:pt x="15695" y="8665"/>
                    <a:pt x="15890" y="8648"/>
                  </a:cubicBezTo>
                  <a:cubicBezTo>
                    <a:pt x="15940" y="8974"/>
                    <a:pt x="16091" y="9274"/>
                    <a:pt x="16341" y="9475"/>
                  </a:cubicBezTo>
                  <a:cubicBezTo>
                    <a:pt x="16366" y="9675"/>
                    <a:pt x="16417" y="9851"/>
                    <a:pt x="16492" y="10026"/>
                  </a:cubicBezTo>
                  <a:cubicBezTo>
                    <a:pt x="16868" y="11154"/>
                    <a:pt x="17344" y="12407"/>
                    <a:pt x="17018" y="13610"/>
                  </a:cubicBezTo>
                  <a:cubicBezTo>
                    <a:pt x="16905" y="13986"/>
                    <a:pt x="17229" y="14389"/>
                    <a:pt x="17587" y="14389"/>
                  </a:cubicBezTo>
                  <a:cubicBezTo>
                    <a:pt x="17708" y="14389"/>
                    <a:pt x="17832" y="14344"/>
                    <a:pt x="17945" y="14237"/>
                  </a:cubicBezTo>
                  <a:cubicBezTo>
                    <a:pt x="19098" y="13134"/>
                    <a:pt x="19198" y="11380"/>
                    <a:pt x="18296" y="10177"/>
                  </a:cubicBezTo>
                  <a:cubicBezTo>
                    <a:pt x="19249" y="9776"/>
                    <a:pt x="20076" y="9149"/>
                    <a:pt x="20702" y="8297"/>
                  </a:cubicBezTo>
                  <a:cubicBezTo>
                    <a:pt x="21014" y="7890"/>
                    <a:pt x="20616" y="7391"/>
                    <a:pt x="20164" y="7391"/>
                  </a:cubicBezTo>
                  <a:cubicBezTo>
                    <a:pt x="20143" y="7391"/>
                    <a:pt x="20122" y="7392"/>
                    <a:pt x="20101" y="7395"/>
                  </a:cubicBezTo>
                  <a:cubicBezTo>
                    <a:pt x="19811" y="7436"/>
                    <a:pt x="19514" y="7455"/>
                    <a:pt x="19213" y="7455"/>
                  </a:cubicBezTo>
                  <a:cubicBezTo>
                    <a:pt x="18967" y="7455"/>
                    <a:pt x="18720" y="7442"/>
                    <a:pt x="18472" y="7420"/>
                  </a:cubicBezTo>
                  <a:cubicBezTo>
                    <a:pt x="19449" y="6542"/>
                    <a:pt x="20076" y="5239"/>
                    <a:pt x="20101" y="3760"/>
                  </a:cubicBezTo>
                  <a:cubicBezTo>
                    <a:pt x="20101" y="3382"/>
                    <a:pt x="19815" y="3035"/>
                    <a:pt x="19484" y="3035"/>
                  </a:cubicBezTo>
                  <a:cubicBezTo>
                    <a:pt x="19399" y="3035"/>
                    <a:pt x="19311" y="3058"/>
                    <a:pt x="19224" y="3109"/>
                  </a:cubicBezTo>
                  <a:cubicBezTo>
                    <a:pt x="18772" y="3385"/>
                    <a:pt x="18321" y="3660"/>
                    <a:pt x="17870" y="3936"/>
                  </a:cubicBezTo>
                  <a:cubicBezTo>
                    <a:pt x="17870" y="3009"/>
                    <a:pt x="17795" y="2106"/>
                    <a:pt x="17645" y="1204"/>
                  </a:cubicBezTo>
                  <a:cubicBezTo>
                    <a:pt x="17579" y="862"/>
                    <a:pt x="17319" y="692"/>
                    <a:pt x="17055" y="692"/>
                  </a:cubicBezTo>
                  <a:cubicBezTo>
                    <a:pt x="16816" y="692"/>
                    <a:pt x="16574" y="830"/>
                    <a:pt x="16467" y="1104"/>
                  </a:cubicBezTo>
                  <a:cubicBezTo>
                    <a:pt x="16316" y="1480"/>
                    <a:pt x="16141" y="1856"/>
                    <a:pt x="15915" y="2182"/>
                  </a:cubicBezTo>
                  <a:cubicBezTo>
                    <a:pt x="15890" y="1680"/>
                    <a:pt x="15840" y="1154"/>
                    <a:pt x="15715" y="628"/>
                  </a:cubicBezTo>
                  <a:cubicBezTo>
                    <a:pt x="15635" y="295"/>
                    <a:pt x="15378" y="125"/>
                    <a:pt x="15121" y="125"/>
                  </a:cubicBezTo>
                  <a:cubicBezTo>
                    <a:pt x="14895" y="125"/>
                    <a:pt x="14668" y="257"/>
                    <a:pt x="14562" y="527"/>
                  </a:cubicBezTo>
                  <a:cubicBezTo>
                    <a:pt x="14286" y="1229"/>
                    <a:pt x="13910" y="1881"/>
                    <a:pt x="13484" y="2457"/>
                  </a:cubicBezTo>
                  <a:cubicBezTo>
                    <a:pt x="13484" y="1705"/>
                    <a:pt x="13359" y="1004"/>
                    <a:pt x="12958" y="352"/>
                  </a:cubicBezTo>
                  <a:cubicBezTo>
                    <a:pt x="12823" y="120"/>
                    <a:pt x="12612" y="1"/>
                    <a:pt x="1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4088600" y="768700"/>
              <a:ext cx="456175" cy="500125"/>
            </a:xfrm>
            <a:custGeom>
              <a:rect b="b" l="l" r="r" t="t"/>
              <a:pathLst>
                <a:path extrusionOk="0" h="20005" w="18247">
                  <a:moveTo>
                    <a:pt x="11741" y="0"/>
                  </a:moveTo>
                  <a:cubicBezTo>
                    <a:pt x="11608" y="0"/>
                    <a:pt x="11470" y="4"/>
                    <a:pt x="11329" y="12"/>
                  </a:cubicBezTo>
                  <a:cubicBezTo>
                    <a:pt x="3384" y="539"/>
                    <a:pt x="0" y="5050"/>
                    <a:pt x="2031" y="12168"/>
                  </a:cubicBezTo>
                  <a:cubicBezTo>
                    <a:pt x="3449" y="17122"/>
                    <a:pt x="6692" y="20005"/>
                    <a:pt x="11115" y="20005"/>
                  </a:cubicBezTo>
                  <a:cubicBezTo>
                    <a:pt x="11771" y="20005"/>
                    <a:pt x="12453" y="19941"/>
                    <a:pt x="13158" y="19812"/>
                  </a:cubicBezTo>
                  <a:cubicBezTo>
                    <a:pt x="18196" y="18860"/>
                    <a:pt x="18246" y="14599"/>
                    <a:pt x="17494" y="10288"/>
                  </a:cubicBezTo>
                  <a:cubicBezTo>
                    <a:pt x="16449" y="4307"/>
                    <a:pt x="16087" y="0"/>
                    <a:pt x="11741"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rot="899960">
              <a:off x="4425700" y="942424"/>
              <a:ext cx="78973" cy="22699"/>
            </a:xfrm>
            <a:custGeom>
              <a:rect b="b" l="l" r="r" t="t"/>
              <a:pathLst>
                <a:path extrusionOk="0" h="908" w="3159">
                  <a:moveTo>
                    <a:pt x="999" y="0"/>
                  </a:moveTo>
                  <a:cubicBezTo>
                    <a:pt x="612" y="0"/>
                    <a:pt x="256" y="109"/>
                    <a:pt x="0" y="382"/>
                  </a:cubicBezTo>
                  <a:cubicBezTo>
                    <a:pt x="52" y="380"/>
                    <a:pt x="106" y="379"/>
                    <a:pt x="160" y="379"/>
                  </a:cubicBezTo>
                  <a:cubicBezTo>
                    <a:pt x="1409" y="379"/>
                    <a:pt x="3158" y="908"/>
                    <a:pt x="3158" y="908"/>
                  </a:cubicBezTo>
                  <a:cubicBezTo>
                    <a:pt x="2704" y="454"/>
                    <a:pt x="1788" y="0"/>
                    <a:pt x="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rot="-1800044">
              <a:off x="4274075" y="968025"/>
              <a:ext cx="74573" cy="34699"/>
            </a:xfrm>
            <a:custGeom>
              <a:rect b="b" l="l" r="r" t="t"/>
              <a:pathLst>
                <a:path extrusionOk="0" h="1388" w="2983">
                  <a:moveTo>
                    <a:pt x="2284" y="0"/>
                  </a:moveTo>
                  <a:cubicBezTo>
                    <a:pt x="1418" y="0"/>
                    <a:pt x="408" y="747"/>
                    <a:pt x="0" y="1388"/>
                  </a:cubicBezTo>
                  <a:cubicBezTo>
                    <a:pt x="0" y="1388"/>
                    <a:pt x="1754" y="410"/>
                    <a:pt x="2983" y="210"/>
                  </a:cubicBezTo>
                  <a:cubicBezTo>
                    <a:pt x="2774" y="63"/>
                    <a:pt x="2535" y="0"/>
                    <a:pt x="2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4415675" y="1054675"/>
              <a:ext cx="31350" cy="53325"/>
            </a:xfrm>
            <a:custGeom>
              <a:rect b="b" l="l" r="r" t="t"/>
              <a:pathLst>
                <a:path extrusionOk="0" h="2133" w="1254">
                  <a:moveTo>
                    <a:pt x="205" y="1"/>
                  </a:moveTo>
                  <a:cubicBezTo>
                    <a:pt x="172" y="1"/>
                    <a:pt x="136" y="9"/>
                    <a:pt x="101" y="27"/>
                  </a:cubicBezTo>
                  <a:cubicBezTo>
                    <a:pt x="25" y="77"/>
                    <a:pt x="0" y="177"/>
                    <a:pt x="50" y="278"/>
                  </a:cubicBezTo>
                  <a:cubicBezTo>
                    <a:pt x="126" y="403"/>
                    <a:pt x="276" y="578"/>
                    <a:pt x="451" y="779"/>
                  </a:cubicBezTo>
                  <a:cubicBezTo>
                    <a:pt x="602" y="929"/>
                    <a:pt x="727" y="1105"/>
                    <a:pt x="802" y="1205"/>
                  </a:cubicBezTo>
                  <a:cubicBezTo>
                    <a:pt x="877" y="1305"/>
                    <a:pt x="877" y="1405"/>
                    <a:pt x="852" y="1481"/>
                  </a:cubicBezTo>
                  <a:cubicBezTo>
                    <a:pt x="827" y="1581"/>
                    <a:pt x="677" y="1681"/>
                    <a:pt x="476" y="1781"/>
                  </a:cubicBezTo>
                  <a:cubicBezTo>
                    <a:pt x="376" y="1806"/>
                    <a:pt x="326" y="1907"/>
                    <a:pt x="351" y="2007"/>
                  </a:cubicBezTo>
                  <a:cubicBezTo>
                    <a:pt x="401" y="2082"/>
                    <a:pt x="451" y="2132"/>
                    <a:pt x="527" y="2132"/>
                  </a:cubicBezTo>
                  <a:cubicBezTo>
                    <a:pt x="552" y="2132"/>
                    <a:pt x="577" y="2132"/>
                    <a:pt x="602" y="2107"/>
                  </a:cubicBezTo>
                  <a:cubicBezTo>
                    <a:pt x="928" y="1982"/>
                    <a:pt x="1128" y="1806"/>
                    <a:pt x="1203" y="1581"/>
                  </a:cubicBezTo>
                  <a:cubicBezTo>
                    <a:pt x="1253" y="1456"/>
                    <a:pt x="1253" y="1255"/>
                    <a:pt x="1128" y="1030"/>
                  </a:cubicBezTo>
                  <a:cubicBezTo>
                    <a:pt x="1028" y="879"/>
                    <a:pt x="877" y="704"/>
                    <a:pt x="727" y="528"/>
                  </a:cubicBezTo>
                  <a:cubicBezTo>
                    <a:pt x="577" y="378"/>
                    <a:pt x="426" y="202"/>
                    <a:pt x="351" y="77"/>
                  </a:cubicBezTo>
                  <a:cubicBezTo>
                    <a:pt x="319" y="29"/>
                    <a:pt x="265"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4369925" y="1123625"/>
              <a:ext cx="98400" cy="34100"/>
            </a:xfrm>
            <a:custGeom>
              <a:rect b="b" l="l" r="r" t="t"/>
              <a:pathLst>
                <a:path extrusionOk="0" h="1364" w="3936">
                  <a:moveTo>
                    <a:pt x="3936" y="1"/>
                  </a:moveTo>
                  <a:lnTo>
                    <a:pt x="3936" y="1"/>
                  </a:lnTo>
                  <a:cubicBezTo>
                    <a:pt x="2707" y="327"/>
                    <a:pt x="1404" y="527"/>
                    <a:pt x="1" y="602"/>
                  </a:cubicBezTo>
                  <a:cubicBezTo>
                    <a:pt x="380" y="1142"/>
                    <a:pt x="1002" y="1364"/>
                    <a:pt x="1642" y="1364"/>
                  </a:cubicBezTo>
                  <a:cubicBezTo>
                    <a:pt x="2695" y="1364"/>
                    <a:pt x="3795" y="765"/>
                    <a:pt x="39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4436975" y="1000150"/>
              <a:ext cx="63925" cy="19025"/>
            </a:xfrm>
            <a:custGeom>
              <a:rect b="b" l="l" r="r" t="t"/>
              <a:pathLst>
                <a:path extrusionOk="0" h="761" w="2557">
                  <a:moveTo>
                    <a:pt x="1577" y="1"/>
                  </a:moveTo>
                  <a:cubicBezTo>
                    <a:pt x="1080" y="1"/>
                    <a:pt x="587" y="123"/>
                    <a:pt x="126" y="353"/>
                  </a:cubicBezTo>
                  <a:cubicBezTo>
                    <a:pt x="25" y="404"/>
                    <a:pt x="0" y="579"/>
                    <a:pt x="76" y="654"/>
                  </a:cubicBezTo>
                  <a:cubicBezTo>
                    <a:pt x="122" y="731"/>
                    <a:pt x="187" y="761"/>
                    <a:pt x="253" y="761"/>
                  </a:cubicBezTo>
                  <a:cubicBezTo>
                    <a:pt x="295" y="761"/>
                    <a:pt x="337" y="749"/>
                    <a:pt x="376" y="729"/>
                  </a:cubicBezTo>
                  <a:cubicBezTo>
                    <a:pt x="733" y="543"/>
                    <a:pt x="1129" y="453"/>
                    <a:pt x="1527" y="453"/>
                  </a:cubicBezTo>
                  <a:cubicBezTo>
                    <a:pt x="1772" y="453"/>
                    <a:pt x="2017" y="487"/>
                    <a:pt x="2256" y="554"/>
                  </a:cubicBezTo>
                  <a:cubicBezTo>
                    <a:pt x="2269" y="557"/>
                    <a:pt x="2282" y="558"/>
                    <a:pt x="2296" y="558"/>
                  </a:cubicBezTo>
                  <a:cubicBezTo>
                    <a:pt x="2407" y="558"/>
                    <a:pt x="2509" y="468"/>
                    <a:pt x="2532" y="378"/>
                  </a:cubicBezTo>
                  <a:cubicBezTo>
                    <a:pt x="2557" y="253"/>
                    <a:pt x="2457" y="128"/>
                    <a:pt x="2356" y="103"/>
                  </a:cubicBezTo>
                  <a:cubicBezTo>
                    <a:pt x="2098" y="34"/>
                    <a:pt x="1837" y="1"/>
                    <a:pt x="1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4294125" y="1025875"/>
              <a:ext cx="62675" cy="24750"/>
            </a:xfrm>
            <a:custGeom>
              <a:rect b="b" l="l" r="r" t="t"/>
              <a:pathLst>
                <a:path extrusionOk="0" h="990" w="2507">
                  <a:moveTo>
                    <a:pt x="1923" y="1"/>
                  </a:moveTo>
                  <a:cubicBezTo>
                    <a:pt x="1296" y="1"/>
                    <a:pt x="671" y="203"/>
                    <a:pt x="150" y="578"/>
                  </a:cubicBezTo>
                  <a:cubicBezTo>
                    <a:pt x="50" y="628"/>
                    <a:pt x="0" y="778"/>
                    <a:pt x="75" y="878"/>
                  </a:cubicBezTo>
                  <a:cubicBezTo>
                    <a:pt x="125" y="945"/>
                    <a:pt x="209" y="990"/>
                    <a:pt x="289" y="990"/>
                  </a:cubicBezTo>
                  <a:cubicBezTo>
                    <a:pt x="329" y="990"/>
                    <a:pt x="368" y="979"/>
                    <a:pt x="401" y="953"/>
                  </a:cubicBezTo>
                  <a:cubicBezTo>
                    <a:pt x="826" y="635"/>
                    <a:pt x="1377" y="460"/>
                    <a:pt x="1917" y="460"/>
                  </a:cubicBezTo>
                  <a:cubicBezTo>
                    <a:pt x="2014" y="460"/>
                    <a:pt x="2110" y="466"/>
                    <a:pt x="2206" y="477"/>
                  </a:cubicBezTo>
                  <a:cubicBezTo>
                    <a:pt x="2331" y="477"/>
                    <a:pt x="2456" y="427"/>
                    <a:pt x="2481" y="302"/>
                  </a:cubicBezTo>
                  <a:cubicBezTo>
                    <a:pt x="2506" y="202"/>
                    <a:pt x="2431" y="51"/>
                    <a:pt x="2306" y="26"/>
                  </a:cubicBezTo>
                  <a:cubicBezTo>
                    <a:pt x="2179" y="9"/>
                    <a:pt x="2051" y="1"/>
                    <a:pt x="1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4099875" y="722950"/>
              <a:ext cx="454850" cy="348225"/>
            </a:xfrm>
            <a:custGeom>
              <a:rect b="b" l="l" r="r" t="t"/>
              <a:pathLst>
                <a:path extrusionOk="0" h="13929" w="18194">
                  <a:moveTo>
                    <a:pt x="17432" y="0"/>
                  </a:moveTo>
                  <a:cubicBezTo>
                    <a:pt x="17211" y="0"/>
                    <a:pt x="16986" y="101"/>
                    <a:pt x="16868" y="339"/>
                  </a:cubicBezTo>
                  <a:cubicBezTo>
                    <a:pt x="16667" y="790"/>
                    <a:pt x="16392" y="1166"/>
                    <a:pt x="16066" y="1542"/>
                  </a:cubicBezTo>
                  <a:cubicBezTo>
                    <a:pt x="15966" y="1441"/>
                    <a:pt x="15865" y="1391"/>
                    <a:pt x="15740" y="1391"/>
                  </a:cubicBezTo>
                  <a:cubicBezTo>
                    <a:pt x="14393" y="1338"/>
                    <a:pt x="13046" y="1285"/>
                    <a:pt x="11699" y="1285"/>
                  </a:cubicBezTo>
                  <a:cubicBezTo>
                    <a:pt x="11142" y="1285"/>
                    <a:pt x="10584" y="1294"/>
                    <a:pt x="10026" y="1316"/>
                  </a:cubicBezTo>
                  <a:cubicBezTo>
                    <a:pt x="8171" y="1366"/>
                    <a:pt x="6266" y="1466"/>
                    <a:pt x="4487" y="1943"/>
                  </a:cubicBezTo>
                  <a:cubicBezTo>
                    <a:pt x="2958" y="2369"/>
                    <a:pt x="1905" y="3271"/>
                    <a:pt x="1379" y="4725"/>
                  </a:cubicBezTo>
                  <a:cubicBezTo>
                    <a:pt x="1078" y="4750"/>
                    <a:pt x="803" y="4950"/>
                    <a:pt x="752" y="5251"/>
                  </a:cubicBezTo>
                  <a:cubicBezTo>
                    <a:pt x="627" y="6404"/>
                    <a:pt x="577" y="7557"/>
                    <a:pt x="552" y="8684"/>
                  </a:cubicBezTo>
                  <a:cubicBezTo>
                    <a:pt x="552" y="8710"/>
                    <a:pt x="552" y="8710"/>
                    <a:pt x="552" y="8735"/>
                  </a:cubicBezTo>
                  <a:cubicBezTo>
                    <a:pt x="452" y="8785"/>
                    <a:pt x="351" y="8885"/>
                    <a:pt x="326" y="9035"/>
                  </a:cubicBezTo>
                  <a:cubicBezTo>
                    <a:pt x="251" y="9286"/>
                    <a:pt x="176" y="9562"/>
                    <a:pt x="101" y="9812"/>
                  </a:cubicBezTo>
                  <a:cubicBezTo>
                    <a:pt x="1" y="10163"/>
                    <a:pt x="276" y="10489"/>
                    <a:pt x="577" y="10589"/>
                  </a:cubicBezTo>
                  <a:cubicBezTo>
                    <a:pt x="577" y="11492"/>
                    <a:pt x="627" y="12394"/>
                    <a:pt x="652" y="13296"/>
                  </a:cubicBezTo>
                  <a:cubicBezTo>
                    <a:pt x="673" y="13620"/>
                    <a:pt x="922" y="13928"/>
                    <a:pt x="1255" y="13928"/>
                  </a:cubicBezTo>
                  <a:cubicBezTo>
                    <a:pt x="1334" y="13928"/>
                    <a:pt x="1418" y="13911"/>
                    <a:pt x="1504" y="13872"/>
                  </a:cubicBezTo>
                  <a:cubicBezTo>
                    <a:pt x="2732" y="13221"/>
                    <a:pt x="3484" y="11993"/>
                    <a:pt x="3735" y="10639"/>
                  </a:cubicBezTo>
                  <a:cubicBezTo>
                    <a:pt x="3961" y="9537"/>
                    <a:pt x="3810" y="8434"/>
                    <a:pt x="3534" y="7331"/>
                  </a:cubicBezTo>
                  <a:lnTo>
                    <a:pt x="3534" y="7331"/>
                  </a:lnTo>
                  <a:cubicBezTo>
                    <a:pt x="3961" y="7532"/>
                    <a:pt x="4412" y="7682"/>
                    <a:pt x="4888" y="7732"/>
                  </a:cubicBezTo>
                  <a:cubicBezTo>
                    <a:pt x="4913" y="7735"/>
                    <a:pt x="4937" y="7737"/>
                    <a:pt x="4961" y="7737"/>
                  </a:cubicBezTo>
                  <a:cubicBezTo>
                    <a:pt x="5487" y="7737"/>
                    <a:pt x="5719" y="6967"/>
                    <a:pt x="5264" y="6679"/>
                  </a:cubicBezTo>
                  <a:cubicBezTo>
                    <a:pt x="5113" y="6579"/>
                    <a:pt x="4988" y="6479"/>
                    <a:pt x="4863" y="6379"/>
                  </a:cubicBezTo>
                  <a:lnTo>
                    <a:pt x="4863" y="6379"/>
                  </a:lnTo>
                  <a:cubicBezTo>
                    <a:pt x="5328" y="6497"/>
                    <a:pt x="5809" y="6558"/>
                    <a:pt x="6291" y="6558"/>
                  </a:cubicBezTo>
                  <a:cubicBezTo>
                    <a:pt x="7030" y="6558"/>
                    <a:pt x="7774" y="6416"/>
                    <a:pt x="8472" y="6128"/>
                  </a:cubicBezTo>
                  <a:cubicBezTo>
                    <a:pt x="8873" y="5978"/>
                    <a:pt x="8873" y="5602"/>
                    <a:pt x="8697" y="5326"/>
                  </a:cubicBezTo>
                  <a:lnTo>
                    <a:pt x="8697" y="5326"/>
                  </a:lnTo>
                  <a:cubicBezTo>
                    <a:pt x="8810" y="5328"/>
                    <a:pt x="8922" y="5329"/>
                    <a:pt x="9035" y="5329"/>
                  </a:cubicBezTo>
                  <a:cubicBezTo>
                    <a:pt x="10325" y="5329"/>
                    <a:pt x="11613" y="5192"/>
                    <a:pt x="12858" y="4800"/>
                  </a:cubicBezTo>
                  <a:cubicBezTo>
                    <a:pt x="15038" y="4123"/>
                    <a:pt x="16943" y="2795"/>
                    <a:pt x="17971" y="740"/>
                  </a:cubicBezTo>
                  <a:cubicBezTo>
                    <a:pt x="18194" y="309"/>
                    <a:pt x="17819" y="0"/>
                    <a:pt x="174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4089850" y="1061575"/>
              <a:ext cx="104050" cy="104800"/>
            </a:xfrm>
            <a:custGeom>
              <a:rect b="b" l="l" r="r" t="t"/>
              <a:pathLst>
                <a:path extrusionOk="0" h="4192" w="4162">
                  <a:moveTo>
                    <a:pt x="1483" y="0"/>
                  </a:moveTo>
                  <a:cubicBezTo>
                    <a:pt x="1247" y="0"/>
                    <a:pt x="1024" y="57"/>
                    <a:pt x="828" y="177"/>
                  </a:cubicBezTo>
                  <a:cubicBezTo>
                    <a:pt x="76" y="678"/>
                    <a:pt x="1" y="1931"/>
                    <a:pt x="677" y="2984"/>
                  </a:cubicBezTo>
                  <a:cubicBezTo>
                    <a:pt x="1166" y="3745"/>
                    <a:pt x="1904" y="4191"/>
                    <a:pt x="2569" y="4191"/>
                  </a:cubicBezTo>
                  <a:cubicBezTo>
                    <a:pt x="2824" y="4191"/>
                    <a:pt x="3068" y="4126"/>
                    <a:pt x="3284" y="3987"/>
                  </a:cubicBezTo>
                  <a:cubicBezTo>
                    <a:pt x="4036" y="3510"/>
                    <a:pt x="4161" y="2332"/>
                    <a:pt x="3484" y="1280"/>
                  </a:cubicBezTo>
                  <a:cubicBezTo>
                    <a:pt x="2979" y="493"/>
                    <a:pt x="2179" y="0"/>
                    <a:pt x="1483"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4108650" y="1079150"/>
              <a:ext cx="59550" cy="55150"/>
            </a:xfrm>
            <a:custGeom>
              <a:rect b="b" l="l" r="r" t="t"/>
              <a:pathLst>
                <a:path extrusionOk="0" h="2206" w="2382">
                  <a:moveTo>
                    <a:pt x="841" y="0"/>
                  </a:moveTo>
                  <a:cubicBezTo>
                    <a:pt x="750" y="0"/>
                    <a:pt x="660" y="17"/>
                    <a:pt x="577" y="51"/>
                  </a:cubicBezTo>
                  <a:cubicBezTo>
                    <a:pt x="151" y="201"/>
                    <a:pt x="0" y="652"/>
                    <a:pt x="76" y="1028"/>
                  </a:cubicBezTo>
                  <a:cubicBezTo>
                    <a:pt x="97" y="1115"/>
                    <a:pt x="176" y="1183"/>
                    <a:pt x="262" y="1183"/>
                  </a:cubicBezTo>
                  <a:cubicBezTo>
                    <a:pt x="275" y="1183"/>
                    <a:pt x="288" y="1182"/>
                    <a:pt x="301" y="1178"/>
                  </a:cubicBezTo>
                  <a:cubicBezTo>
                    <a:pt x="401" y="1153"/>
                    <a:pt x="452" y="1078"/>
                    <a:pt x="452" y="978"/>
                  </a:cubicBezTo>
                  <a:cubicBezTo>
                    <a:pt x="401" y="752"/>
                    <a:pt x="477" y="452"/>
                    <a:pt x="702" y="376"/>
                  </a:cubicBezTo>
                  <a:cubicBezTo>
                    <a:pt x="736" y="365"/>
                    <a:pt x="773" y="360"/>
                    <a:pt x="810" y="360"/>
                  </a:cubicBezTo>
                  <a:cubicBezTo>
                    <a:pt x="939" y="360"/>
                    <a:pt x="1081" y="418"/>
                    <a:pt x="1178" y="477"/>
                  </a:cubicBezTo>
                  <a:cubicBezTo>
                    <a:pt x="1304" y="577"/>
                    <a:pt x="1379" y="702"/>
                    <a:pt x="1404" y="853"/>
                  </a:cubicBezTo>
                  <a:cubicBezTo>
                    <a:pt x="1404" y="928"/>
                    <a:pt x="1404" y="1003"/>
                    <a:pt x="1379" y="1103"/>
                  </a:cubicBezTo>
                  <a:cubicBezTo>
                    <a:pt x="1354" y="1228"/>
                    <a:pt x="1329" y="1379"/>
                    <a:pt x="1379" y="1529"/>
                  </a:cubicBezTo>
                  <a:cubicBezTo>
                    <a:pt x="1454" y="1930"/>
                    <a:pt x="1830" y="2156"/>
                    <a:pt x="2156" y="2206"/>
                  </a:cubicBezTo>
                  <a:lnTo>
                    <a:pt x="2181" y="2206"/>
                  </a:lnTo>
                  <a:cubicBezTo>
                    <a:pt x="2281" y="2206"/>
                    <a:pt x="2356" y="2156"/>
                    <a:pt x="2356" y="2056"/>
                  </a:cubicBezTo>
                  <a:cubicBezTo>
                    <a:pt x="2381" y="1955"/>
                    <a:pt x="2306" y="1855"/>
                    <a:pt x="2206" y="1855"/>
                  </a:cubicBezTo>
                  <a:cubicBezTo>
                    <a:pt x="2006" y="1805"/>
                    <a:pt x="1780" y="1680"/>
                    <a:pt x="1730" y="1454"/>
                  </a:cubicBezTo>
                  <a:cubicBezTo>
                    <a:pt x="1705" y="1354"/>
                    <a:pt x="1730" y="1279"/>
                    <a:pt x="1730" y="1153"/>
                  </a:cubicBezTo>
                  <a:cubicBezTo>
                    <a:pt x="1755" y="1053"/>
                    <a:pt x="1780" y="928"/>
                    <a:pt x="1755" y="802"/>
                  </a:cubicBezTo>
                  <a:cubicBezTo>
                    <a:pt x="1730" y="552"/>
                    <a:pt x="1605" y="326"/>
                    <a:pt x="1404" y="201"/>
                  </a:cubicBezTo>
                  <a:cubicBezTo>
                    <a:pt x="1220" y="67"/>
                    <a:pt x="1025" y="0"/>
                    <a:pt x="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5114100" y="1700675"/>
              <a:ext cx="339200" cy="242575"/>
            </a:xfrm>
            <a:custGeom>
              <a:rect b="b" l="l" r="r" t="t"/>
              <a:pathLst>
                <a:path extrusionOk="0" h="9703" w="13568">
                  <a:moveTo>
                    <a:pt x="11846" y="1"/>
                  </a:moveTo>
                  <a:cubicBezTo>
                    <a:pt x="10155" y="1"/>
                    <a:pt x="3367" y="2157"/>
                    <a:pt x="3367" y="2157"/>
                  </a:cubicBezTo>
                  <a:lnTo>
                    <a:pt x="510" y="5415"/>
                  </a:lnTo>
                  <a:cubicBezTo>
                    <a:pt x="510" y="5415"/>
                    <a:pt x="0" y="9703"/>
                    <a:pt x="3513" y="9703"/>
                  </a:cubicBezTo>
                  <a:cubicBezTo>
                    <a:pt x="3817" y="9703"/>
                    <a:pt x="4152" y="9671"/>
                    <a:pt x="4520" y="9601"/>
                  </a:cubicBezTo>
                  <a:cubicBezTo>
                    <a:pt x="5698" y="9400"/>
                    <a:pt x="8179" y="7796"/>
                    <a:pt x="10560" y="6994"/>
                  </a:cubicBezTo>
                  <a:cubicBezTo>
                    <a:pt x="10560" y="6994"/>
                    <a:pt x="13191" y="6242"/>
                    <a:pt x="13392" y="5816"/>
                  </a:cubicBezTo>
                  <a:cubicBezTo>
                    <a:pt x="13567" y="5415"/>
                    <a:pt x="11011" y="5190"/>
                    <a:pt x="11011" y="5190"/>
                  </a:cubicBezTo>
                  <a:cubicBezTo>
                    <a:pt x="11011" y="5190"/>
                    <a:pt x="13066" y="4889"/>
                    <a:pt x="13292" y="4262"/>
                  </a:cubicBezTo>
                  <a:cubicBezTo>
                    <a:pt x="13517" y="3636"/>
                    <a:pt x="10835" y="3510"/>
                    <a:pt x="10835" y="3510"/>
                  </a:cubicBezTo>
                  <a:cubicBezTo>
                    <a:pt x="10835" y="3510"/>
                    <a:pt x="13442" y="2383"/>
                    <a:pt x="13266" y="1731"/>
                  </a:cubicBezTo>
                  <a:cubicBezTo>
                    <a:pt x="13208" y="1489"/>
                    <a:pt x="12896" y="1408"/>
                    <a:pt x="12506" y="1408"/>
                  </a:cubicBezTo>
                  <a:cubicBezTo>
                    <a:pt x="11727" y="1408"/>
                    <a:pt x="10635" y="1731"/>
                    <a:pt x="10635" y="1731"/>
                  </a:cubicBezTo>
                  <a:cubicBezTo>
                    <a:pt x="10635" y="1731"/>
                    <a:pt x="12515" y="754"/>
                    <a:pt x="12214" y="102"/>
                  </a:cubicBezTo>
                  <a:cubicBezTo>
                    <a:pt x="12179" y="32"/>
                    <a:pt x="12049" y="1"/>
                    <a:pt x="11846" y="1"/>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5124950" y="1418125"/>
              <a:ext cx="281350" cy="614925"/>
            </a:xfrm>
            <a:custGeom>
              <a:rect b="b" l="l" r="r" t="t"/>
              <a:pathLst>
                <a:path extrusionOk="0" h="24597" w="11254">
                  <a:moveTo>
                    <a:pt x="2331" y="0"/>
                  </a:moveTo>
                  <a:lnTo>
                    <a:pt x="602" y="452"/>
                  </a:lnTo>
                  <a:lnTo>
                    <a:pt x="1404" y="4612"/>
                  </a:lnTo>
                  <a:cubicBezTo>
                    <a:pt x="1529" y="5314"/>
                    <a:pt x="1379" y="6041"/>
                    <a:pt x="928" y="6592"/>
                  </a:cubicBezTo>
                  <a:cubicBezTo>
                    <a:pt x="802" y="6742"/>
                    <a:pt x="677" y="6918"/>
                    <a:pt x="577" y="7093"/>
                  </a:cubicBezTo>
                  <a:cubicBezTo>
                    <a:pt x="126" y="7870"/>
                    <a:pt x="0" y="8747"/>
                    <a:pt x="151" y="9624"/>
                  </a:cubicBezTo>
                  <a:cubicBezTo>
                    <a:pt x="802" y="13660"/>
                    <a:pt x="2406" y="18572"/>
                    <a:pt x="4286" y="23710"/>
                  </a:cubicBezTo>
                  <a:cubicBezTo>
                    <a:pt x="4469" y="24237"/>
                    <a:pt x="4967" y="24597"/>
                    <a:pt x="5511" y="24597"/>
                  </a:cubicBezTo>
                  <a:cubicBezTo>
                    <a:pt x="5562" y="24597"/>
                    <a:pt x="5613" y="24593"/>
                    <a:pt x="5665" y="24587"/>
                  </a:cubicBezTo>
                  <a:cubicBezTo>
                    <a:pt x="7544" y="24361"/>
                    <a:pt x="9173" y="23810"/>
                    <a:pt x="10577" y="22883"/>
                  </a:cubicBezTo>
                  <a:cubicBezTo>
                    <a:pt x="11028" y="22607"/>
                    <a:pt x="11254" y="22056"/>
                    <a:pt x="11153" y="21529"/>
                  </a:cubicBezTo>
                  <a:cubicBezTo>
                    <a:pt x="10101" y="16241"/>
                    <a:pt x="9073" y="11178"/>
                    <a:pt x="7945" y="7845"/>
                  </a:cubicBezTo>
                  <a:cubicBezTo>
                    <a:pt x="7670" y="7018"/>
                    <a:pt x="7118" y="6291"/>
                    <a:pt x="6366" y="5815"/>
                  </a:cubicBezTo>
                  <a:cubicBezTo>
                    <a:pt x="5990" y="5564"/>
                    <a:pt x="5614" y="5339"/>
                    <a:pt x="5264" y="5213"/>
                  </a:cubicBezTo>
                  <a:cubicBezTo>
                    <a:pt x="4662" y="4988"/>
                    <a:pt x="4136" y="4512"/>
                    <a:pt x="3885" y="3910"/>
                  </a:cubicBezTo>
                  <a:lnTo>
                    <a:pt x="23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5122450" y="1378650"/>
              <a:ext cx="69575" cy="70325"/>
            </a:xfrm>
            <a:custGeom>
              <a:rect b="b" l="l" r="r" t="t"/>
              <a:pathLst>
                <a:path extrusionOk="0" h="2813" w="2783">
                  <a:moveTo>
                    <a:pt x="1855" y="0"/>
                  </a:moveTo>
                  <a:cubicBezTo>
                    <a:pt x="1303" y="101"/>
                    <a:pt x="752" y="251"/>
                    <a:pt x="201" y="452"/>
                  </a:cubicBezTo>
                  <a:cubicBezTo>
                    <a:pt x="75" y="502"/>
                    <a:pt x="0" y="652"/>
                    <a:pt x="50" y="777"/>
                  </a:cubicBezTo>
                  <a:cubicBezTo>
                    <a:pt x="176" y="1304"/>
                    <a:pt x="426" y="2031"/>
                    <a:pt x="652" y="2632"/>
                  </a:cubicBezTo>
                  <a:cubicBezTo>
                    <a:pt x="695" y="2741"/>
                    <a:pt x="796" y="2812"/>
                    <a:pt x="921" y="2812"/>
                  </a:cubicBezTo>
                  <a:cubicBezTo>
                    <a:pt x="939" y="2812"/>
                    <a:pt x="958" y="2811"/>
                    <a:pt x="978" y="2807"/>
                  </a:cubicBezTo>
                  <a:cubicBezTo>
                    <a:pt x="1579" y="2657"/>
                    <a:pt x="2155" y="2507"/>
                    <a:pt x="2582" y="2306"/>
                  </a:cubicBezTo>
                  <a:cubicBezTo>
                    <a:pt x="2707" y="2256"/>
                    <a:pt x="2782" y="2131"/>
                    <a:pt x="2732" y="2005"/>
                  </a:cubicBezTo>
                  <a:cubicBezTo>
                    <a:pt x="2582" y="1404"/>
                    <a:pt x="2356" y="677"/>
                    <a:pt x="2130" y="176"/>
                  </a:cubicBezTo>
                  <a:cubicBezTo>
                    <a:pt x="2080" y="76"/>
                    <a:pt x="1980" y="0"/>
                    <a:pt x="18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5110525" y="1683375"/>
              <a:ext cx="95900" cy="185900"/>
            </a:xfrm>
            <a:custGeom>
              <a:rect b="b" l="l" r="r" t="t"/>
              <a:pathLst>
                <a:path extrusionOk="0" h="7436" w="3836">
                  <a:moveTo>
                    <a:pt x="2984" y="0"/>
                  </a:moveTo>
                  <a:cubicBezTo>
                    <a:pt x="2145" y="0"/>
                    <a:pt x="1" y="5631"/>
                    <a:pt x="1" y="5631"/>
                  </a:cubicBezTo>
                  <a:lnTo>
                    <a:pt x="2507" y="7436"/>
                  </a:lnTo>
                  <a:cubicBezTo>
                    <a:pt x="2507" y="7436"/>
                    <a:pt x="3835" y="418"/>
                    <a:pt x="3059" y="17"/>
                  </a:cubicBezTo>
                  <a:cubicBezTo>
                    <a:pt x="3035" y="6"/>
                    <a:pt x="3010" y="0"/>
                    <a:pt x="2984"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4219550" y="1378650"/>
              <a:ext cx="261300" cy="367200"/>
            </a:xfrm>
            <a:custGeom>
              <a:rect b="b" l="l" r="r" t="t"/>
              <a:pathLst>
                <a:path extrusionOk="0" h="14688" w="10452">
                  <a:moveTo>
                    <a:pt x="9374" y="0"/>
                  </a:moveTo>
                  <a:cubicBezTo>
                    <a:pt x="7519" y="5740"/>
                    <a:pt x="2933" y="11579"/>
                    <a:pt x="1" y="13685"/>
                  </a:cubicBezTo>
                  <a:lnTo>
                    <a:pt x="2231" y="14687"/>
                  </a:lnTo>
                  <a:cubicBezTo>
                    <a:pt x="4938" y="11930"/>
                    <a:pt x="8798" y="7143"/>
                    <a:pt x="10452" y="502"/>
                  </a:cubicBezTo>
                  <a:lnTo>
                    <a:pt x="9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4299125" y="1433150"/>
              <a:ext cx="169825" cy="211825"/>
            </a:xfrm>
            <a:custGeom>
              <a:rect b="b" l="l" r="r" t="t"/>
              <a:pathLst>
                <a:path extrusionOk="0" h="8473" w="6793">
                  <a:moveTo>
                    <a:pt x="6793" y="1"/>
                  </a:moveTo>
                  <a:lnTo>
                    <a:pt x="6793" y="1"/>
                  </a:lnTo>
                  <a:cubicBezTo>
                    <a:pt x="6291" y="76"/>
                    <a:pt x="5790" y="126"/>
                    <a:pt x="5289" y="201"/>
                  </a:cubicBezTo>
                  <a:cubicBezTo>
                    <a:pt x="5164" y="477"/>
                    <a:pt x="5013" y="778"/>
                    <a:pt x="4888" y="1079"/>
                  </a:cubicBezTo>
                  <a:cubicBezTo>
                    <a:pt x="5414" y="1003"/>
                    <a:pt x="5966" y="953"/>
                    <a:pt x="6492" y="878"/>
                  </a:cubicBezTo>
                  <a:cubicBezTo>
                    <a:pt x="6592" y="602"/>
                    <a:pt x="6692" y="302"/>
                    <a:pt x="6793" y="1"/>
                  </a:cubicBezTo>
                  <a:close/>
                  <a:moveTo>
                    <a:pt x="5640" y="3008"/>
                  </a:moveTo>
                  <a:lnTo>
                    <a:pt x="5640" y="3008"/>
                  </a:lnTo>
                  <a:cubicBezTo>
                    <a:pt x="5013" y="3059"/>
                    <a:pt x="4387" y="3109"/>
                    <a:pt x="3785" y="3159"/>
                  </a:cubicBezTo>
                  <a:cubicBezTo>
                    <a:pt x="3610" y="3434"/>
                    <a:pt x="3434" y="3735"/>
                    <a:pt x="3259" y="4011"/>
                  </a:cubicBezTo>
                  <a:cubicBezTo>
                    <a:pt x="3910" y="3986"/>
                    <a:pt x="4562" y="3936"/>
                    <a:pt x="5239" y="3886"/>
                  </a:cubicBezTo>
                  <a:cubicBezTo>
                    <a:pt x="5364" y="3585"/>
                    <a:pt x="5514" y="3309"/>
                    <a:pt x="5640" y="3008"/>
                  </a:cubicBezTo>
                  <a:close/>
                  <a:moveTo>
                    <a:pt x="3133" y="7495"/>
                  </a:moveTo>
                  <a:cubicBezTo>
                    <a:pt x="2331" y="7545"/>
                    <a:pt x="1529" y="7570"/>
                    <a:pt x="702" y="7620"/>
                  </a:cubicBezTo>
                  <a:cubicBezTo>
                    <a:pt x="477" y="7896"/>
                    <a:pt x="226" y="8196"/>
                    <a:pt x="1" y="8472"/>
                  </a:cubicBezTo>
                  <a:cubicBezTo>
                    <a:pt x="853" y="8447"/>
                    <a:pt x="1680" y="8422"/>
                    <a:pt x="2532" y="8372"/>
                  </a:cubicBezTo>
                  <a:cubicBezTo>
                    <a:pt x="2732" y="8096"/>
                    <a:pt x="2933" y="7795"/>
                    <a:pt x="3133" y="749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4117425" y="1319125"/>
              <a:ext cx="157925" cy="440500"/>
            </a:xfrm>
            <a:custGeom>
              <a:rect b="b" l="l" r="r" t="t"/>
              <a:pathLst>
                <a:path extrusionOk="0" h="17620" w="6317">
                  <a:moveTo>
                    <a:pt x="50" y="0"/>
                  </a:moveTo>
                  <a:lnTo>
                    <a:pt x="50" y="0"/>
                  </a:lnTo>
                  <a:cubicBezTo>
                    <a:pt x="0" y="6692"/>
                    <a:pt x="1028" y="12607"/>
                    <a:pt x="3384" y="17620"/>
                  </a:cubicBezTo>
                  <a:lnTo>
                    <a:pt x="6316" y="17394"/>
                  </a:lnTo>
                  <a:cubicBezTo>
                    <a:pt x="3008" y="12482"/>
                    <a:pt x="1128" y="6617"/>
                    <a:pt x="1554" y="51"/>
                  </a:cubicBezTo>
                  <a:lnTo>
                    <a:pt x="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4119925" y="1357975"/>
              <a:ext cx="90875" cy="320200"/>
            </a:xfrm>
            <a:custGeom>
              <a:rect b="b" l="l" r="r" t="t"/>
              <a:pathLst>
                <a:path extrusionOk="0" h="12808" w="3635">
                  <a:moveTo>
                    <a:pt x="1404" y="0"/>
                  </a:moveTo>
                  <a:cubicBezTo>
                    <a:pt x="953" y="502"/>
                    <a:pt x="477" y="978"/>
                    <a:pt x="1" y="1429"/>
                  </a:cubicBezTo>
                  <a:cubicBezTo>
                    <a:pt x="26" y="1805"/>
                    <a:pt x="26" y="2156"/>
                    <a:pt x="51" y="2532"/>
                  </a:cubicBezTo>
                  <a:cubicBezTo>
                    <a:pt x="527" y="2106"/>
                    <a:pt x="978" y="1680"/>
                    <a:pt x="1404" y="1228"/>
                  </a:cubicBezTo>
                  <a:cubicBezTo>
                    <a:pt x="1404" y="802"/>
                    <a:pt x="1404" y="401"/>
                    <a:pt x="1404" y="0"/>
                  </a:cubicBezTo>
                  <a:close/>
                  <a:moveTo>
                    <a:pt x="1905" y="5564"/>
                  </a:moveTo>
                  <a:cubicBezTo>
                    <a:pt x="1454" y="6015"/>
                    <a:pt x="1003" y="6467"/>
                    <a:pt x="552" y="6918"/>
                  </a:cubicBezTo>
                  <a:cubicBezTo>
                    <a:pt x="602" y="7269"/>
                    <a:pt x="652" y="7594"/>
                    <a:pt x="727" y="7920"/>
                  </a:cubicBezTo>
                  <a:cubicBezTo>
                    <a:pt x="1179" y="7469"/>
                    <a:pt x="1655" y="7018"/>
                    <a:pt x="2106" y="6542"/>
                  </a:cubicBezTo>
                  <a:cubicBezTo>
                    <a:pt x="2031" y="6216"/>
                    <a:pt x="1956" y="5890"/>
                    <a:pt x="1905" y="5564"/>
                  </a:cubicBezTo>
                  <a:close/>
                  <a:moveTo>
                    <a:pt x="3284" y="10251"/>
                  </a:moveTo>
                  <a:cubicBezTo>
                    <a:pt x="2758" y="10827"/>
                    <a:pt x="2231" y="11379"/>
                    <a:pt x="1705" y="11905"/>
                  </a:cubicBezTo>
                  <a:cubicBezTo>
                    <a:pt x="1780" y="12206"/>
                    <a:pt x="1880" y="12507"/>
                    <a:pt x="1981" y="12807"/>
                  </a:cubicBezTo>
                  <a:cubicBezTo>
                    <a:pt x="2557" y="12256"/>
                    <a:pt x="3083" y="11680"/>
                    <a:pt x="3635" y="11103"/>
                  </a:cubicBezTo>
                  <a:cubicBezTo>
                    <a:pt x="3509" y="10827"/>
                    <a:pt x="3384" y="10527"/>
                    <a:pt x="3284" y="1025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4183850" y="1719075"/>
              <a:ext cx="112175" cy="100700"/>
            </a:xfrm>
            <a:custGeom>
              <a:rect b="b" l="l" r="r" t="t"/>
              <a:pathLst>
                <a:path extrusionOk="0" h="4028" w="4487">
                  <a:moveTo>
                    <a:pt x="2252" y="1"/>
                  </a:moveTo>
                  <a:cubicBezTo>
                    <a:pt x="1437" y="1"/>
                    <a:pt x="708" y="67"/>
                    <a:pt x="125" y="243"/>
                  </a:cubicBezTo>
                  <a:cubicBezTo>
                    <a:pt x="0" y="1346"/>
                    <a:pt x="426" y="2624"/>
                    <a:pt x="752" y="4003"/>
                  </a:cubicBezTo>
                  <a:lnTo>
                    <a:pt x="3659" y="4028"/>
                  </a:lnTo>
                  <a:cubicBezTo>
                    <a:pt x="4135" y="2724"/>
                    <a:pt x="4461" y="1421"/>
                    <a:pt x="4486" y="118"/>
                  </a:cubicBezTo>
                  <a:cubicBezTo>
                    <a:pt x="3703" y="49"/>
                    <a:pt x="2946" y="1"/>
                    <a:pt x="22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4188850" y="1719500"/>
              <a:ext cx="107175" cy="100275"/>
            </a:xfrm>
            <a:custGeom>
              <a:rect b="b" l="l" r="r" t="t"/>
              <a:pathLst>
                <a:path extrusionOk="0" h="4011" w="4287">
                  <a:moveTo>
                    <a:pt x="2231" y="1"/>
                  </a:moveTo>
                  <a:cubicBezTo>
                    <a:pt x="1880" y="1"/>
                    <a:pt x="1529" y="1"/>
                    <a:pt x="1204" y="26"/>
                  </a:cubicBezTo>
                  <a:cubicBezTo>
                    <a:pt x="828" y="577"/>
                    <a:pt x="427" y="1103"/>
                    <a:pt x="1" y="1630"/>
                  </a:cubicBezTo>
                  <a:cubicBezTo>
                    <a:pt x="51" y="1955"/>
                    <a:pt x="126" y="2281"/>
                    <a:pt x="201" y="2632"/>
                  </a:cubicBezTo>
                  <a:cubicBezTo>
                    <a:pt x="953" y="1830"/>
                    <a:pt x="1655" y="928"/>
                    <a:pt x="2231" y="1"/>
                  </a:cubicBezTo>
                  <a:close/>
                  <a:moveTo>
                    <a:pt x="3635" y="51"/>
                  </a:moveTo>
                  <a:cubicBezTo>
                    <a:pt x="2757" y="1429"/>
                    <a:pt x="1755" y="2757"/>
                    <a:pt x="652" y="3986"/>
                  </a:cubicBezTo>
                  <a:lnTo>
                    <a:pt x="1755" y="4011"/>
                  </a:lnTo>
                  <a:cubicBezTo>
                    <a:pt x="2657" y="2933"/>
                    <a:pt x="3509" y="1830"/>
                    <a:pt x="4261" y="652"/>
                  </a:cubicBezTo>
                  <a:cubicBezTo>
                    <a:pt x="4261" y="452"/>
                    <a:pt x="4286" y="276"/>
                    <a:pt x="4286" y="101"/>
                  </a:cubicBezTo>
                  <a:cubicBezTo>
                    <a:pt x="4061" y="76"/>
                    <a:pt x="3860" y="51"/>
                    <a:pt x="3635" y="5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4154400" y="1810350"/>
              <a:ext cx="196125" cy="811300"/>
            </a:xfrm>
            <a:custGeom>
              <a:rect b="b" l="l" r="r" t="t"/>
              <a:pathLst>
                <a:path extrusionOk="0" h="32452" w="7845">
                  <a:moveTo>
                    <a:pt x="2005" y="1"/>
                  </a:moveTo>
                  <a:cubicBezTo>
                    <a:pt x="0" y="9675"/>
                    <a:pt x="702" y="19224"/>
                    <a:pt x="426" y="27595"/>
                  </a:cubicBezTo>
                  <a:cubicBezTo>
                    <a:pt x="426" y="27921"/>
                    <a:pt x="551" y="28221"/>
                    <a:pt x="777" y="28447"/>
                  </a:cubicBezTo>
                  <a:cubicBezTo>
                    <a:pt x="2105" y="29675"/>
                    <a:pt x="3384" y="31179"/>
                    <a:pt x="4787" y="32231"/>
                  </a:cubicBezTo>
                  <a:cubicBezTo>
                    <a:pt x="4982" y="32383"/>
                    <a:pt x="5205" y="32452"/>
                    <a:pt x="5424" y="32452"/>
                  </a:cubicBezTo>
                  <a:cubicBezTo>
                    <a:pt x="5965" y="32452"/>
                    <a:pt x="6488" y="32036"/>
                    <a:pt x="6541" y="31429"/>
                  </a:cubicBezTo>
                  <a:cubicBezTo>
                    <a:pt x="6667" y="30251"/>
                    <a:pt x="6942" y="29349"/>
                    <a:pt x="7619" y="28221"/>
                  </a:cubicBezTo>
                  <a:cubicBezTo>
                    <a:pt x="7820" y="27896"/>
                    <a:pt x="7845" y="27495"/>
                    <a:pt x="7669" y="27144"/>
                  </a:cubicBezTo>
                  <a:cubicBezTo>
                    <a:pt x="4587" y="20828"/>
                    <a:pt x="4912" y="11354"/>
                    <a:pt x="48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4165675" y="1881150"/>
              <a:ext cx="169825" cy="677975"/>
            </a:xfrm>
            <a:custGeom>
              <a:rect b="b" l="l" r="r" t="t"/>
              <a:pathLst>
                <a:path extrusionOk="0" h="27119" w="6793">
                  <a:moveTo>
                    <a:pt x="4411" y="1"/>
                  </a:moveTo>
                  <a:cubicBezTo>
                    <a:pt x="3183" y="953"/>
                    <a:pt x="1955" y="1855"/>
                    <a:pt x="677" y="2733"/>
                  </a:cubicBezTo>
                  <a:cubicBezTo>
                    <a:pt x="627" y="3109"/>
                    <a:pt x="602" y="3459"/>
                    <a:pt x="552" y="3810"/>
                  </a:cubicBezTo>
                  <a:cubicBezTo>
                    <a:pt x="1880" y="2933"/>
                    <a:pt x="3158" y="2006"/>
                    <a:pt x="4411" y="1053"/>
                  </a:cubicBezTo>
                  <a:cubicBezTo>
                    <a:pt x="4411" y="703"/>
                    <a:pt x="4411" y="352"/>
                    <a:pt x="4411" y="1"/>
                  </a:cubicBezTo>
                  <a:close/>
                  <a:moveTo>
                    <a:pt x="4436" y="6016"/>
                  </a:moveTo>
                  <a:cubicBezTo>
                    <a:pt x="3083" y="7319"/>
                    <a:pt x="1654" y="8547"/>
                    <a:pt x="176" y="9675"/>
                  </a:cubicBezTo>
                  <a:cubicBezTo>
                    <a:pt x="151" y="10051"/>
                    <a:pt x="151" y="10402"/>
                    <a:pt x="151" y="10753"/>
                  </a:cubicBezTo>
                  <a:cubicBezTo>
                    <a:pt x="1654" y="9650"/>
                    <a:pt x="3083" y="8447"/>
                    <a:pt x="4461" y="7144"/>
                  </a:cubicBezTo>
                  <a:cubicBezTo>
                    <a:pt x="4436" y="6768"/>
                    <a:pt x="4436" y="6392"/>
                    <a:pt x="4436" y="6016"/>
                  </a:cubicBezTo>
                  <a:close/>
                  <a:moveTo>
                    <a:pt x="4637" y="12031"/>
                  </a:moveTo>
                  <a:cubicBezTo>
                    <a:pt x="3208" y="13510"/>
                    <a:pt x="1679" y="14888"/>
                    <a:pt x="50" y="16166"/>
                  </a:cubicBezTo>
                  <a:cubicBezTo>
                    <a:pt x="50" y="16542"/>
                    <a:pt x="50" y="16893"/>
                    <a:pt x="50" y="17244"/>
                  </a:cubicBezTo>
                  <a:cubicBezTo>
                    <a:pt x="1679" y="15966"/>
                    <a:pt x="3258" y="14587"/>
                    <a:pt x="4712" y="13134"/>
                  </a:cubicBezTo>
                  <a:cubicBezTo>
                    <a:pt x="4687" y="12783"/>
                    <a:pt x="4662" y="12407"/>
                    <a:pt x="4637" y="12031"/>
                  </a:cubicBezTo>
                  <a:close/>
                  <a:moveTo>
                    <a:pt x="5288" y="17871"/>
                  </a:moveTo>
                  <a:cubicBezTo>
                    <a:pt x="3609" y="19450"/>
                    <a:pt x="1855" y="20928"/>
                    <a:pt x="25" y="22332"/>
                  </a:cubicBezTo>
                  <a:cubicBezTo>
                    <a:pt x="25" y="22683"/>
                    <a:pt x="25" y="23033"/>
                    <a:pt x="0" y="23384"/>
                  </a:cubicBezTo>
                  <a:cubicBezTo>
                    <a:pt x="1905" y="21956"/>
                    <a:pt x="3735" y="20452"/>
                    <a:pt x="5464" y="18848"/>
                  </a:cubicBezTo>
                  <a:cubicBezTo>
                    <a:pt x="5389" y="18522"/>
                    <a:pt x="5339" y="18196"/>
                    <a:pt x="5288" y="17871"/>
                  </a:cubicBezTo>
                  <a:close/>
                  <a:moveTo>
                    <a:pt x="6491" y="22557"/>
                  </a:moveTo>
                  <a:cubicBezTo>
                    <a:pt x="4787" y="23936"/>
                    <a:pt x="3058" y="25264"/>
                    <a:pt x="1253" y="26517"/>
                  </a:cubicBezTo>
                  <a:cubicBezTo>
                    <a:pt x="1454" y="26718"/>
                    <a:pt x="1654" y="26918"/>
                    <a:pt x="1855" y="27119"/>
                  </a:cubicBezTo>
                  <a:cubicBezTo>
                    <a:pt x="3559" y="25941"/>
                    <a:pt x="5188" y="24688"/>
                    <a:pt x="6792" y="23359"/>
                  </a:cubicBezTo>
                  <a:cubicBezTo>
                    <a:pt x="6692" y="23109"/>
                    <a:pt x="6592" y="22833"/>
                    <a:pt x="6491" y="2255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3712650" y="4371125"/>
              <a:ext cx="326475" cy="138400"/>
            </a:xfrm>
            <a:custGeom>
              <a:rect b="b" l="l" r="r" t="t"/>
              <a:pathLst>
                <a:path extrusionOk="0" h="5536" w="13059">
                  <a:moveTo>
                    <a:pt x="1425" y="0"/>
                  </a:moveTo>
                  <a:cubicBezTo>
                    <a:pt x="872" y="0"/>
                    <a:pt x="399" y="370"/>
                    <a:pt x="302" y="904"/>
                  </a:cubicBezTo>
                  <a:cubicBezTo>
                    <a:pt x="101" y="1931"/>
                    <a:pt x="1" y="2909"/>
                    <a:pt x="26" y="3861"/>
                  </a:cubicBezTo>
                  <a:cubicBezTo>
                    <a:pt x="26" y="4387"/>
                    <a:pt x="427" y="4864"/>
                    <a:pt x="978" y="4939"/>
                  </a:cubicBezTo>
                  <a:cubicBezTo>
                    <a:pt x="3273" y="5314"/>
                    <a:pt x="5496" y="5536"/>
                    <a:pt x="7598" y="5536"/>
                  </a:cubicBezTo>
                  <a:cubicBezTo>
                    <a:pt x="9009" y="5536"/>
                    <a:pt x="10367" y="5436"/>
                    <a:pt x="11655" y="5214"/>
                  </a:cubicBezTo>
                  <a:cubicBezTo>
                    <a:pt x="12006" y="5139"/>
                    <a:pt x="12307" y="4914"/>
                    <a:pt x="12482" y="4588"/>
                  </a:cubicBezTo>
                  <a:cubicBezTo>
                    <a:pt x="12833" y="3861"/>
                    <a:pt x="13033" y="3109"/>
                    <a:pt x="13033" y="2307"/>
                  </a:cubicBezTo>
                  <a:cubicBezTo>
                    <a:pt x="13059" y="1756"/>
                    <a:pt x="12632" y="1305"/>
                    <a:pt x="12081" y="1204"/>
                  </a:cubicBezTo>
                  <a:cubicBezTo>
                    <a:pt x="7946" y="653"/>
                    <a:pt x="4061" y="152"/>
                    <a:pt x="1480" y="1"/>
                  </a:cubicBezTo>
                  <a:cubicBezTo>
                    <a:pt x="1461" y="1"/>
                    <a:pt x="1443" y="0"/>
                    <a:pt x="14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3708275" y="4560375"/>
              <a:ext cx="227475" cy="299575"/>
            </a:xfrm>
            <a:custGeom>
              <a:rect b="b" l="l" r="r" t="t"/>
              <a:pathLst>
                <a:path extrusionOk="0" h="11983" w="9099">
                  <a:moveTo>
                    <a:pt x="1579" y="0"/>
                  </a:moveTo>
                  <a:lnTo>
                    <a:pt x="0" y="10852"/>
                  </a:lnTo>
                  <a:cubicBezTo>
                    <a:pt x="1553" y="11570"/>
                    <a:pt x="3025" y="11982"/>
                    <a:pt x="4383" y="11982"/>
                  </a:cubicBezTo>
                  <a:cubicBezTo>
                    <a:pt x="5633" y="11982"/>
                    <a:pt x="6787" y="11633"/>
                    <a:pt x="7820" y="10852"/>
                  </a:cubicBezTo>
                  <a:lnTo>
                    <a:pt x="9098" y="3359"/>
                  </a:lnTo>
                  <a:cubicBezTo>
                    <a:pt x="6116" y="2632"/>
                    <a:pt x="3434" y="1679"/>
                    <a:pt x="15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3662525" y="4831675"/>
              <a:ext cx="605925" cy="171075"/>
            </a:xfrm>
            <a:custGeom>
              <a:rect b="b" l="l" r="r" t="t"/>
              <a:pathLst>
                <a:path extrusionOk="0" h="6843" w="24237">
                  <a:moveTo>
                    <a:pt x="1830" y="0"/>
                  </a:moveTo>
                  <a:cubicBezTo>
                    <a:pt x="1" y="3484"/>
                    <a:pt x="778" y="6843"/>
                    <a:pt x="778" y="6843"/>
                  </a:cubicBezTo>
                  <a:lnTo>
                    <a:pt x="24186" y="6843"/>
                  </a:lnTo>
                  <a:cubicBezTo>
                    <a:pt x="24186" y="6843"/>
                    <a:pt x="24236" y="6241"/>
                    <a:pt x="24036" y="5439"/>
                  </a:cubicBezTo>
                  <a:cubicBezTo>
                    <a:pt x="23660" y="4061"/>
                    <a:pt x="22532" y="2131"/>
                    <a:pt x="18973" y="1980"/>
                  </a:cubicBezTo>
                  <a:cubicBezTo>
                    <a:pt x="13384" y="1730"/>
                    <a:pt x="9650" y="0"/>
                    <a:pt x="9650" y="0"/>
                  </a:cubicBezTo>
                  <a:cubicBezTo>
                    <a:pt x="8497" y="184"/>
                    <a:pt x="7244" y="246"/>
                    <a:pt x="6085" y="246"/>
                  </a:cubicBezTo>
                  <a:cubicBezTo>
                    <a:pt x="3769" y="246"/>
                    <a:pt x="1830" y="0"/>
                    <a:pt x="1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3678200" y="4967650"/>
              <a:ext cx="590250" cy="35100"/>
            </a:xfrm>
            <a:custGeom>
              <a:rect b="b" l="l" r="r" t="t"/>
              <a:pathLst>
                <a:path extrusionOk="0" h="1404" w="23610">
                  <a:moveTo>
                    <a:pt x="0" y="0"/>
                  </a:moveTo>
                  <a:cubicBezTo>
                    <a:pt x="25" y="877"/>
                    <a:pt x="151" y="1404"/>
                    <a:pt x="151" y="1404"/>
                  </a:cubicBezTo>
                  <a:lnTo>
                    <a:pt x="23559" y="1404"/>
                  </a:lnTo>
                  <a:cubicBezTo>
                    <a:pt x="23559" y="1404"/>
                    <a:pt x="23609" y="802"/>
                    <a:pt x="234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4574200" y="4715750"/>
              <a:ext cx="194875" cy="135750"/>
            </a:xfrm>
            <a:custGeom>
              <a:rect b="b" l="l" r="r" t="t"/>
              <a:pathLst>
                <a:path extrusionOk="0" h="5430" w="7795">
                  <a:moveTo>
                    <a:pt x="0" y="1"/>
                  </a:moveTo>
                  <a:lnTo>
                    <a:pt x="251" y="4637"/>
                  </a:lnTo>
                  <a:cubicBezTo>
                    <a:pt x="1684" y="5128"/>
                    <a:pt x="3075" y="5430"/>
                    <a:pt x="4405" y="5430"/>
                  </a:cubicBezTo>
                  <a:cubicBezTo>
                    <a:pt x="5587" y="5430"/>
                    <a:pt x="6721" y="5192"/>
                    <a:pt x="7795" y="4637"/>
                  </a:cubicBezTo>
                  <a:lnTo>
                    <a:pt x="7243" y="1830"/>
                  </a:lnTo>
                  <a:cubicBezTo>
                    <a:pt x="4612" y="1530"/>
                    <a:pt x="2156" y="97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4560325" y="4704500"/>
              <a:ext cx="215025" cy="68325"/>
            </a:xfrm>
            <a:custGeom>
              <a:rect b="b" l="l" r="r" t="t"/>
              <a:pathLst>
                <a:path extrusionOk="0" h="2733" w="8601">
                  <a:moveTo>
                    <a:pt x="705" y="1"/>
                  </a:moveTo>
                  <a:cubicBezTo>
                    <a:pt x="294" y="1"/>
                    <a:pt x="0" y="610"/>
                    <a:pt x="455" y="827"/>
                  </a:cubicBezTo>
                  <a:cubicBezTo>
                    <a:pt x="2836" y="1955"/>
                    <a:pt x="5392" y="2606"/>
                    <a:pt x="8024" y="2732"/>
                  </a:cubicBezTo>
                  <a:cubicBezTo>
                    <a:pt x="8032" y="2732"/>
                    <a:pt x="8040" y="2732"/>
                    <a:pt x="8047" y="2732"/>
                  </a:cubicBezTo>
                  <a:cubicBezTo>
                    <a:pt x="8600" y="2732"/>
                    <a:pt x="8592" y="1854"/>
                    <a:pt x="8024" y="1829"/>
                  </a:cubicBezTo>
                  <a:cubicBezTo>
                    <a:pt x="5568" y="1704"/>
                    <a:pt x="3137" y="1102"/>
                    <a:pt x="906" y="50"/>
                  </a:cubicBezTo>
                  <a:cubicBezTo>
                    <a:pt x="838" y="16"/>
                    <a:pt x="770" y="1"/>
                    <a:pt x="7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4534100" y="4831675"/>
              <a:ext cx="605900" cy="171075"/>
            </a:xfrm>
            <a:custGeom>
              <a:rect b="b" l="l" r="r" t="t"/>
              <a:pathLst>
                <a:path extrusionOk="0" h="6843" w="24236">
                  <a:moveTo>
                    <a:pt x="1855" y="0"/>
                  </a:moveTo>
                  <a:cubicBezTo>
                    <a:pt x="0" y="3484"/>
                    <a:pt x="777" y="6843"/>
                    <a:pt x="777" y="6843"/>
                  </a:cubicBezTo>
                  <a:lnTo>
                    <a:pt x="24186" y="6843"/>
                  </a:lnTo>
                  <a:cubicBezTo>
                    <a:pt x="24186" y="6843"/>
                    <a:pt x="24236" y="6241"/>
                    <a:pt x="24035" y="5439"/>
                  </a:cubicBezTo>
                  <a:cubicBezTo>
                    <a:pt x="23684" y="4061"/>
                    <a:pt x="22557" y="2131"/>
                    <a:pt x="18973" y="1980"/>
                  </a:cubicBezTo>
                  <a:cubicBezTo>
                    <a:pt x="13409" y="1730"/>
                    <a:pt x="9399" y="0"/>
                    <a:pt x="9399" y="0"/>
                  </a:cubicBezTo>
                  <a:cubicBezTo>
                    <a:pt x="8246" y="184"/>
                    <a:pt x="7023" y="246"/>
                    <a:pt x="5906" y="246"/>
                  </a:cubicBezTo>
                  <a:cubicBezTo>
                    <a:pt x="3670" y="246"/>
                    <a:pt x="1855" y="0"/>
                    <a:pt x="1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4549750" y="4967650"/>
              <a:ext cx="590250" cy="35100"/>
            </a:xfrm>
            <a:custGeom>
              <a:rect b="b" l="l" r="r" t="t"/>
              <a:pathLst>
                <a:path extrusionOk="0" h="1404" w="23610">
                  <a:moveTo>
                    <a:pt x="1" y="0"/>
                  </a:moveTo>
                  <a:cubicBezTo>
                    <a:pt x="51" y="877"/>
                    <a:pt x="151" y="1404"/>
                    <a:pt x="151" y="1404"/>
                  </a:cubicBezTo>
                  <a:lnTo>
                    <a:pt x="23560" y="1404"/>
                  </a:lnTo>
                  <a:cubicBezTo>
                    <a:pt x="23560" y="1404"/>
                    <a:pt x="23610" y="802"/>
                    <a:pt x="234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4320425" y="1848475"/>
              <a:ext cx="168575" cy="192075"/>
            </a:xfrm>
            <a:custGeom>
              <a:rect b="b" l="l" r="r" t="t"/>
              <a:pathLst>
                <a:path extrusionOk="0" h="7683" w="6743">
                  <a:moveTo>
                    <a:pt x="1432" y="1"/>
                  </a:moveTo>
                  <a:cubicBezTo>
                    <a:pt x="1255" y="1"/>
                    <a:pt x="1078" y="2"/>
                    <a:pt x="903" y="5"/>
                  </a:cubicBezTo>
                  <a:cubicBezTo>
                    <a:pt x="527" y="30"/>
                    <a:pt x="201" y="330"/>
                    <a:pt x="151" y="706"/>
                  </a:cubicBezTo>
                  <a:cubicBezTo>
                    <a:pt x="1" y="2210"/>
                    <a:pt x="101" y="3889"/>
                    <a:pt x="226" y="5418"/>
                  </a:cubicBezTo>
                  <a:cubicBezTo>
                    <a:pt x="251" y="5644"/>
                    <a:pt x="377" y="5844"/>
                    <a:pt x="552" y="5995"/>
                  </a:cubicBezTo>
                  <a:lnTo>
                    <a:pt x="2657" y="7523"/>
                  </a:lnTo>
                  <a:cubicBezTo>
                    <a:pt x="2796" y="7631"/>
                    <a:pt x="2963" y="7682"/>
                    <a:pt x="3130" y="7682"/>
                  </a:cubicBezTo>
                  <a:cubicBezTo>
                    <a:pt x="3234" y="7682"/>
                    <a:pt x="3338" y="7662"/>
                    <a:pt x="3434" y="7624"/>
                  </a:cubicBezTo>
                  <a:cubicBezTo>
                    <a:pt x="4512" y="7172"/>
                    <a:pt x="5389" y="6496"/>
                    <a:pt x="5941" y="5443"/>
                  </a:cubicBezTo>
                  <a:cubicBezTo>
                    <a:pt x="5966" y="5393"/>
                    <a:pt x="5991" y="5318"/>
                    <a:pt x="6016" y="5268"/>
                  </a:cubicBezTo>
                  <a:cubicBezTo>
                    <a:pt x="6342" y="3889"/>
                    <a:pt x="6743" y="2461"/>
                    <a:pt x="6743" y="1132"/>
                  </a:cubicBezTo>
                  <a:cubicBezTo>
                    <a:pt x="6743" y="756"/>
                    <a:pt x="6467" y="456"/>
                    <a:pt x="6116" y="380"/>
                  </a:cubicBezTo>
                  <a:cubicBezTo>
                    <a:pt x="4781" y="109"/>
                    <a:pt x="3078" y="1"/>
                    <a:pt x="1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4312900" y="1339175"/>
              <a:ext cx="133500" cy="160425"/>
            </a:xfrm>
            <a:custGeom>
              <a:rect b="b" l="l" r="r" t="t"/>
              <a:pathLst>
                <a:path extrusionOk="0" h="6417" w="5340">
                  <a:moveTo>
                    <a:pt x="3384" y="0"/>
                  </a:moveTo>
                  <a:lnTo>
                    <a:pt x="227" y="3434"/>
                  </a:lnTo>
                  <a:cubicBezTo>
                    <a:pt x="1" y="4437"/>
                    <a:pt x="26" y="5439"/>
                    <a:pt x="227" y="6417"/>
                  </a:cubicBezTo>
                  <a:lnTo>
                    <a:pt x="5339" y="1429"/>
                  </a:lnTo>
                  <a:lnTo>
                    <a:pt x="33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4156275" y="1295950"/>
              <a:ext cx="100275" cy="191125"/>
            </a:xfrm>
            <a:custGeom>
              <a:rect b="b" l="l" r="r" t="t"/>
              <a:pathLst>
                <a:path extrusionOk="0" h="7645" w="4011">
                  <a:moveTo>
                    <a:pt x="1178" y="0"/>
                  </a:moveTo>
                  <a:lnTo>
                    <a:pt x="0" y="1429"/>
                  </a:lnTo>
                  <a:lnTo>
                    <a:pt x="2657" y="7644"/>
                  </a:lnTo>
                  <a:cubicBezTo>
                    <a:pt x="3283" y="6867"/>
                    <a:pt x="3735" y="5890"/>
                    <a:pt x="4010" y="4687"/>
                  </a:cubicBezTo>
                  <a:lnTo>
                    <a:pt x="11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4318550" y="1327150"/>
              <a:ext cx="135375" cy="179050"/>
            </a:xfrm>
            <a:custGeom>
              <a:rect b="b" l="l" r="r" t="t"/>
              <a:pathLst>
                <a:path extrusionOk="0" h="7162" w="5415">
                  <a:moveTo>
                    <a:pt x="3291" y="0"/>
                  </a:moveTo>
                  <a:cubicBezTo>
                    <a:pt x="3183" y="0"/>
                    <a:pt x="3079" y="45"/>
                    <a:pt x="3008" y="131"/>
                  </a:cubicBezTo>
                  <a:cubicBezTo>
                    <a:pt x="1755" y="1283"/>
                    <a:pt x="727" y="2537"/>
                    <a:pt x="1" y="3915"/>
                  </a:cubicBezTo>
                  <a:cubicBezTo>
                    <a:pt x="552" y="5168"/>
                    <a:pt x="1680" y="6146"/>
                    <a:pt x="3008" y="7048"/>
                  </a:cubicBezTo>
                  <a:cubicBezTo>
                    <a:pt x="3120" y="7125"/>
                    <a:pt x="3246" y="7161"/>
                    <a:pt x="3371" y="7161"/>
                  </a:cubicBezTo>
                  <a:cubicBezTo>
                    <a:pt x="3610" y="7161"/>
                    <a:pt x="3845" y="7028"/>
                    <a:pt x="3960" y="6797"/>
                  </a:cubicBezTo>
                  <a:cubicBezTo>
                    <a:pt x="4612" y="5419"/>
                    <a:pt x="5138" y="3865"/>
                    <a:pt x="5414" y="2060"/>
                  </a:cubicBezTo>
                  <a:cubicBezTo>
                    <a:pt x="5038" y="1208"/>
                    <a:pt x="4387" y="582"/>
                    <a:pt x="3534" y="80"/>
                  </a:cubicBezTo>
                  <a:cubicBezTo>
                    <a:pt x="3459" y="26"/>
                    <a:pt x="3373" y="0"/>
                    <a:pt x="3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4138100" y="1270800"/>
              <a:ext cx="118450" cy="195800"/>
            </a:xfrm>
            <a:custGeom>
              <a:rect b="b" l="l" r="r" t="t"/>
              <a:pathLst>
                <a:path extrusionOk="0" h="7832" w="4738">
                  <a:moveTo>
                    <a:pt x="2247" y="1"/>
                  </a:moveTo>
                  <a:cubicBezTo>
                    <a:pt x="2178" y="1"/>
                    <a:pt x="2109" y="26"/>
                    <a:pt x="2056" y="79"/>
                  </a:cubicBezTo>
                  <a:cubicBezTo>
                    <a:pt x="1429" y="655"/>
                    <a:pt x="878" y="1307"/>
                    <a:pt x="401" y="1984"/>
                  </a:cubicBezTo>
                  <a:cubicBezTo>
                    <a:pt x="0" y="3588"/>
                    <a:pt x="51" y="5467"/>
                    <a:pt x="326" y="7472"/>
                  </a:cubicBezTo>
                  <a:cubicBezTo>
                    <a:pt x="371" y="7672"/>
                    <a:pt x="552" y="7832"/>
                    <a:pt x="749" y="7832"/>
                  </a:cubicBezTo>
                  <a:cubicBezTo>
                    <a:pt x="775" y="7832"/>
                    <a:pt x="801" y="7829"/>
                    <a:pt x="828" y="7823"/>
                  </a:cubicBezTo>
                  <a:cubicBezTo>
                    <a:pt x="1880" y="7598"/>
                    <a:pt x="3259" y="6720"/>
                    <a:pt x="4737" y="5693"/>
                  </a:cubicBezTo>
                  <a:cubicBezTo>
                    <a:pt x="3735" y="3738"/>
                    <a:pt x="2883" y="1858"/>
                    <a:pt x="2532" y="229"/>
                  </a:cubicBezTo>
                  <a:cubicBezTo>
                    <a:pt x="2499" y="84"/>
                    <a:pt x="2373" y="1"/>
                    <a:pt x="2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4318550" y="1429775"/>
              <a:ext cx="82725" cy="78600"/>
            </a:xfrm>
            <a:custGeom>
              <a:rect b="b" l="l" r="r" t="t"/>
              <a:pathLst>
                <a:path extrusionOk="0" h="3144" w="3309">
                  <a:moveTo>
                    <a:pt x="119" y="0"/>
                  </a:moveTo>
                  <a:cubicBezTo>
                    <a:pt x="105" y="0"/>
                    <a:pt x="90" y="3"/>
                    <a:pt x="76" y="11"/>
                  </a:cubicBezTo>
                  <a:cubicBezTo>
                    <a:pt x="26" y="36"/>
                    <a:pt x="1" y="86"/>
                    <a:pt x="26" y="136"/>
                  </a:cubicBezTo>
                  <a:cubicBezTo>
                    <a:pt x="853" y="1690"/>
                    <a:pt x="1755" y="2567"/>
                    <a:pt x="3158" y="3143"/>
                  </a:cubicBezTo>
                  <a:lnTo>
                    <a:pt x="3209" y="3143"/>
                  </a:lnTo>
                  <a:cubicBezTo>
                    <a:pt x="3234" y="3143"/>
                    <a:pt x="3259" y="3118"/>
                    <a:pt x="3284" y="3093"/>
                  </a:cubicBezTo>
                  <a:cubicBezTo>
                    <a:pt x="3309" y="3043"/>
                    <a:pt x="3284" y="2993"/>
                    <a:pt x="3234" y="2968"/>
                  </a:cubicBezTo>
                  <a:cubicBezTo>
                    <a:pt x="1880" y="2417"/>
                    <a:pt x="978" y="1564"/>
                    <a:pt x="201" y="36"/>
                  </a:cubicBezTo>
                  <a:cubicBezTo>
                    <a:pt x="183" y="18"/>
                    <a:pt x="153" y="0"/>
                    <a:pt x="119" y="0"/>
                  </a:cubicBezTo>
                  <a:close/>
                </a:path>
              </a:pathLst>
            </a:custGeom>
            <a:solidFill>
              <a:srgbClr val="729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4159400" y="1415825"/>
              <a:ext cx="92125" cy="53075"/>
            </a:xfrm>
            <a:custGeom>
              <a:rect b="b" l="l" r="r" t="t"/>
              <a:pathLst>
                <a:path extrusionOk="0" h="2123" w="3685">
                  <a:moveTo>
                    <a:pt x="3572" y="1"/>
                  </a:moveTo>
                  <a:cubicBezTo>
                    <a:pt x="3551" y="1"/>
                    <a:pt x="3530" y="7"/>
                    <a:pt x="3509" y="17"/>
                  </a:cubicBezTo>
                  <a:cubicBezTo>
                    <a:pt x="2231" y="945"/>
                    <a:pt x="1103" y="1571"/>
                    <a:pt x="76" y="1947"/>
                  </a:cubicBezTo>
                  <a:cubicBezTo>
                    <a:pt x="26" y="1972"/>
                    <a:pt x="1" y="2022"/>
                    <a:pt x="26" y="2072"/>
                  </a:cubicBezTo>
                  <a:cubicBezTo>
                    <a:pt x="26" y="2097"/>
                    <a:pt x="76" y="2122"/>
                    <a:pt x="101" y="2122"/>
                  </a:cubicBezTo>
                  <a:lnTo>
                    <a:pt x="126" y="2122"/>
                  </a:lnTo>
                  <a:cubicBezTo>
                    <a:pt x="1179" y="1747"/>
                    <a:pt x="2331" y="1120"/>
                    <a:pt x="3635" y="168"/>
                  </a:cubicBezTo>
                  <a:cubicBezTo>
                    <a:pt x="3660" y="143"/>
                    <a:pt x="3685" y="92"/>
                    <a:pt x="3660" y="42"/>
                  </a:cubicBezTo>
                  <a:cubicBezTo>
                    <a:pt x="3630" y="13"/>
                    <a:pt x="3601" y="1"/>
                    <a:pt x="3572" y="1"/>
                  </a:cubicBezTo>
                  <a:close/>
                </a:path>
              </a:pathLst>
            </a:custGeom>
            <a:solidFill>
              <a:srgbClr val="729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3368050" y="1858675"/>
              <a:ext cx="685475" cy="537725"/>
            </a:xfrm>
            <a:custGeom>
              <a:rect b="b" l="l" r="r" t="t"/>
              <a:pathLst>
                <a:path extrusionOk="0" h="21509" w="27419">
                  <a:moveTo>
                    <a:pt x="4589" y="0"/>
                  </a:moveTo>
                  <a:cubicBezTo>
                    <a:pt x="3286" y="0"/>
                    <a:pt x="1994" y="625"/>
                    <a:pt x="1228" y="1802"/>
                  </a:cubicBezTo>
                  <a:cubicBezTo>
                    <a:pt x="0" y="3657"/>
                    <a:pt x="502" y="6138"/>
                    <a:pt x="2356" y="7366"/>
                  </a:cubicBezTo>
                  <a:lnTo>
                    <a:pt x="23083" y="21075"/>
                  </a:lnTo>
                  <a:cubicBezTo>
                    <a:pt x="23515" y="21366"/>
                    <a:pt x="24011" y="21509"/>
                    <a:pt x="24505" y="21509"/>
                  </a:cubicBezTo>
                  <a:cubicBezTo>
                    <a:pt x="25245" y="21509"/>
                    <a:pt x="25981" y="21190"/>
                    <a:pt x="26492" y="20574"/>
                  </a:cubicBezTo>
                  <a:cubicBezTo>
                    <a:pt x="27419" y="19496"/>
                    <a:pt x="27269" y="17842"/>
                    <a:pt x="26166" y="16940"/>
                  </a:cubicBezTo>
                  <a:lnTo>
                    <a:pt x="7168" y="950"/>
                  </a:lnTo>
                  <a:cubicBezTo>
                    <a:pt x="6423" y="309"/>
                    <a:pt x="5504" y="0"/>
                    <a:pt x="4589"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3916925" y="2120475"/>
              <a:ext cx="434850" cy="304425"/>
            </a:xfrm>
            <a:custGeom>
              <a:rect b="b" l="l" r="r" t="t"/>
              <a:pathLst>
                <a:path extrusionOk="0" h="12177" w="17394">
                  <a:moveTo>
                    <a:pt x="7366" y="0"/>
                  </a:moveTo>
                  <a:cubicBezTo>
                    <a:pt x="7359" y="0"/>
                    <a:pt x="7351" y="1"/>
                    <a:pt x="7344" y="2"/>
                  </a:cubicBezTo>
                  <a:cubicBezTo>
                    <a:pt x="6567" y="102"/>
                    <a:pt x="2908" y="6618"/>
                    <a:pt x="2908" y="6618"/>
                  </a:cubicBezTo>
                  <a:cubicBezTo>
                    <a:pt x="226" y="9576"/>
                    <a:pt x="0" y="11355"/>
                    <a:pt x="4938" y="11355"/>
                  </a:cubicBezTo>
                  <a:cubicBezTo>
                    <a:pt x="6316" y="11355"/>
                    <a:pt x="7287" y="11286"/>
                    <a:pt x="8221" y="11286"/>
                  </a:cubicBezTo>
                  <a:cubicBezTo>
                    <a:pt x="9154" y="11286"/>
                    <a:pt x="10050" y="11355"/>
                    <a:pt x="11279" y="11631"/>
                  </a:cubicBezTo>
                  <a:cubicBezTo>
                    <a:pt x="11279" y="11631"/>
                    <a:pt x="13618" y="12176"/>
                    <a:pt x="14569" y="12176"/>
                  </a:cubicBezTo>
                  <a:cubicBezTo>
                    <a:pt x="14753" y="12176"/>
                    <a:pt x="14885" y="12156"/>
                    <a:pt x="14938" y="12107"/>
                  </a:cubicBezTo>
                  <a:cubicBezTo>
                    <a:pt x="15263" y="11806"/>
                    <a:pt x="12331" y="10177"/>
                    <a:pt x="12331" y="10177"/>
                  </a:cubicBezTo>
                  <a:lnTo>
                    <a:pt x="12331" y="10177"/>
                  </a:lnTo>
                  <a:cubicBezTo>
                    <a:pt x="12331" y="10177"/>
                    <a:pt x="14626" y="10654"/>
                    <a:pt x="15872" y="10654"/>
                  </a:cubicBezTo>
                  <a:cubicBezTo>
                    <a:pt x="16242" y="10654"/>
                    <a:pt x="16519" y="10612"/>
                    <a:pt x="16617" y="10503"/>
                  </a:cubicBezTo>
                  <a:cubicBezTo>
                    <a:pt x="17043" y="10027"/>
                    <a:pt x="12757" y="8623"/>
                    <a:pt x="12757" y="8623"/>
                  </a:cubicBezTo>
                  <a:lnTo>
                    <a:pt x="12757" y="8623"/>
                  </a:lnTo>
                  <a:cubicBezTo>
                    <a:pt x="12757" y="8623"/>
                    <a:pt x="14077" y="8735"/>
                    <a:pt x="15293" y="8735"/>
                  </a:cubicBezTo>
                  <a:cubicBezTo>
                    <a:pt x="16307" y="8735"/>
                    <a:pt x="17248" y="8658"/>
                    <a:pt x="17294" y="8373"/>
                  </a:cubicBezTo>
                  <a:cubicBezTo>
                    <a:pt x="17394" y="7646"/>
                    <a:pt x="13233" y="6969"/>
                    <a:pt x="13233" y="6969"/>
                  </a:cubicBezTo>
                  <a:cubicBezTo>
                    <a:pt x="13233" y="6969"/>
                    <a:pt x="16842" y="6844"/>
                    <a:pt x="16792" y="6142"/>
                  </a:cubicBezTo>
                  <a:cubicBezTo>
                    <a:pt x="16742" y="5465"/>
                    <a:pt x="6592" y="4739"/>
                    <a:pt x="6592" y="4739"/>
                  </a:cubicBezTo>
                  <a:cubicBezTo>
                    <a:pt x="6592" y="4739"/>
                    <a:pt x="8065" y="0"/>
                    <a:pt x="7366"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3832950" y="2187900"/>
              <a:ext cx="134750" cy="166450"/>
            </a:xfrm>
            <a:custGeom>
              <a:rect b="b" l="l" r="r" t="t"/>
              <a:pathLst>
                <a:path extrusionOk="0" h="6658" w="5390">
                  <a:moveTo>
                    <a:pt x="3425" y="1"/>
                  </a:moveTo>
                  <a:cubicBezTo>
                    <a:pt x="3279" y="1"/>
                    <a:pt x="3136" y="73"/>
                    <a:pt x="3059" y="212"/>
                  </a:cubicBezTo>
                  <a:cubicBezTo>
                    <a:pt x="2056" y="1691"/>
                    <a:pt x="1053" y="3220"/>
                    <a:pt x="101" y="5074"/>
                  </a:cubicBezTo>
                  <a:cubicBezTo>
                    <a:pt x="1" y="5250"/>
                    <a:pt x="26" y="5450"/>
                    <a:pt x="151" y="5575"/>
                  </a:cubicBezTo>
                  <a:cubicBezTo>
                    <a:pt x="527" y="6052"/>
                    <a:pt x="878" y="6327"/>
                    <a:pt x="1580" y="6628"/>
                  </a:cubicBezTo>
                  <a:cubicBezTo>
                    <a:pt x="1632" y="6648"/>
                    <a:pt x="1686" y="6657"/>
                    <a:pt x="1740" y="6657"/>
                  </a:cubicBezTo>
                  <a:cubicBezTo>
                    <a:pt x="1891" y="6657"/>
                    <a:pt x="2039" y="6582"/>
                    <a:pt x="2131" y="6453"/>
                  </a:cubicBezTo>
                  <a:cubicBezTo>
                    <a:pt x="3384" y="4673"/>
                    <a:pt x="4587" y="3119"/>
                    <a:pt x="5289" y="1716"/>
                  </a:cubicBezTo>
                  <a:cubicBezTo>
                    <a:pt x="5389" y="1540"/>
                    <a:pt x="5339" y="1290"/>
                    <a:pt x="5164" y="1164"/>
                  </a:cubicBezTo>
                  <a:cubicBezTo>
                    <a:pt x="4713" y="814"/>
                    <a:pt x="4312" y="513"/>
                    <a:pt x="3685" y="87"/>
                  </a:cubicBezTo>
                  <a:cubicBezTo>
                    <a:pt x="3608" y="29"/>
                    <a:pt x="3516" y="1"/>
                    <a:pt x="34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3851125" y="2221150"/>
              <a:ext cx="102150" cy="92400"/>
            </a:xfrm>
            <a:custGeom>
              <a:rect b="b" l="l" r="r" t="t"/>
              <a:pathLst>
                <a:path extrusionOk="0" h="3696" w="4086">
                  <a:moveTo>
                    <a:pt x="1847" y="1"/>
                  </a:moveTo>
                  <a:cubicBezTo>
                    <a:pt x="973" y="1"/>
                    <a:pt x="329" y="502"/>
                    <a:pt x="176" y="1438"/>
                  </a:cubicBezTo>
                  <a:cubicBezTo>
                    <a:pt x="1" y="2516"/>
                    <a:pt x="577" y="3494"/>
                    <a:pt x="1655" y="3669"/>
                  </a:cubicBezTo>
                  <a:cubicBezTo>
                    <a:pt x="1760" y="3687"/>
                    <a:pt x="1866" y="3695"/>
                    <a:pt x="1970" y="3695"/>
                  </a:cubicBezTo>
                  <a:cubicBezTo>
                    <a:pt x="2905" y="3695"/>
                    <a:pt x="3753" y="3010"/>
                    <a:pt x="3910" y="2040"/>
                  </a:cubicBezTo>
                  <a:cubicBezTo>
                    <a:pt x="4086" y="962"/>
                    <a:pt x="3334" y="210"/>
                    <a:pt x="2256" y="35"/>
                  </a:cubicBezTo>
                  <a:cubicBezTo>
                    <a:pt x="2115" y="12"/>
                    <a:pt x="1978" y="1"/>
                    <a:pt x="18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3787225" y="632300"/>
              <a:ext cx="999400" cy="149875"/>
            </a:xfrm>
            <a:custGeom>
              <a:rect b="b" l="l" r="r" t="t"/>
              <a:pathLst>
                <a:path extrusionOk="0" h="5995" w="39976">
                  <a:moveTo>
                    <a:pt x="14913" y="280"/>
                  </a:moveTo>
                  <a:cubicBezTo>
                    <a:pt x="17920" y="280"/>
                    <a:pt x="21153" y="381"/>
                    <a:pt x="24361" y="556"/>
                  </a:cubicBezTo>
                  <a:cubicBezTo>
                    <a:pt x="33735" y="1107"/>
                    <a:pt x="38522" y="3263"/>
                    <a:pt x="39474" y="4591"/>
                  </a:cubicBezTo>
                  <a:cubicBezTo>
                    <a:pt x="39574" y="4742"/>
                    <a:pt x="39675" y="4942"/>
                    <a:pt x="39625" y="5117"/>
                  </a:cubicBezTo>
                  <a:cubicBezTo>
                    <a:pt x="39503" y="5547"/>
                    <a:pt x="38069" y="5706"/>
                    <a:pt x="35803" y="5706"/>
                  </a:cubicBezTo>
                  <a:cubicBezTo>
                    <a:pt x="32915" y="5706"/>
                    <a:pt x="28678" y="5448"/>
                    <a:pt x="24086" y="5168"/>
                  </a:cubicBezTo>
                  <a:cubicBezTo>
                    <a:pt x="22607" y="5092"/>
                    <a:pt x="21078" y="4992"/>
                    <a:pt x="19499" y="4892"/>
                  </a:cubicBezTo>
                  <a:cubicBezTo>
                    <a:pt x="8446" y="4265"/>
                    <a:pt x="1103" y="2812"/>
                    <a:pt x="376" y="1784"/>
                  </a:cubicBezTo>
                  <a:cubicBezTo>
                    <a:pt x="301" y="1709"/>
                    <a:pt x="326" y="1659"/>
                    <a:pt x="326" y="1634"/>
                  </a:cubicBezTo>
                  <a:cubicBezTo>
                    <a:pt x="552" y="882"/>
                    <a:pt x="6918" y="280"/>
                    <a:pt x="14913" y="280"/>
                  </a:cubicBezTo>
                  <a:close/>
                  <a:moveTo>
                    <a:pt x="14575" y="1"/>
                  </a:moveTo>
                  <a:cubicBezTo>
                    <a:pt x="6957" y="1"/>
                    <a:pt x="332" y="520"/>
                    <a:pt x="50" y="1559"/>
                  </a:cubicBezTo>
                  <a:cubicBezTo>
                    <a:pt x="25" y="1634"/>
                    <a:pt x="0" y="1784"/>
                    <a:pt x="126" y="1960"/>
                  </a:cubicBezTo>
                  <a:cubicBezTo>
                    <a:pt x="1028" y="3238"/>
                    <a:pt x="9173" y="4591"/>
                    <a:pt x="19499" y="5193"/>
                  </a:cubicBezTo>
                  <a:cubicBezTo>
                    <a:pt x="21053" y="5268"/>
                    <a:pt x="22607" y="5368"/>
                    <a:pt x="24061" y="5468"/>
                  </a:cubicBezTo>
                  <a:cubicBezTo>
                    <a:pt x="29173" y="5769"/>
                    <a:pt x="33058" y="5995"/>
                    <a:pt x="35715" y="5995"/>
                  </a:cubicBezTo>
                  <a:cubicBezTo>
                    <a:pt x="38346" y="5995"/>
                    <a:pt x="39750" y="5769"/>
                    <a:pt x="39900" y="5218"/>
                  </a:cubicBezTo>
                  <a:cubicBezTo>
                    <a:pt x="39975" y="4967"/>
                    <a:pt x="39900" y="4716"/>
                    <a:pt x="39700" y="4416"/>
                  </a:cubicBezTo>
                  <a:cubicBezTo>
                    <a:pt x="38547" y="2787"/>
                    <a:pt x="33259" y="782"/>
                    <a:pt x="24386" y="280"/>
                  </a:cubicBezTo>
                  <a:cubicBezTo>
                    <a:pt x="21209" y="94"/>
                    <a:pt x="17803" y="1"/>
                    <a:pt x="145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3806650" y="542850"/>
              <a:ext cx="968075" cy="313275"/>
            </a:xfrm>
            <a:custGeom>
              <a:rect b="b" l="l" r="r" t="t"/>
              <a:pathLst>
                <a:path extrusionOk="0" h="12531" w="38723">
                  <a:moveTo>
                    <a:pt x="36742" y="274"/>
                  </a:moveTo>
                  <a:cubicBezTo>
                    <a:pt x="37695" y="274"/>
                    <a:pt x="38271" y="375"/>
                    <a:pt x="38396" y="575"/>
                  </a:cubicBezTo>
                  <a:cubicBezTo>
                    <a:pt x="38421" y="625"/>
                    <a:pt x="38421" y="675"/>
                    <a:pt x="38396" y="751"/>
                  </a:cubicBezTo>
                  <a:cubicBezTo>
                    <a:pt x="37895" y="2029"/>
                    <a:pt x="29675" y="4610"/>
                    <a:pt x="22005" y="6941"/>
                  </a:cubicBezTo>
                  <a:cubicBezTo>
                    <a:pt x="17407" y="8341"/>
                    <a:pt x="4518" y="12261"/>
                    <a:pt x="1160" y="12261"/>
                  </a:cubicBezTo>
                  <a:cubicBezTo>
                    <a:pt x="730" y="12261"/>
                    <a:pt x="456" y="12196"/>
                    <a:pt x="376" y="12054"/>
                  </a:cubicBezTo>
                  <a:cubicBezTo>
                    <a:pt x="301" y="11954"/>
                    <a:pt x="301" y="11828"/>
                    <a:pt x="376" y="11653"/>
                  </a:cubicBezTo>
                  <a:cubicBezTo>
                    <a:pt x="902" y="10375"/>
                    <a:pt x="5163" y="7367"/>
                    <a:pt x="14837" y="4435"/>
                  </a:cubicBezTo>
                  <a:cubicBezTo>
                    <a:pt x="23534" y="1803"/>
                    <a:pt x="32958" y="274"/>
                    <a:pt x="36742" y="274"/>
                  </a:cubicBezTo>
                  <a:close/>
                  <a:moveTo>
                    <a:pt x="36584" y="0"/>
                  </a:moveTo>
                  <a:cubicBezTo>
                    <a:pt x="32360" y="0"/>
                    <a:pt x="22573" y="1779"/>
                    <a:pt x="14762" y="4159"/>
                  </a:cubicBezTo>
                  <a:cubicBezTo>
                    <a:pt x="5614" y="6941"/>
                    <a:pt x="752" y="9949"/>
                    <a:pt x="100" y="11553"/>
                  </a:cubicBezTo>
                  <a:cubicBezTo>
                    <a:pt x="0" y="11803"/>
                    <a:pt x="0" y="12029"/>
                    <a:pt x="100" y="12204"/>
                  </a:cubicBezTo>
                  <a:cubicBezTo>
                    <a:pt x="226" y="12430"/>
                    <a:pt x="577" y="12530"/>
                    <a:pt x="1203" y="12530"/>
                  </a:cubicBezTo>
                  <a:cubicBezTo>
                    <a:pt x="3634" y="12530"/>
                    <a:pt x="10101" y="10876"/>
                    <a:pt x="22081" y="7217"/>
                  </a:cubicBezTo>
                  <a:cubicBezTo>
                    <a:pt x="32206" y="4159"/>
                    <a:pt x="38171" y="2129"/>
                    <a:pt x="38672" y="876"/>
                  </a:cubicBezTo>
                  <a:cubicBezTo>
                    <a:pt x="38722" y="725"/>
                    <a:pt x="38722" y="575"/>
                    <a:pt x="38647" y="425"/>
                  </a:cubicBezTo>
                  <a:cubicBezTo>
                    <a:pt x="38480" y="134"/>
                    <a:pt x="37741" y="0"/>
                    <a:pt x="365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4588600" y="719475"/>
              <a:ext cx="124075" cy="127025"/>
            </a:xfrm>
            <a:custGeom>
              <a:rect b="b" l="l" r="r" t="t"/>
              <a:pathLst>
                <a:path extrusionOk="0" h="5081" w="4963">
                  <a:moveTo>
                    <a:pt x="2842" y="0"/>
                  </a:moveTo>
                  <a:cubicBezTo>
                    <a:pt x="2814" y="0"/>
                    <a:pt x="2784" y="9"/>
                    <a:pt x="2757" y="26"/>
                  </a:cubicBezTo>
                  <a:cubicBezTo>
                    <a:pt x="2457" y="327"/>
                    <a:pt x="2156" y="703"/>
                    <a:pt x="1855" y="1129"/>
                  </a:cubicBezTo>
                  <a:cubicBezTo>
                    <a:pt x="1830" y="1179"/>
                    <a:pt x="1780" y="1204"/>
                    <a:pt x="1730" y="1204"/>
                  </a:cubicBezTo>
                  <a:cubicBezTo>
                    <a:pt x="1254" y="1154"/>
                    <a:pt x="828" y="1104"/>
                    <a:pt x="427" y="1104"/>
                  </a:cubicBezTo>
                  <a:cubicBezTo>
                    <a:pt x="326" y="1104"/>
                    <a:pt x="276" y="1179"/>
                    <a:pt x="301" y="1255"/>
                  </a:cubicBezTo>
                  <a:cubicBezTo>
                    <a:pt x="452" y="1756"/>
                    <a:pt x="627" y="2182"/>
                    <a:pt x="853" y="2508"/>
                  </a:cubicBezTo>
                  <a:cubicBezTo>
                    <a:pt x="903" y="2558"/>
                    <a:pt x="903" y="2608"/>
                    <a:pt x="853" y="2658"/>
                  </a:cubicBezTo>
                  <a:cubicBezTo>
                    <a:pt x="527" y="3059"/>
                    <a:pt x="251" y="3460"/>
                    <a:pt x="51" y="3861"/>
                  </a:cubicBezTo>
                  <a:cubicBezTo>
                    <a:pt x="1" y="3936"/>
                    <a:pt x="76" y="4036"/>
                    <a:pt x="176" y="4036"/>
                  </a:cubicBezTo>
                  <a:cubicBezTo>
                    <a:pt x="853" y="4011"/>
                    <a:pt x="1504" y="3986"/>
                    <a:pt x="1880" y="3886"/>
                  </a:cubicBezTo>
                  <a:cubicBezTo>
                    <a:pt x="1895" y="3879"/>
                    <a:pt x="1910" y="3876"/>
                    <a:pt x="1924" y="3876"/>
                  </a:cubicBezTo>
                  <a:cubicBezTo>
                    <a:pt x="1958" y="3876"/>
                    <a:pt x="1988" y="3893"/>
                    <a:pt x="2006" y="3911"/>
                  </a:cubicBezTo>
                  <a:cubicBezTo>
                    <a:pt x="2457" y="4362"/>
                    <a:pt x="2908" y="4788"/>
                    <a:pt x="3309" y="5064"/>
                  </a:cubicBezTo>
                  <a:cubicBezTo>
                    <a:pt x="3331" y="5075"/>
                    <a:pt x="3354" y="5080"/>
                    <a:pt x="3376" y="5080"/>
                  </a:cubicBezTo>
                  <a:cubicBezTo>
                    <a:pt x="3449" y="5080"/>
                    <a:pt x="3509" y="5022"/>
                    <a:pt x="3509" y="4964"/>
                  </a:cubicBezTo>
                  <a:cubicBezTo>
                    <a:pt x="3534" y="4362"/>
                    <a:pt x="3559" y="3811"/>
                    <a:pt x="3509" y="3360"/>
                  </a:cubicBezTo>
                  <a:cubicBezTo>
                    <a:pt x="3509" y="3310"/>
                    <a:pt x="3534" y="3260"/>
                    <a:pt x="3585" y="3234"/>
                  </a:cubicBezTo>
                  <a:cubicBezTo>
                    <a:pt x="4086" y="3009"/>
                    <a:pt x="4562" y="2783"/>
                    <a:pt x="4888" y="2533"/>
                  </a:cubicBezTo>
                  <a:cubicBezTo>
                    <a:pt x="4963" y="2483"/>
                    <a:pt x="4963" y="2357"/>
                    <a:pt x="4888" y="2332"/>
                  </a:cubicBezTo>
                  <a:cubicBezTo>
                    <a:pt x="4387" y="2031"/>
                    <a:pt x="3910" y="1781"/>
                    <a:pt x="3484" y="1656"/>
                  </a:cubicBezTo>
                  <a:cubicBezTo>
                    <a:pt x="3434" y="1630"/>
                    <a:pt x="3409" y="1605"/>
                    <a:pt x="3384" y="1555"/>
                  </a:cubicBezTo>
                  <a:cubicBezTo>
                    <a:pt x="3334" y="1129"/>
                    <a:pt x="3158" y="603"/>
                    <a:pt x="2958" y="77"/>
                  </a:cubicBezTo>
                  <a:cubicBezTo>
                    <a:pt x="2942" y="28"/>
                    <a:pt x="2894"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3922550" y="588475"/>
              <a:ext cx="90875" cy="90200"/>
            </a:xfrm>
            <a:custGeom>
              <a:rect b="b" l="l" r="r" t="t"/>
              <a:pathLst>
                <a:path extrusionOk="0" h="3608" w="3635">
                  <a:moveTo>
                    <a:pt x="1691" y="1"/>
                  </a:moveTo>
                  <a:cubicBezTo>
                    <a:pt x="1655" y="1"/>
                    <a:pt x="1620" y="22"/>
                    <a:pt x="1605" y="53"/>
                  </a:cubicBezTo>
                  <a:cubicBezTo>
                    <a:pt x="1480" y="329"/>
                    <a:pt x="1379" y="680"/>
                    <a:pt x="1279" y="1056"/>
                  </a:cubicBezTo>
                  <a:cubicBezTo>
                    <a:pt x="1254" y="1081"/>
                    <a:pt x="1229" y="1106"/>
                    <a:pt x="1204" y="1131"/>
                  </a:cubicBezTo>
                  <a:cubicBezTo>
                    <a:pt x="878" y="1131"/>
                    <a:pt x="502" y="1206"/>
                    <a:pt x="76" y="1307"/>
                  </a:cubicBezTo>
                  <a:cubicBezTo>
                    <a:pt x="26" y="1332"/>
                    <a:pt x="1" y="1407"/>
                    <a:pt x="26" y="1457"/>
                  </a:cubicBezTo>
                  <a:cubicBezTo>
                    <a:pt x="277" y="1708"/>
                    <a:pt x="602" y="1958"/>
                    <a:pt x="978" y="2234"/>
                  </a:cubicBezTo>
                  <a:cubicBezTo>
                    <a:pt x="1003" y="2259"/>
                    <a:pt x="1028" y="2284"/>
                    <a:pt x="1028" y="2309"/>
                  </a:cubicBezTo>
                  <a:cubicBezTo>
                    <a:pt x="1003" y="2585"/>
                    <a:pt x="1053" y="3061"/>
                    <a:pt x="1129" y="3537"/>
                  </a:cubicBezTo>
                  <a:cubicBezTo>
                    <a:pt x="1129" y="3573"/>
                    <a:pt x="1166" y="3608"/>
                    <a:pt x="1206" y="3608"/>
                  </a:cubicBezTo>
                  <a:cubicBezTo>
                    <a:pt x="1222" y="3608"/>
                    <a:pt x="1239" y="3602"/>
                    <a:pt x="1254" y="3587"/>
                  </a:cubicBezTo>
                  <a:cubicBezTo>
                    <a:pt x="1530" y="3412"/>
                    <a:pt x="1755" y="3161"/>
                    <a:pt x="2006" y="2885"/>
                  </a:cubicBezTo>
                  <a:cubicBezTo>
                    <a:pt x="2024" y="2868"/>
                    <a:pt x="2054" y="2850"/>
                    <a:pt x="2079" y="2850"/>
                  </a:cubicBezTo>
                  <a:cubicBezTo>
                    <a:pt x="2089" y="2850"/>
                    <a:pt x="2099" y="2853"/>
                    <a:pt x="2106" y="2860"/>
                  </a:cubicBezTo>
                  <a:cubicBezTo>
                    <a:pt x="2357" y="2986"/>
                    <a:pt x="2683" y="3061"/>
                    <a:pt x="3033" y="3086"/>
                  </a:cubicBezTo>
                  <a:cubicBezTo>
                    <a:pt x="3047" y="3090"/>
                    <a:pt x="3059" y="3092"/>
                    <a:pt x="3071" y="3092"/>
                  </a:cubicBezTo>
                  <a:cubicBezTo>
                    <a:pt x="3124" y="3092"/>
                    <a:pt x="3154" y="3048"/>
                    <a:pt x="3134" y="2986"/>
                  </a:cubicBezTo>
                  <a:cubicBezTo>
                    <a:pt x="3084" y="2710"/>
                    <a:pt x="3008" y="2409"/>
                    <a:pt x="2908" y="2083"/>
                  </a:cubicBezTo>
                  <a:cubicBezTo>
                    <a:pt x="2908" y="2058"/>
                    <a:pt x="2908" y="2033"/>
                    <a:pt x="2933" y="2008"/>
                  </a:cubicBezTo>
                  <a:cubicBezTo>
                    <a:pt x="3209" y="1733"/>
                    <a:pt x="3434" y="1482"/>
                    <a:pt x="3610" y="1231"/>
                  </a:cubicBezTo>
                  <a:cubicBezTo>
                    <a:pt x="3635" y="1181"/>
                    <a:pt x="3610" y="1106"/>
                    <a:pt x="3535" y="1106"/>
                  </a:cubicBezTo>
                  <a:cubicBezTo>
                    <a:pt x="3159" y="1031"/>
                    <a:pt x="2783" y="981"/>
                    <a:pt x="2457" y="981"/>
                  </a:cubicBezTo>
                  <a:cubicBezTo>
                    <a:pt x="2432" y="981"/>
                    <a:pt x="2407" y="956"/>
                    <a:pt x="2382" y="931"/>
                  </a:cubicBezTo>
                  <a:cubicBezTo>
                    <a:pt x="2231" y="630"/>
                    <a:pt x="2006" y="329"/>
                    <a:pt x="1755" y="28"/>
                  </a:cubicBezTo>
                  <a:cubicBezTo>
                    <a:pt x="1736" y="9"/>
                    <a:pt x="1713" y="1"/>
                    <a:pt x="16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4509650" y="540050"/>
              <a:ext cx="56425" cy="58650"/>
            </a:xfrm>
            <a:custGeom>
              <a:rect b="b" l="l" r="r" t="t"/>
              <a:pathLst>
                <a:path extrusionOk="0" h="2346" w="2257">
                  <a:moveTo>
                    <a:pt x="1378" y="1"/>
                  </a:moveTo>
                  <a:cubicBezTo>
                    <a:pt x="1369" y="1"/>
                    <a:pt x="1361" y="4"/>
                    <a:pt x="1354" y="10"/>
                  </a:cubicBezTo>
                  <a:cubicBezTo>
                    <a:pt x="1154" y="186"/>
                    <a:pt x="953" y="336"/>
                    <a:pt x="828" y="487"/>
                  </a:cubicBezTo>
                  <a:cubicBezTo>
                    <a:pt x="803" y="512"/>
                    <a:pt x="778" y="512"/>
                    <a:pt x="753" y="512"/>
                  </a:cubicBezTo>
                  <a:cubicBezTo>
                    <a:pt x="577" y="462"/>
                    <a:pt x="326" y="436"/>
                    <a:pt x="76" y="436"/>
                  </a:cubicBezTo>
                  <a:cubicBezTo>
                    <a:pt x="26" y="436"/>
                    <a:pt x="1" y="462"/>
                    <a:pt x="1" y="512"/>
                  </a:cubicBezTo>
                  <a:cubicBezTo>
                    <a:pt x="76" y="687"/>
                    <a:pt x="176" y="888"/>
                    <a:pt x="326" y="1088"/>
                  </a:cubicBezTo>
                  <a:cubicBezTo>
                    <a:pt x="326" y="1113"/>
                    <a:pt x="326" y="1138"/>
                    <a:pt x="326" y="1138"/>
                  </a:cubicBezTo>
                  <a:cubicBezTo>
                    <a:pt x="226" y="1339"/>
                    <a:pt x="126" y="1514"/>
                    <a:pt x="51" y="1690"/>
                  </a:cubicBezTo>
                  <a:cubicBezTo>
                    <a:pt x="26" y="1715"/>
                    <a:pt x="51" y="1765"/>
                    <a:pt x="101" y="1765"/>
                  </a:cubicBezTo>
                  <a:cubicBezTo>
                    <a:pt x="194" y="1775"/>
                    <a:pt x="288" y="1781"/>
                    <a:pt x="378" y="1781"/>
                  </a:cubicBezTo>
                  <a:cubicBezTo>
                    <a:pt x="505" y="1781"/>
                    <a:pt x="625" y="1769"/>
                    <a:pt x="727" y="1740"/>
                  </a:cubicBezTo>
                  <a:cubicBezTo>
                    <a:pt x="753" y="1740"/>
                    <a:pt x="778" y="1765"/>
                    <a:pt x="778" y="1765"/>
                  </a:cubicBezTo>
                  <a:cubicBezTo>
                    <a:pt x="903" y="1990"/>
                    <a:pt x="1003" y="2166"/>
                    <a:pt x="1154" y="2316"/>
                  </a:cubicBezTo>
                  <a:cubicBezTo>
                    <a:pt x="1164" y="2337"/>
                    <a:pt x="1179" y="2345"/>
                    <a:pt x="1195" y="2345"/>
                  </a:cubicBezTo>
                  <a:cubicBezTo>
                    <a:pt x="1217" y="2345"/>
                    <a:pt x="1239" y="2331"/>
                    <a:pt x="1254" y="2316"/>
                  </a:cubicBezTo>
                  <a:cubicBezTo>
                    <a:pt x="1354" y="2015"/>
                    <a:pt x="1454" y="1740"/>
                    <a:pt x="1479" y="1564"/>
                  </a:cubicBezTo>
                  <a:cubicBezTo>
                    <a:pt x="1479" y="1539"/>
                    <a:pt x="1504" y="1514"/>
                    <a:pt x="1504" y="1514"/>
                  </a:cubicBezTo>
                  <a:cubicBezTo>
                    <a:pt x="1780" y="1389"/>
                    <a:pt x="2031" y="1289"/>
                    <a:pt x="2231" y="1163"/>
                  </a:cubicBezTo>
                  <a:cubicBezTo>
                    <a:pt x="2256" y="1138"/>
                    <a:pt x="2256" y="1088"/>
                    <a:pt x="2231" y="1063"/>
                  </a:cubicBezTo>
                  <a:cubicBezTo>
                    <a:pt x="1981" y="938"/>
                    <a:pt x="1730" y="837"/>
                    <a:pt x="1555" y="787"/>
                  </a:cubicBezTo>
                  <a:cubicBezTo>
                    <a:pt x="1530" y="787"/>
                    <a:pt x="1504" y="762"/>
                    <a:pt x="1504" y="737"/>
                  </a:cubicBezTo>
                  <a:cubicBezTo>
                    <a:pt x="1504" y="487"/>
                    <a:pt x="1479" y="236"/>
                    <a:pt x="1429" y="61"/>
                  </a:cubicBezTo>
                  <a:cubicBezTo>
                    <a:pt x="1429" y="24"/>
                    <a:pt x="1402" y="1"/>
                    <a:pt x="13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a:off x="3994625" y="783000"/>
              <a:ext cx="57025" cy="58500"/>
            </a:xfrm>
            <a:custGeom>
              <a:rect b="b" l="l" r="r" t="t"/>
              <a:pathLst>
                <a:path extrusionOk="0" h="2340" w="2281">
                  <a:moveTo>
                    <a:pt x="1412" y="0"/>
                  </a:moveTo>
                  <a:cubicBezTo>
                    <a:pt x="1395" y="0"/>
                    <a:pt x="1374" y="6"/>
                    <a:pt x="1353" y="17"/>
                  </a:cubicBezTo>
                  <a:cubicBezTo>
                    <a:pt x="1153" y="167"/>
                    <a:pt x="978" y="318"/>
                    <a:pt x="827" y="493"/>
                  </a:cubicBezTo>
                  <a:lnTo>
                    <a:pt x="777" y="493"/>
                  </a:lnTo>
                  <a:cubicBezTo>
                    <a:pt x="576" y="443"/>
                    <a:pt x="351" y="443"/>
                    <a:pt x="75" y="418"/>
                  </a:cubicBezTo>
                  <a:cubicBezTo>
                    <a:pt x="25" y="418"/>
                    <a:pt x="0" y="468"/>
                    <a:pt x="25" y="493"/>
                  </a:cubicBezTo>
                  <a:cubicBezTo>
                    <a:pt x="100" y="693"/>
                    <a:pt x="201" y="869"/>
                    <a:pt x="326" y="1069"/>
                  </a:cubicBezTo>
                  <a:cubicBezTo>
                    <a:pt x="351" y="1094"/>
                    <a:pt x="351" y="1120"/>
                    <a:pt x="326" y="1145"/>
                  </a:cubicBezTo>
                  <a:cubicBezTo>
                    <a:pt x="226" y="1320"/>
                    <a:pt x="125" y="1495"/>
                    <a:pt x="75" y="1671"/>
                  </a:cubicBezTo>
                  <a:cubicBezTo>
                    <a:pt x="50" y="1696"/>
                    <a:pt x="75" y="1746"/>
                    <a:pt x="100" y="1746"/>
                  </a:cubicBezTo>
                  <a:cubicBezTo>
                    <a:pt x="226" y="1759"/>
                    <a:pt x="338" y="1765"/>
                    <a:pt x="442" y="1765"/>
                  </a:cubicBezTo>
                  <a:cubicBezTo>
                    <a:pt x="545" y="1765"/>
                    <a:pt x="639" y="1759"/>
                    <a:pt x="727" y="1746"/>
                  </a:cubicBezTo>
                  <a:cubicBezTo>
                    <a:pt x="734" y="1739"/>
                    <a:pt x="742" y="1736"/>
                    <a:pt x="749" y="1736"/>
                  </a:cubicBezTo>
                  <a:cubicBezTo>
                    <a:pt x="767" y="1736"/>
                    <a:pt x="784" y="1753"/>
                    <a:pt x="802" y="1771"/>
                  </a:cubicBezTo>
                  <a:cubicBezTo>
                    <a:pt x="902" y="1972"/>
                    <a:pt x="1028" y="2172"/>
                    <a:pt x="1153" y="2323"/>
                  </a:cubicBezTo>
                  <a:cubicBezTo>
                    <a:pt x="1163" y="2333"/>
                    <a:pt x="1182" y="2339"/>
                    <a:pt x="1201" y="2339"/>
                  </a:cubicBezTo>
                  <a:cubicBezTo>
                    <a:pt x="1227" y="2339"/>
                    <a:pt x="1253" y="2327"/>
                    <a:pt x="1253" y="2297"/>
                  </a:cubicBezTo>
                  <a:cubicBezTo>
                    <a:pt x="1353" y="1997"/>
                    <a:pt x="1454" y="1721"/>
                    <a:pt x="1504" y="1546"/>
                  </a:cubicBezTo>
                  <a:cubicBezTo>
                    <a:pt x="1504" y="1521"/>
                    <a:pt x="1504" y="1495"/>
                    <a:pt x="1529" y="1495"/>
                  </a:cubicBezTo>
                  <a:cubicBezTo>
                    <a:pt x="1805" y="1395"/>
                    <a:pt x="2055" y="1270"/>
                    <a:pt x="2231" y="1145"/>
                  </a:cubicBezTo>
                  <a:cubicBezTo>
                    <a:pt x="2281" y="1120"/>
                    <a:pt x="2281" y="1069"/>
                    <a:pt x="2231" y="1044"/>
                  </a:cubicBezTo>
                  <a:cubicBezTo>
                    <a:pt x="1980" y="919"/>
                    <a:pt x="1754" y="819"/>
                    <a:pt x="1554" y="769"/>
                  </a:cubicBezTo>
                  <a:cubicBezTo>
                    <a:pt x="1529" y="769"/>
                    <a:pt x="1504" y="744"/>
                    <a:pt x="1504" y="719"/>
                  </a:cubicBezTo>
                  <a:cubicBezTo>
                    <a:pt x="1504" y="468"/>
                    <a:pt x="1504" y="217"/>
                    <a:pt x="1454" y="42"/>
                  </a:cubicBezTo>
                  <a:cubicBezTo>
                    <a:pt x="1454" y="12"/>
                    <a:pt x="1436" y="0"/>
                    <a:pt x="14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4126200" y="445900"/>
              <a:ext cx="52025" cy="50200"/>
            </a:xfrm>
            <a:custGeom>
              <a:rect b="b" l="l" r="r" t="t"/>
              <a:pathLst>
                <a:path extrusionOk="0" h="2008" w="2081">
                  <a:moveTo>
                    <a:pt x="1342" y="1"/>
                  </a:moveTo>
                  <a:cubicBezTo>
                    <a:pt x="1329" y="1"/>
                    <a:pt x="1314" y="7"/>
                    <a:pt x="1304" y="17"/>
                  </a:cubicBezTo>
                  <a:cubicBezTo>
                    <a:pt x="1103" y="217"/>
                    <a:pt x="928" y="418"/>
                    <a:pt x="827" y="568"/>
                  </a:cubicBezTo>
                  <a:cubicBezTo>
                    <a:pt x="802" y="568"/>
                    <a:pt x="802" y="593"/>
                    <a:pt x="777" y="593"/>
                  </a:cubicBezTo>
                  <a:cubicBezTo>
                    <a:pt x="696" y="586"/>
                    <a:pt x="618" y="583"/>
                    <a:pt x="542" y="583"/>
                  </a:cubicBezTo>
                  <a:cubicBezTo>
                    <a:pt x="359" y="583"/>
                    <a:pt x="192" y="601"/>
                    <a:pt x="50" y="618"/>
                  </a:cubicBezTo>
                  <a:cubicBezTo>
                    <a:pt x="25" y="618"/>
                    <a:pt x="0" y="669"/>
                    <a:pt x="25" y="719"/>
                  </a:cubicBezTo>
                  <a:cubicBezTo>
                    <a:pt x="201" y="894"/>
                    <a:pt x="351" y="1070"/>
                    <a:pt x="501" y="1195"/>
                  </a:cubicBezTo>
                  <a:cubicBezTo>
                    <a:pt x="501" y="1195"/>
                    <a:pt x="527" y="1220"/>
                    <a:pt x="501" y="1245"/>
                  </a:cubicBezTo>
                  <a:cubicBezTo>
                    <a:pt x="426" y="1446"/>
                    <a:pt x="351" y="1671"/>
                    <a:pt x="326" y="1822"/>
                  </a:cubicBezTo>
                  <a:cubicBezTo>
                    <a:pt x="301" y="1872"/>
                    <a:pt x="351" y="1897"/>
                    <a:pt x="376" y="1897"/>
                  </a:cubicBezTo>
                  <a:cubicBezTo>
                    <a:pt x="602" y="1847"/>
                    <a:pt x="827" y="1771"/>
                    <a:pt x="1003" y="1696"/>
                  </a:cubicBezTo>
                  <a:cubicBezTo>
                    <a:pt x="1015" y="1684"/>
                    <a:pt x="1022" y="1677"/>
                    <a:pt x="1028" y="1677"/>
                  </a:cubicBezTo>
                  <a:cubicBezTo>
                    <a:pt x="1034" y="1677"/>
                    <a:pt x="1040" y="1684"/>
                    <a:pt x="1053" y="1696"/>
                  </a:cubicBezTo>
                  <a:cubicBezTo>
                    <a:pt x="1203" y="1796"/>
                    <a:pt x="1379" y="1897"/>
                    <a:pt x="1604" y="1997"/>
                  </a:cubicBezTo>
                  <a:cubicBezTo>
                    <a:pt x="1612" y="2004"/>
                    <a:pt x="1621" y="2007"/>
                    <a:pt x="1631" y="2007"/>
                  </a:cubicBezTo>
                  <a:cubicBezTo>
                    <a:pt x="1654" y="2007"/>
                    <a:pt x="1679" y="1990"/>
                    <a:pt x="1679" y="1972"/>
                  </a:cubicBezTo>
                  <a:cubicBezTo>
                    <a:pt x="1679" y="1771"/>
                    <a:pt x="1654" y="1571"/>
                    <a:pt x="1629" y="1370"/>
                  </a:cubicBezTo>
                  <a:cubicBezTo>
                    <a:pt x="1629" y="1345"/>
                    <a:pt x="1629" y="1320"/>
                    <a:pt x="1654" y="1320"/>
                  </a:cubicBezTo>
                  <a:cubicBezTo>
                    <a:pt x="1805" y="1195"/>
                    <a:pt x="1955" y="1070"/>
                    <a:pt x="2055" y="969"/>
                  </a:cubicBezTo>
                  <a:cubicBezTo>
                    <a:pt x="2080" y="944"/>
                    <a:pt x="2080" y="894"/>
                    <a:pt x="2055" y="869"/>
                  </a:cubicBezTo>
                  <a:cubicBezTo>
                    <a:pt x="1880" y="769"/>
                    <a:pt x="1679" y="694"/>
                    <a:pt x="1529" y="669"/>
                  </a:cubicBezTo>
                  <a:cubicBezTo>
                    <a:pt x="1504" y="669"/>
                    <a:pt x="1479" y="644"/>
                    <a:pt x="1479" y="618"/>
                  </a:cubicBezTo>
                  <a:cubicBezTo>
                    <a:pt x="1479" y="418"/>
                    <a:pt x="1429" y="217"/>
                    <a:pt x="1379" y="42"/>
                  </a:cubicBezTo>
                  <a:cubicBezTo>
                    <a:pt x="1379" y="13"/>
                    <a:pt x="1361" y="1"/>
                    <a:pt x="13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4763425" y="641325"/>
              <a:ext cx="40125" cy="41500"/>
            </a:xfrm>
            <a:custGeom>
              <a:rect b="b" l="l" r="r" t="t"/>
              <a:pathLst>
                <a:path extrusionOk="0" h="1660" w="1605">
                  <a:moveTo>
                    <a:pt x="890" y="1"/>
                  </a:moveTo>
                  <a:cubicBezTo>
                    <a:pt x="877" y="1"/>
                    <a:pt x="865" y="7"/>
                    <a:pt x="852" y="20"/>
                  </a:cubicBezTo>
                  <a:cubicBezTo>
                    <a:pt x="752" y="120"/>
                    <a:pt x="652" y="245"/>
                    <a:pt x="577" y="396"/>
                  </a:cubicBezTo>
                  <a:cubicBezTo>
                    <a:pt x="551" y="396"/>
                    <a:pt x="551" y="421"/>
                    <a:pt x="526" y="421"/>
                  </a:cubicBezTo>
                  <a:cubicBezTo>
                    <a:pt x="376" y="396"/>
                    <a:pt x="226" y="396"/>
                    <a:pt x="100" y="396"/>
                  </a:cubicBezTo>
                  <a:cubicBezTo>
                    <a:pt x="75" y="396"/>
                    <a:pt x="50" y="421"/>
                    <a:pt x="50" y="446"/>
                  </a:cubicBezTo>
                  <a:cubicBezTo>
                    <a:pt x="125" y="621"/>
                    <a:pt x="176" y="746"/>
                    <a:pt x="251" y="847"/>
                  </a:cubicBezTo>
                  <a:cubicBezTo>
                    <a:pt x="276" y="872"/>
                    <a:pt x="276" y="897"/>
                    <a:pt x="251" y="897"/>
                  </a:cubicBezTo>
                  <a:cubicBezTo>
                    <a:pt x="150" y="1047"/>
                    <a:pt x="75" y="1172"/>
                    <a:pt x="0" y="1298"/>
                  </a:cubicBezTo>
                  <a:cubicBezTo>
                    <a:pt x="0" y="1323"/>
                    <a:pt x="25" y="1373"/>
                    <a:pt x="50" y="1373"/>
                  </a:cubicBezTo>
                  <a:cubicBezTo>
                    <a:pt x="276" y="1348"/>
                    <a:pt x="476" y="1323"/>
                    <a:pt x="602" y="1298"/>
                  </a:cubicBezTo>
                  <a:cubicBezTo>
                    <a:pt x="610" y="1289"/>
                    <a:pt x="618" y="1287"/>
                    <a:pt x="626" y="1287"/>
                  </a:cubicBezTo>
                  <a:cubicBezTo>
                    <a:pt x="641" y="1287"/>
                    <a:pt x="652" y="1298"/>
                    <a:pt x="652" y="1298"/>
                  </a:cubicBezTo>
                  <a:cubicBezTo>
                    <a:pt x="802" y="1448"/>
                    <a:pt x="952" y="1573"/>
                    <a:pt x="1103" y="1649"/>
                  </a:cubicBezTo>
                  <a:cubicBezTo>
                    <a:pt x="1110" y="1656"/>
                    <a:pt x="1118" y="1659"/>
                    <a:pt x="1124" y="1659"/>
                  </a:cubicBezTo>
                  <a:cubicBezTo>
                    <a:pt x="1140" y="1659"/>
                    <a:pt x="1153" y="1641"/>
                    <a:pt x="1153" y="1624"/>
                  </a:cubicBezTo>
                  <a:cubicBezTo>
                    <a:pt x="1153" y="1423"/>
                    <a:pt x="1153" y="1248"/>
                    <a:pt x="1128" y="1097"/>
                  </a:cubicBezTo>
                  <a:cubicBezTo>
                    <a:pt x="1128" y="1072"/>
                    <a:pt x="1153" y="1072"/>
                    <a:pt x="1153" y="1047"/>
                  </a:cubicBezTo>
                  <a:cubicBezTo>
                    <a:pt x="1328" y="972"/>
                    <a:pt x="1479" y="897"/>
                    <a:pt x="1579" y="822"/>
                  </a:cubicBezTo>
                  <a:cubicBezTo>
                    <a:pt x="1604" y="797"/>
                    <a:pt x="1604" y="746"/>
                    <a:pt x="1579" y="746"/>
                  </a:cubicBezTo>
                  <a:cubicBezTo>
                    <a:pt x="1404" y="646"/>
                    <a:pt x="1253" y="571"/>
                    <a:pt x="1103" y="546"/>
                  </a:cubicBezTo>
                  <a:cubicBezTo>
                    <a:pt x="1078" y="521"/>
                    <a:pt x="1078" y="521"/>
                    <a:pt x="1078" y="496"/>
                  </a:cubicBezTo>
                  <a:cubicBezTo>
                    <a:pt x="1053" y="370"/>
                    <a:pt x="978" y="195"/>
                    <a:pt x="927" y="20"/>
                  </a:cubicBezTo>
                  <a:cubicBezTo>
                    <a:pt x="915" y="7"/>
                    <a:pt x="902" y="1"/>
                    <a:pt x="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31"/>
          <p:cNvSpPr txBox="1"/>
          <p:nvPr>
            <p:ph idx="1" type="subTitle"/>
          </p:nvPr>
        </p:nvSpPr>
        <p:spPr>
          <a:xfrm>
            <a:off x="2747250" y="3345000"/>
            <a:ext cx="3649500" cy="17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Artin Kiany 		         # 219 457 969</a:t>
            </a:r>
            <a:endParaRPr sz="1300"/>
          </a:p>
          <a:p>
            <a:pPr indent="0" lvl="0" marL="0" rtl="0" algn="l">
              <a:spcBef>
                <a:spcPts val="0"/>
              </a:spcBef>
              <a:spcAft>
                <a:spcPts val="0"/>
              </a:spcAft>
              <a:buNone/>
            </a:pPr>
            <a:r>
              <a:rPr lang="en" sz="1300"/>
              <a:t>Bardiya Ameri		         # 220 108 684</a:t>
            </a:r>
            <a:endParaRPr sz="1300"/>
          </a:p>
          <a:p>
            <a:pPr indent="0" lvl="0" marL="0" rtl="0" algn="l">
              <a:spcBef>
                <a:spcPts val="0"/>
              </a:spcBef>
              <a:spcAft>
                <a:spcPts val="0"/>
              </a:spcAft>
              <a:buNone/>
            </a:pPr>
            <a:r>
              <a:rPr lang="en" sz="1300"/>
              <a:t>Japnam Bhangu		         # 220 333 829</a:t>
            </a:r>
            <a:endParaRPr sz="1300"/>
          </a:p>
          <a:p>
            <a:pPr indent="0" lvl="0" marL="0" rtl="0" algn="l">
              <a:spcBef>
                <a:spcPts val="0"/>
              </a:spcBef>
              <a:spcAft>
                <a:spcPts val="0"/>
              </a:spcAft>
              <a:buNone/>
            </a:pPr>
            <a:r>
              <a:rPr lang="en" sz="1300"/>
              <a:t>Jeduson Kawleswaran </a:t>
            </a:r>
            <a:r>
              <a:rPr lang="en" sz="100"/>
              <a:t>                                               </a:t>
            </a:r>
            <a:r>
              <a:rPr lang="en" sz="1300"/>
              <a:t># 220 698 403</a:t>
            </a:r>
            <a:endParaRPr sz="1300"/>
          </a:p>
          <a:p>
            <a:pPr indent="0" lvl="0" marL="0" rtl="0" algn="l">
              <a:spcBef>
                <a:spcPts val="0"/>
              </a:spcBef>
              <a:spcAft>
                <a:spcPts val="0"/>
              </a:spcAft>
              <a:buNone/>
            </a:pPr>
            <a:r>
              <a:rPr lang="en" sz="1300"/>
              <a:t>Jordan Hendriks		       </a:t>
            </a:r>
            <a:r>
              <a:rPr lang="en" sz="100"/>
              <a:t>   </a:t>
            </a:r>
            <a:r>
              <a:rPr lang="en" sz="1300"/>
              <a:t> # 220 402 277</a:t>
            </a:r>
            <a:endParaRPr sz="1300"/>
          </a:p>
          <a:p>
            <a:pPr indent="0" lvl="0" marL="0" rtl="0" algn="l">
              <a:spcBef>
                <a:spcPts val="0"/>
              </a:spcBef>
              <a:spcAft>
                <a:spcPts val="0"/>
              </a:spcAft>
              <a:buNone/>
            </a:pPr>
            <a:r>
              <a:rPr lang="en" sz="1300"/>
              <a:t>Nithin Balamurugan	       </a:t>
            </a:r>
            <a:r>
              <a:rPr lang="en" sz="100"/>
              <a:t>  </a:t>
            </a:r>
            <a:r>
              <a:rPr lang="en" sz="1300"/>
              <a:t> # 220 568 952</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t/>
            </a:r>
            <a:endParaRPr sz="1300"/>
          </a:p>
        </p:txBody>
      </p:sp>
      <p:sp>
        <p:nvSpPr>
          <p:cNvPr id="471" name="Google Shape;471;p31"/>
          <p:cNvSpPr txBox="1"/>
          <p:nvPr>
            <p:ph type="ctrTitle"/>
          </p:nvPr>
        </p:nvSpPr>
        <p:spPr>
          <a:xfrm>
            <a:off x="2813825" y="618296"/>
            <a:ext cx="5614200" cy="279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000"/>
              <a:t>Alcohol dependence in university students</a:t>
            </a:r>
            <a:endParaRPr sz="7000"/>
          </a:p>
        </p:txBody>
      </p:sp>
      <p:grpSp>
        <p:nvGrpSpPr>
          <p:cNvPr id="472" name="Google Shape;472;p31"/>
          <p:cNvGrpSpPr/>
          <p:nvPr/>
        </p:nvGrpSpPr>
        <p:grpSpPr>
          <a:xfrm>
            <a:off x="7054313" y="4260652"/>
            <a:ext cx="1069542" cy="334981"/>
            <a:chOff x="6511499" y="3837746"/>
            <a:chExt cx="1420752" cy="444980"/>
          </a:xfrm>
        </p:grpSpPr>
        <p:sp>
          <p:nvSpPr>
            <p:cNvPr id="473" name="Google Shape;473;p31"/>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a:off x="7103340" y="3837746"/>
              <a:ext cx="703421" cy="294510"/>
            </a:xfrm>
            <a:custGeom>
              <a:rect b="b" l="l" r="r" t="t"/>
              <a:pathLst>
                <a:path extrusionOk="0" h="4764" w="11379">
                  <a:moveTo>
                    <a:pt x="954" y="0"/>
                  </a:moveTo>
                  <a:cubicBezTo>
                    <a:pt x="731" y="0"/>
                    <a:pt x="513" y="2"/>
                    <a:pt x="301" y="6"/>
                  </a:cubicBezTo>
                  <a:cubicBezTo>
                    <a:pt x="50" y="1083"/>
                    <a:pt x="0" y="2211"/>
                    <a:pt x="176" y="3339"/>
                  </a:cubicBezTo>
                  <a:cubicBezTo>
                    <a:pt x="226" y="3790"/>
                    <a:pt x="552" y="4141"/>
                    <a:pt x="1003" y="4241"/>
                  </a:cubicBezTo>
                  <a:cubicBezTo>
                    <a:pt x="2528" y="4587"/>
                    <a:pt x="3989" y="4764"/>
                    <a:pt x="5386" y="4764"/>
                  </a:cubicBezTo>
                  <a:cubicBezTo>
                    <a:pt x="7133" y="4764"/>
                    <a:pt x="8780" y="4487"/>
                    <a:pt x="10326" y="3916"/>
                  </a:cubicBezTo>
                  <a:cubicBezTo>
                    <a:pt x="10602" y="3815"/>
                    <a:pt x="10802" y="3590"/>
                    <a:pt x="10928" y="3339"/>
                  </a:cubicBezTo>
                  <a:cubicBezTo>
                    <a:pt x="11278" y="2562"/>
                    <a:pt x="11379" y="1660"/>
                    <a:pt x="11329" y="632"/>
                  </a:cubicBezTo>
                  <a:cubicBezTo>
                    <a:pt x="7474" y="284"/>
                    <a:pt x="3770" y="0"/>
                    <a:pt x="9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7005730" y="3866739"/>
              <a:ext cx="351742" cy="127349"/>
            </a:xfrm>
            <a:custGeom>
              <a:rect b="b" l="l" r="r" t="t"/>
              <a:pathLst>
                <a:path extrusionOk="0" h="2060" w="5690">
                  <a:moveTo>
                    <a:pt x="2254" y="1"/>
                  </a:moveTo>
                  <a:cubicBezTo>
                    <a:pt x="2086" y="1"/>
                    <a:pt x="1927" y="5"/>
                    <a:pt x="1780" y="13"/>
                  </a:cubicBezTo>
                  <a:cubicBezTo>
                    <a:pt x="426" y="88"/>
                    <a:pt x="0" y="614"/>
                    <a:pt x="25" y="1266"/>
                  </a:cubicBezTo>
                  <a:cubicBezTo>
                    <a:pt x="68" y="1848"/>
                    <a:pt x="964" y="2059"/>
                    <a:pt x="2074" y="2059"/>
                  </a:cubicBezTo>
                  <a:cubicBezTo>
                    <a:pt x="2255" y="2059"/>
                    <a:pt x="2442" y="2054"/>
                    <a:pt x="2632" y="2043"/>
                  </a:cubicBezTo>
                  <a:cubicBezTo>
                    <a:pt x="4010" y="1968"/>
                    <a:pt x="5690" y="1517"/>
                    <a:pt x="5639" y="865"/>
                  </a:cubicBezTo>
                  <a:cubicBezTo>
                    <a:pt x="5617" y="283"/>
                    <a:pt x="3655" y="1"/>
                    <a:pt x="2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6511499" y="4000147"/>
              <a:ext cx="136369" cy="120611"/>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31"/>
          <p:cNvGrpSpPr/>
          <p:nvPr/>
        </p:nvGrpSpPr>
        <p:grpSpPr>
          <a:xfrm>
            <a:off x="8162904" y="3648569"/>
            <a:ext cx="481650" cy="947062"/>
            <a:chOff x="7860913" y="3179548"/>
            <a:chExt cx="567114" cy="1115109"/>
          </a:xfrm>
        </p:grpSpPr>
        <p:sp>
          <p:nvSpPr>
            <p:cNvPr id="478" name="Google Shape;478;p31"/>
            <p:cNvSpPr/>
            <p:nvPr/>
          </p:nvSpPr>
          <p:spPr>
            <a:xfrm>
              <a:off x="7860913" y="3179548"/>
              <a:ext cx="567114" cy="1115109"/>
            </a:xfrm>
            <a:custGeom>
              <a:rect b="b" l="l" r="r" t="t"/>
              <a:pathLst>
                <a:path extrusionOk="0" h="18038" w="9174">
                  <a:moveTo>
                    <a:pt x="5059" y="1"/>
                  </a:moveTo>
                  <a:cubicBezTo>
                    <a:pt x="4762" y="1"/>
                    <a:pt x="4444" y="58"/>
                    <a:pt x="4111" y="151"/>
                  </a:cubicBezTo>
                  <a:cubicBezTo>
                    <a:pt x="3961" y="1329"/>
                    <a:pt x="3836" y="2558"/>
                    <a:pt x="3710" y="3786"/>
                  </a:cubicBezTo>
                  <a:cubicBezTo>
                    <a:pt x="3585" y="5114"/>
                    <a:pt x="2858" y="6267"/>
                    <a:pt x="1780" y="6994"/>
                  </a:cubicBezTo>
                  <a:cubicBezTo>
                    <a:pt x="1530" y="7169"/>
                    <a:pt x="1279" y="7370"/>
                    <a:pt x="1028" y="7595"/>
                  </a:cubicBezTo>
                  <a:cubicBezTo>
                    <a:pt x="653" y="7921"/>
                    <a:pt x="402" y="8347"/>
                    <a:pt x="327" y="8848"/>
                  </a:cubicBezTo>
                  <a:cubicBezTo>
                    <a:pt x="26" y="10728"/>
                    <a:pt x="1" y="13410"/>
                    <a:pt x="76" y="16342"/>
                  </a:cubicBezTo>
                  <a:cubicBezTo>
                    <a:pt x="76" y="17094"/>
                    <a:pt x="678" y="17746"/>
                    <a:pt x="1430" y="17821"/>
                  </a:cubicBezTo>
                  <a:cubicBezTo>
                    <a:pt x="2710" y="17954"/>
                    <a:pt x="3941" y="18038"/>
                    <a:pt x="5088" y="18038"/>
                  </a:cubicBezTo>
                  <a:cubicBezTo>
                    <a:pt x="6096" y="18038"/>
                    <a:pt x="7040" y="17973"/>
                    <a:pt x="7896" y="17821"/>
                  </a:cubicBezTo>
                  <a:cubicBezTo>
                    <a:pt x="8597" y="17670"/>
                    <a:pt x="9124" y="17069"/>
                    <a:pt x="9124" y="16342"/>
                  </a:cubicBezTo>
                  <a:cubicBezTo>
                    <a:pt x="9174" y="13886"/>
                    <a:pt x="9099" y="11455"/>
                    <a:pt x="8898" y="9024"/>
                  </a:cubicBezTo>
                  <a:cubicBezTo>
                    <a:pt x="8848" y="8372"/>
                    <a:pt x="8497" y="7796"/>
                    <a:pt x="7946" y="7420"/>
                  </a:cubicBezTo>
                  <a:lnTo>
                    <a:pt x="7921" y="7420"/>
                  </a:lnTo>
                  <a:cubicBezTo>
                    <a:pt x="6793" y="6643"/>
                    <a:pt x="6116" y="5365"/>
                    <a:pt x="6091" y="3986"/>
                  </a:cubicBezTo>
                  <a:cubicBezTo>
                    <a:pt x="6066" y="2683"/>
                    <a:pt x="5966" y="1380"/>
                    <a:pt x="5790" y="151"/>
                  </a:cubicBezTo>
                  <a:cubicBezTo>
                    <a:pt x="5567" y="46"/>
                    <a:pt x="5322" y="1"/>
                    <a:pt x="50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a:off x="7952341" y="3724986"/>
              <a:ext cx="398228" cy="456355"/>
            </a:xfrm>
            <a:custGeom>
              <a:rect b="b" l="l" r="r" t="t"/>
              <a:pathLst>
                <a:path extrusionOk="0" h="7382" w="6442">
                  <a:moveTo>
                    <a:pt x="5314" y="0"/>
                  </a:moveTo>
                  <a:cubicBezTo>
                    <a:pt x="3660" y="50"/>
                    <a:pt x="2131" y="100"/>
                    <a:pt x="878" y="226"/>
                  </a:cubicBezTo>
                  <a:cubicBezTo>
                    <a:pt x="452" y="251"/>
                    <a:pt x="126" y="602"/>
                    <a:pt x="101" y="1028"/>
                  </a:cubicBezTo>
                  <a:cubicBezTo>
                    <a:pt x="1" y="2557"/>
                    <a:pt x="76" y="4411"/>
                    <a:pt x="251" y="6416"/>
                  </a:cubicBezTo>
                  <a:cubicBezTo>
                    <a:pt x="276" y="6817"/>
                    <a:pt x="577" y="7143"/>
                    <a:pt x="978" y="7218"/>
                  </a:cubicBezTo>
                  <a:cubicBezTo>
                    <a:pt x="1630" y="7331"/>
                    <a:pt x="2350" y="7381"/>
                    <a:pt x="3118" y="7381"/>
                  </a:cubicBezTo>
                  <a:cubicBezTo>
                    <a:pt x="3885" y="7381"/>
                    <a:pt x="4700" y="7331"/>
                    <a:pt x="5540" y="7243"/>
                  </a:cubicBezTo>
                  <a:cubicBezTo>
                    <a:pt x="5966" y="7193"/>
                    <a:pt x="6316" y="6867"/>
                    <a:pt x="6342" y="6416"/>
                  </a:cubicBezTo>
                  <a:cubicBezTo>
                    <a:pt x="6442" y="4737"/>
                    <a:pt x="6367" y="2832"/>
                    <a:pt x="6191" y="827"/>
                  </a:cubicBezTo>
                  <a:cubicBezTo>
                    <a:pt x="6166" y="351"/>
                    <a:pt x="5765" y="0"/>
                    <a:pt x="53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a:off x="7899673" y="3679425"/>
              <a:ext cx="139522" cy="307554"/>
            </a:xfrm>
            <a:custGeom>
              <a:rect b="b" l="l" r="r" t="t"/>
              <a:pathLst>
                <a:path extrusionOk="0" h="4975" w="2257">
                  <a:moveTo>
                    <a:pt x="1255" y="0"/>
                  </a:moveTo>
                  <a:cubicBezTo>
                    <a:pt x="739" y="0"/>
                    <a:pt x="288" y="387"/>
                    <a:pt x="151" y="1715"/>
                  </a:cubicBezTo>
                  <a:cubicBezTo>
                    <a:pt x="0" y="3168"/>
                    <a:pt x="301" y="4923"/>
                    <a:pt x="878" y="4973"/>
                  </a:cubicBezTo>
                  <a:cubicBezTo>
                    <a:pt x="890" y="4974"/>
                    <a:pt x="902" y="4974"/>
                    <a:pt x="914" y="4974"/>
                  </a:cubicBezTo>
                  <a:cubicBezTo>
                    <a:pt x="1476" y="4974"/>
                    <a:pt x="1983" y="3840"/>
                    <a:pt x="2106" y="2416"/>
                  </a:cubicBezTo>
                  <a:cubicBezTo>
                    <a:pt x="2256" y="963"/>
                    <a:pt x="1980" y="61"/>
                    <a:pt x="1404" y="10"/>
                  </a:cubicBezTo>
                  <a:cubicBezTo>
                    <a:pt x="1354" y="4"/>
                    <a:pt x="1304"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31"/>
          <p:cNvGrpSpPr/>
          <p:nvPr/>
        </p:nvGrpSpPr>
        <p:grpSpPr>
          <a:xfrm>
            <a:off x="5494701" y="4603378"/>
            <a:ext cx="3649476" cy="2237666"/>
            <a:chOff x="2146125" y="3003975"/>
            <a:chExt cx="2832125" cy="1733550"/>
          </a:xfrm>
        </p:grpSpPr>
        <p:sp>
          <p:nvSpPr>
            <p:cNvPr id="482" name="Google Shape;482;p31"/>
            <p:cNvSpPr/>
            <p:nvPr/>
          </p:nvSpPr>
          <p:spPr>
            <a:xfrm>
              <a:off x="2146125" y="3003975"/>
              <a:ext cx="2832125" cy="1720400"/>
            </a:xfrm>
            <a:custGeom>
              <a:rect b="b" l="l" r="r" t="t"/>
              <a:pathLst>
                <a:path extrusionOk="0" h="68816" w="113285">
                  <a:moveTo>
                    <a:pt x="40325" y="0"/>
                  </a:moveTo>
                  <a:cubicBezTo>
                    <a:pt x="26268" y="0"/>
                    <a:pt x="13988" y="229"/>
                    <a:pt x="4587" y="946"/>
                  </a:cubicBezTo>
                  <a:cubicBezTo>
                    <a:pt x="3835" y="996"/>
                    <a:pt x="3234" y="1422"/>
                    <a:pt x="3184" y="1973"/>
                  </a:cubicBezTo>
                  <a:cubicBezTo>
                    <a:pt x="3134" y="2374"/>
                    <a:pt x="3209" y="3878"/>
                    <a:pt x="3284" y="4329"/>
                  </a:cubicBezTo>
                  <a:cubicBezTo>
                    <a:pt x="3359" y="4905"/>
                    <a:pt x="4011" y="5332"/>
                    <a:pt x="4788" y="5357"/>
                  </a:cubicBezTo>
                  <a:cubicBezTo>
                    <a:pt x="5615" y="5382"/>
                    <a:pt x="6442" y="5382"/>
                    <a:pt x="7269" y="5407"/>
                  </a:cubicBezTo>
                  <a:cubicBezTo>
                    <a:pt x="4161" y="24129"/>
                    <a:pt x="1880" y="44780"/>
                    <a:pt x="26" y="68039"/>
                  </a:cubicBezTo>
                  <a:cubicBezTo>
                    <a:pt x="1" y="68465"/>
                    <a:pt x="327" y="68816"/>
                    <a:pt x="753" y="68816"/>
                  </a:cubicBezTo>
                  <a:lnTo>
                    <a:pt x="1104" y="68816"/>
                  </a:lnTo>
                  <a:cubicBezTo>
                    <a:pt x="1454" y="68816"/>
                    <a:pt x="1730" y="68590"/>
                    <a:pt x="1805" y="68264"/>
                  </a:cubicBezTo>
                  <a:cubicBezTo>
                    <a:pt x="5790" y="52249"/>
                    <a:pt x="8748" y="29943"/>
                    <a:pt x="14211" y="5582"/>
                  </a:cubicBezTo>
                  <a:cubicBezTo>
                    <a:pt x="16016" y="5607"/>
                    <a:pt x="17795" y="5657"/>
                    <a:pt x="19600" y="5707"/>
                  </a:cubicBezTo>
                  <a:lnTo>
                    <a:pt x="24637" y="5808"/>
                  </a:lnTo>
                  <a:cubicBezTo>
                    <a:pt x="41994" y="6180"/>
                    <a:pt x="58589" y="6428"/>
                    <a:pt x="73662" y="6428"/>
                  </a:cubicBezTo>
                  <a:cubicBezTo>
                    <a:pt x="78875" y="6428"/>
                    <a:pt x="83906" y="6398"/>
                    <a:pt x="88723" y="6334"/>
                  </a:cubicBezTo>
                  <a:lnTo>
                    <a:pt x="93761" y="6259"/>
                  </a:lnTo>
                  <a:cubicBezTo>
                    <a:pt x="95615" y="6234"/>
                    <a:pt x="97420" y="6184"/>
                    <a:pt x="99199" y="6134"/>
                  </a:cubicBezTo>
                  <a:cubicBezTo>
                    <a:pt x="104588" y="30294"/>
                    <a:pt x="107520" y="52374"/>
                    <a:pt x="111455" y="68264"/>
                  </a:cubicBezTo>
                  <a:cubicBezTo>
                    <a:pt x="111555" y="68590"/>
                    <a:pt x="111831" y="68816"/>
                    <a:pt x="112182" y="68816"/>
                  </a:cubicBezTo>
                  <a:lnTo>
                    <a:pt x="112508" y="68816"/>
                  </a:lnTo>
                  <a:cubicBezTo>
                    <a:pt x="112934" y="68816"/>
                    <a:pt x="113285" y="68465"/>
                    <a:pt x="113234" y="68039"/>
                  </a:cubicBezTo>
                  <a:cubicBezTo>
                    <a:pt x="111430" y="45006"/>
                    <a:pt x="109174" y="24505"/>
                    <a:pt x="106092" y="5933"/>
                  </a:cubicBezTo>
                  <a:cubicBezTo>
                    <a:pt x="107796" y="5883"/>
                    <a:pt x="109450" y="5808"/>
                    <a:pt x="111054" y="5733"/>
                  </a:cubicBezTo>
                  <a:cubicBezTo>
                    <a:pt x="111806" y="5707"/>
                    <a:pt x="112407" y="5281"/>
                    <a:pt x="112533" y="4755"/>
                  </a:cubicBezTo>
                  <a:cubicBezTo>
                    <a:pt x="112758" y="3652"/>
                    <a:pt x="112833" y="2600"/>
                    <a:pt x="112633" y="1647"/>
                  </a:cubicBezTo>
                  <a:cubicBezTo>
                    <a:pt x="112508" y="1096"/>
                    <a:pt x="111856" y="670"/>
                    <a:pt x="111079" y="670"/>
                  </a:cubicBezTo>
                  <a:cubicBezTo>
                    <a:pt x="85980" y="505"/>
                    <a:pt x="61194" y="0"/>
                    <a:pt x="403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a:off x="2502650" y="3146650"/>
              <a:ext cx="259425" cy="1590875"/>
            </a:xfrm>
            <a:custGeom>
              <a:rect b="b" l="l" r="r" t="t"/>
              <a:pathLst>
                <a:path extrusionOk="0" h="63635" w="10377">
                  <a:moveTo>
                    <a:pt x="5339" y="0"/>
                  </a:moveTo>
                  <a:cubicBezTo>
                    <a:pt x="3033" y="18747"/>
                    <a:pt x="1379" y="39474"/>
                    <a:pt x="26" y="62858"/>
                  </a:cubicBezTo>
                  <a:cubicBezTo>
                    <a:pt x="0" y="63284"/>
                    <a:pt x="251" y="63635"/>
                    <a:pt x="552" y="63635"/>
                  </a:cubicBezTo>
                  <a:lnTo>
                    <a:pt x="802" y="63635"/>
                  </a:lnTo>
                  <a:cubicBezTo>
                    <a:pt x="1028" y="63635"/>
                    <a:pt x="1254" y="63409"/>
                    <a:pt x="1304" y="63084"/>
                  </a:cubicBezTo>
                  <a:cubicBezTo>
                    <a:pt x="4211" y="47018"/>
                    <a:pt x="6341" y="24562"/>
                    <a:pt x="10376" y="101"/>
                  </a:cubicBezTo>
                  <a:lnTo>
                    <a:pt x="53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a:off x="4364200" y="3160425"/>
              <a:ext cx="257525" cy="1577100"/>
            </a:xfrm>
            <a:custGeom>
              <a:rect b="b" l="l" r="r" t="t"/>
              <a:pathLst>
                <a:path extrusionOk="0" h="63084" w="10301">
                  <a:moveTo>
                    <a:pt x="5038" y="1"/>
                  </a:moveTo>
                  <a:lnTo>
                    <a:pt x="0" y="76"/>
                  </a:lnTo>
                  <a:cubicBezTo>
                    <a:pt x="3985" y="24362"/>
                    <a:pt x="6115" y="46593"/>
                    <a:pt x="8998" y="62533"/>
                  </a:cubicBezTo>
                  <a:cubicBezTo>
                    <a:pt x="9048" y="62858"/>
                    <a:pt x="9273" y="63084"/>
                    <a:pt x="9499" y="63084"/>
                  </a:cubicBezTo>
                  <a:lnTo>
                    <a:pt x="9749" y="63084"/>
                  </a:lnTo>
                  <a:cubicBezTo>
                    <a:pt x="10050" y="63084"/>
                    <a:pt x="10301" y="62733"/>
                    <a:pt x="10276" y="62307"/>
                  </a:cubicBezTo>
                  <a:cubicBezTo>
                    <a:pt x="8947" y="39149"/>
                    <a:pt x="7293" y="18597"/>
                    <a:pt x="50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40"/>
          <p:cNvSpPr txBox="1"/>
          <p:nvPr/>
        </p:nvSpPr>
        <p:spPr>
          <a:xfrm>
            <a:off x="2653200" y="4362300"/>
            <a:ext cx="3837600" cy="6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latin typeface="Amiko"/>
                <a:ea typeface="Amiko"/>
                <a:cs typeface="Amiko"/>
                <a:sym typeface="Amiko"/>
                <a:hlinkClick r:id="rId3"/>
              </a:rPr>
              <a:t>https://forms.gle/UK3DKHcT3Co2HqY18</a:t>
            </a:r>
            <a:endParaRPr>
              <a:solidFill>
                <a:schemeClr val="dk1"/>
              </a:solidFill>
              <a:latin typeface="Amiko"/>
              <a:ea typeface="Amiko"/>
              <a:cs typeface="Amiko"/>
              <a:sym typeface="Amiko"/>
            </a:endParaRPr>
          </a:p>
          <a:p>
            <a:pPr indent="0" lvl="0" marL="0" rtl="0" algn="ctr">
              <a:spcBef>
                <a:spcPts val="0"/>
              </a:spcBef>
              <a:spcAft>
                <a:spcPts val="0"/>
              </a:spcAft>
              <a:buNone/>
            </a:pPr>
            <a:r>
              <a:rPr lang="en" u="sng">
                <a:solidFill>
                  <a:schemeClr val="hlink"/>
                </a:solidFill>
                <a:latin typeface="Amiko"/>
                <a:ea typeface="Amiko"/>
                <a:cs typeface="Amiko"/>
                <a:sym typeface="Amiko"/>
                <a:hlinkClick r:id="rId4"/>
              </a:rPr>
              <a:t>https://health-infobase.canada.ca/</a:t>
            </a:r>
            <a:endParaRPr>
              <a:solidFill>
                <a:schemeClr val="dk1"/>
              </a:solidFill>
              <a:latin typeface="Amiko"/>
              <a:ea typeface="Amiko"/>
              <a:cs typeface="Amiko"/>
              <a:sym typeface="Amiko"/>
            </a:endParaRPr>
          </a:p>
        </p:txBody>
      </p:sp>
      <p:pic>
        <p:nvPicPr>
          <p:cNvPr id="1047" name="Google Shape;1047;p40"/>
          <p:cNvPicPr preferRelativeResize="0"/>
          <p:nvPr/>
        </p:nvPicPr>
        <p:blipFill>
          <a:blip r:embed="rId5">
            <a:alphaModFix/>
          </a:blip>
          <a:stretch>
            <a:fillRect/>
          </a:stretch>
        </p:blipFill>
        <p:spPr>
          <a:xfrm>
            <a:off x="566937" y="1950250"/>
            <a:ext cx="8010125" cy="2412050"/>
          </a:xfrm>
          <a:prstGeom prst="rect">
            <a:avLst/>
          </a:prstGeom>
          <a:noFill/>
          <a:ln>
            <a:noFill/>
          </a:ln>
        </p:spPr>
      </p:pic>
      <p:sp>
        <p:nvSpPr>
          <p:cNvPr id="1048" name="Google Shape;1048;p40"/>
          <p:cNvSpPr txBox="1"/>
          <p:nvPr/>
        </p:nvSpPr>
        <p:spPr>
          <a:xfrm>
            <a:off x="477975" y="420875"/>
            <a:ext cx="5026200" cy="189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miko"/>
              <a:buChar char="●"/>
            </a:pPr>
            <a:r>
              <a:rPr lang="en">
                <a:solidFill>
                  <a:schemeClr val="dk1"/>
                </a:solidFill>
                <a:latin typeface="Amiko"/>
                <a:ea typeface="Amiko"/>
                <a:cs typeface="Amiko"/>
                <a:sym typeface="Amiko"/>
              </a:rPr>
              <a:t>Get to the root cause: Why do university students start drinking heavily to being with?</a:t>
            </a:r>
            <a:endParaRPr>
              <a:solidFill>
                <a:schemeClr val="dk1"/>
              </a:solidFill>
              <a:latin typeface="Amiko"/>
              <a:ea typeface="Amiko"/>
              <a:cs typeface="Amiko"/>
              <a:sym typeface="Amiko"/>
            </a:endParaRPr>
          </a:p>
          <a:p>
            <a:pPr indent="-317500" lvl="0" marL="457200" rtl="0" algn="l">
              <a:spcBef>
                <a:spcPts val="0"/>
              </a:spcBef>
              <a:spcAft>
                <a:spcPts val="0"/>
              </a:spcAft>
              <a:buClr>
                <a:schemeClr val="dk1"/>
              </a:buClr>
              <a:buSzPts val="1400"/>
              <a:buFont typeface="Amiko"/>
              <a:buChar char="●"/>
            </a:pPr>
            <a:r>
              <a:rPr lang="en">
                <a:solidFill>
                  <a:schemeClr val="dk1"/>
                </a:solidFill>
                <a:latin typeface="Amiko"/>
                <a:ea typeface="Amiko"/>
                <a:cs typeface="Amiko"/>
                <a:sym typeface="Amiko"/>
              </a:rPr>
              <a:t>Information and education is our strongest tool</a:t>
            </a:r>
            <a:endParaRPr>
              <a:solidFill>
                <a:schemeClr val="dk1"/>
              </a:solidFill>
              <a:latin typeface="Amiko"/>
              <a:ea typeface="Amiko"/>
              <a:cs typeface="Amiko"/>
              <a:sym typeface="Amiko"/>
            </a:endParaRPr>
          </a:p>
          <a:p>
            <a:pPr indent="0" lvl="0" marL="457200" rtl="0" algn="l">
              <a:spcBef>
                <a:spcPts val="0"/>
              </a:spcBef>
              <a:spcAft>
                <a:spcPts val="0"/>
              </a:spcAft>
              <a:buNone/>
            </a:pPr>
            <a:r>
              <a:t/>
            </a:r>
            <a:endParaRPr>
              <a:solidFill>
                <a:schemeClr val="dk1"/>
              </a:solidFill>
              <a:latin typeface="Amiko"/>
              <a:ea typeface="Amiko"/>
              <a:cs typeface="Amiko"/>
              <a:sym typeface="Amiko"/>
            </a:endParaRPr>
          </a:p>
          <a:p>
            <a:pPr indent="0" lvl="0" marL="457200" rtl="0" algn="l">
              <a:spcBef>
                <a:spcPts val="0"/>
              </a:spcBef>
              <a:spcAft>
                <a:spcPts val="0"/>
              </a:spcAft>
              <a:buNone/>
            </a:pPr>
            <a:r>
              <a:t/>
            </a:r>
            <a:endParaRPr>
              <a:solidFill>
                <a:schemeClr val="dk1"/>
              </a:solidFill>
              <a:latin typeface="Amiko"/>
              <a:ea typeface="Amiko"/>
              <a:cs typeface="Amiko"/>
              <a:sym typeface="Amiko"/>
            </a:endParaRPr>
          </a:p>
        </p:txBody>
      </p:sp>
      <p:grpSp>
        <p:nvGrpSpPr>
          <p:cNvPr id="1049" name="Google Shape;1049;p40"/>
          <p:cNvGrpSpPr/>
          <p:nvPr/>
        </p:nvGrpSpPr>
        <p:grpSpPr>
          <a:xfrm>
            <a:off x="7960542" y="110989"/>
            <a:ext cx="782515" cy="1778528"/>
            <a:chOff x="4177509" y="1720506"/>
            <a:chExt cx="897998" cy="2041001"/>
          </a:xfrm>
        </p:grpSpPr>
        <p:sp>
          <p:nvSpPr>
            <p:cNvPr id="1050" name="Google Shape;1050;p40"/>
            <p:cNvSpPr/>
            <p:nvPr/>
          </p:nvSpPr>
          <p:spPr>
            <a:xfrm flipH="1">
              <a:off x="4177509" y="1720506"/>
              <a:ext cx="897998" cy="2041001"/>
            </a:xfrm>
            <a:custGeom>
              <a:rect b="b" l="l" r="r" t="t"/>
              <a:pathLst>
                <a:path extrusionOk="0" h="17319" w="7620">
                  <a:moveTo>
                    <a:pt x="4938" y="1"/>
                  </a:moveTo>
                  <a:cubicBezTo>
                    <a:pt x="4011" y="51"/>
                    <a:pt x="3083" y="76"/>
                    <a:pt x="2156" y="126"/>
                  </a:cubicBezTo>
                  <a:cubicBezTo>
                    <a:pt x="1713" y="126"/>
                    <a:pt x="1729" y="803"/>
                    <a:pt x="2158" y="803"/>
                  </a:cubicBezTo>
                  <a:cubicBezTo>
                    <a:pt x="2166" y="803"/>
                    <a:pt x="2173" y="803"/>
                    <a:pt x="2181" y="803"/>
                  </a:cubicBezTo>
                  <a:lnTo>
                    <a:pt x="2507" y="803"/>
                  </a:lnTo>
                  <a:lnTo>
                    <a:pt x="1981" y="5364"/>
                  </a:lnTo>
                  <a:cubicBezTo>
                    <a:pt x="1680" y="5439"/>
                    <a:pt x="1404" y="5539"/>
                    <a:pt x="1179" y="5640"/>
                  </a:cubicBezTo>
                  <a:cubicBezTo>
                    <a:pt x="427" y="5965"/>
                    <a:pt x="1" y="6742"/>
                    <a:pt x="151" y="7544"/>
                  </a:cubicBezTo>
                  <a:lnTo>
                    <a:pt x="452" y="9274"/>
                  </a:lnTo>
                  <a:lnTo>
                    <a:pt x="1454" y="15113"/>
                  </a:lnTo>
                  <a:lnTo>
                    <a:pt x="1680" y="16341"/>
                  </a:lnTo>
                  <a:cubicBezTo>
                    <a:pt x="1780" y="16868"/>
                    <a:pt x="2256" y="17269"/>
                    <a:pt x="2808" y="17294"/>
                  </a:cubicBezTo>
                  <a:lnTo>
                    <a:pt x="5916" y="17319"/>
                  </a:lnTo>
                  <a:cubicBezTo>
                    <a:pt x="6542" y="17319"/>
                    <a:pt x="7043" y="16843"/>
                    <a:pt x="7094" y="16241"/>
                  </a:cubicBezTo>
                  <a:lnTo>
                    <a:pt x="7169" y="14988"/>
                  </a:lnTo>
                  <a:lnTo>
                    <a:pt x="7495" y="9048"/>
                  </a:lnTo>
                  <a:lnTo>
                    <a:pt x="7570" y="7269"/>
                  </a:lnTo>
                  <a:cubicBezTo>
                    <a:pt x="7620" y="6517"/>
                    <a:pt x="7169" y="5815"/>
                    <a:pt x="6467" y="5539"/>
                  </a:cubicBezTo>
                  <a:cubicBezTo>
                    <a:pt x="6216" y="5439"/>
                    <a:pt x="5916" y="5364"/>
                    <a:pt x="5590" y="5289"/>
                  </a:cubicBezTo>
                  <a:lnTo>
                    <a:pt x="4637" y="727"/>
                  </a:lnTo>
                  <a:cubicBezTo>
                    <a:pt x="4738" y="727"/>
                    <a:pt x="4863" y="702"/>
                    <a:pt x="4963" y="702"/>
                  </a:cubicBezTo>
                  <a:cubicBezTo>
                    <a:pt x="5414" y="702"/>
                    <a:pt x="5389" y="1"/>
                    <a:pt x="49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0"/>
            <p:cNvSpPr/>
            <p:nvPr/>
          </p:nvSpPr>
          <p:spPr>
            <a:xfrm flipH="1">
              <a:off x="4192240" y="2777833"/>
              <a:ext cx="830118" cy="723819"/>
            </a:xfrm>
            <a:custGeom>
              <a:rect b="b" l="l" r="r" t="t"/>
              <a:pathLst>
                <a:path extrusionOk="0" h="6142" w="7044">
                  <a:moveTo>
                    <a:pt x="4689" y="1"/>
                  </a:moveTo>
                  <a:cubicBezTo>
                    <a:pt x="3120" y="1"/>
                    <a:pt x="1555" y="101"/>
                    <a:pt x="1" y="302"/>
                  </a:cubicBezTo>
                  <a:lnTo>
                    <a:pt x="1003" y="6141"/>
                  </a:lnTo>
                  <a:cubicBezTo>
                    <a:pt x="2176" y="6002"/>
                    <a:pt x="3349" y="5930"/>
                    <a:pt x="4522" y="5930"/>
                  </a:cubicBezTo>
                  <a:cubicBezTo>
                    <a:pt x="5254" y="5930"/>
                    <a:pt x="5986" y="5958"/>
                    <a:pt x="6718" y="6016"/>
                  </a:cubicBezTo>
                  <a:lnTo>
                    <a:pt x="7044" y="76"/>
                  </a:lnTo>
                  <a:cubicBezTo>
                    <a:pt x="6258" y="26"/>
                    <a:pt x="5473" y="1"/>
                    <a:pt x="46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40"/>
            <p:cNvGrpSpPr/>
            <p:nvPr/>
          </p:nvGrpSpPr>
          <p:grpSpPr>
            <a:xfrm>
              <a:off x="4357916" y="2889132"/>
              <a:ext cx="487948" cy="484815"/>
              <a:chOff x="-22845575" y="3504075"/>
              <a:chExt cx="296950" cy="295025"/>
            </a:xfrm>
          </p:grpSpPr>
          <p:sp>
            <p:nvSpPr>
              <p:cNvPr id="1053" name="Google Shape;1053;p40"/>
              <p:cNvSpPr/>
              <p:nvPr/>
            </p:nvSpPr>
            <p:spPr>
              <a:xfrm>
                <a:off x="-22688825" y="3504100"/>
                <a:ext cx="140200" cy="295000"/>
              </a:xfrm>
              <a:custGeom>
                <a:rect b="b" l="l" r="r" t="t"/>
                <a:pathLst>
                  <a:path extrusionOk="0" h="11800" w="5608">
                    <a:moveTo>
                      <a:pt x="1465" y="2908"/>
                    </a:moveTo>
                    <a:cubicBezTo>
                      <a:pt x="1552" y="2908"/>
                      <a:pt x="1638" y="2931"/>
                      <a:pt x="1701" y="2979"/>
                    </a:cubicBezTo>
                    <a:cubicBezTo>
                      <a:pt x="1827" y="3105"/>
                      <a:pt x="1827" y="3357"/>
                      <a:pt x="1701" y="3451"/>
                    </a:cubicBezTo>
                    <a:cubicBezTo>
                      <a:pt x="1292" y="3861"/>
                      <a:pt x="1292" y="4522"/>
                      <a:pt x="1701" y="4932"/>
                    </a:cubicBezTo>
                    <a:cubicBezTo>
                      <a:pt x="1827" y="5026"/>
                      <a:pt x="1827" y="5279"/>
                      <a:pt x="1701" y="5373"/>
                    </a:cubicBezTo>
                    <a:cubicBezTo>
                      <a:pt x="1632" y="5477"/>
                      <a:pt x="1544" y="5524"/>
                      <a:pt x="1452" y="5524"/>
                    </a:cubicBezTo>
                    <a:cubicBezTo>
                      <a:pt x="1377" y="5524"/>
                      <a:pt x="1300" y="5493"/>
                      <a:pt x="1229" y="5436"/>
                    </a:cubicBezTo>
                    <a:cubicBezTo>
                      <a:pt x="567" y="4774"/>
                      <a:pt x="567" y="3672"/>
                      <a:pt x="1229" y="2979"/>
                    </a:cubicBezTo>
                    <a:cubicBezTo>
                      <a:pt x="1292" y="2931"/>
                      <a:pt x="1378" y="2908"/>
                      <a:pt x="1465" y="2908"/>
                    </a:cubicBezTo>
                    <a:close/>
                    <a:moveTo>
                      <a:pt x="2461" y="7313"/>
                    </a:moveTo>
                    <a:cubicBezTo>
                      <a:pt x="2532" y="7313"/>
                      <a:pt x="2605" y="7318"/>
                      <a:pt x="2678" y="7326"/>
                    </a:cubicBezTo>
                    <a:cubicBezTo>
                      <a:pt x="2867" y="7358"/>
                      <a:pt x="3025" y="7515"/>
                      <a:pt x="2993" y="7704"/>
                    </a:cubicBezTo>
                    <a:cubicBezTo>
                      <a:pt x="2962" y="7925"/>
                      <a:pt x="2804" y="8019"/>
                      <a:pt x="2615" y="8019"/>
                    </a:cubicBezTo>
                    <a:cubicBezTo>
                      <a:pt x="2579" y="8016"/>
                      <a:pt x="2543" y="8014"/>
                      <a:pt x="2507" y="8014"/>
                    </a:cubicBezTo>
                    <a:cubicBezTo>
                      <a:pt x="1947" y="8014"/>
                      <a:pt x="1418" y="8467"/>
                      <a:pt x="1418" y="9059"/>
                    </a:cubicBezTo>
                    <a:cubicBezTo>
                      <a:pt x="1418" y="9248"/>
                      <a:pt x="1260" y="9406"/>
                      <a:pt x="1071" y="9406"/>
                    </a:cubicBezTo>
                    <a:cubicBezTo>
                      <a:pt x="882" y="9406"/>
                      <a:pt x="725" y="9248"/>
                      <a:pt x="725" y="9059"/>
                    </a:cubicBezTo>
                    <a:cubicBezTo>
                      <a:pt x="725" y="8091"/>
                      <a:pt x="1490" y="7313"/>
                      <a:pt x="2461" y="7313"/>
                    </a:cubicBezTo>
                    <a:close/>
                    <a:moveTo>
                      <a:pt x="1060" y="0"/>
                    </a:moveTo>
                    <a:cubicBezTo>
                      <a:pt x="689" y="0"/>
                      <a:pt x="327" y="130"/>
                      <a:pt x="0" y="364"/>
                    </a:cubicBezTo>
                    <a:lnTo>
                      <a:pt x="0" y="5247"/>
                    </a:lnTo>
                    <a:cubicBezTo>
                      <a:pt x="0" y="5814"/>
                      <a:pt x="473" y="6255"/>
                      <a:pt x="1040" y="6255"/>
                    </a:cubicBezTo>
                    <a:cubicBezTo>
                      <a:pt x="1229" y="6255"/>
                      <a:pt x="1386" y="6413"/>
                      <a:pt x="1386" y="6602"/>
                    </a:cubicBezTo>
                    <a:cubicBezTo>
                      <a:pt x="1386" y="6822"/>
                      <a:pt x="1229" y="6948"/>
                      <a:pt x="1040" y="6948"/>
                    </a:cubicBezTo>
                    <a:cubicBezTo>
                      <a:pt x="630" y="6948"/>
                      <a:pt x="284" y="6854"/>
                      <a:pt x="0" y="6602"/>
                    </a:cubicBezTo>
                    <a:lnTo>
                      <a:pt x="0" y="11453"/>
                    </a:lnTo>
                    <a:cubicBezTo>
                      <a:pt x="284" y="11705"/>
                      <a:pt x="630" y="11800"/>
                      <a:pt x="1040" y="11800"/>
                    </a:cubicBezTo>
                    <a:cubicBezTo>
                      <a:pt x="1733" y="11800"/>
                      <a:pt x="2363" y="11359"/>
                      <a:pt x="2647" y="10760"/>
                    </a:cubicBezTo>
                    <a:cubicBezTo>
                      <a:pt x="3497" y="10634"/>
                      <a:pt x="4190" y="9910"/>
                      <a:pt x="4190" y="9028"/>
                    </a:cubicBezTo>
                    <a:cubicBezTo>
                      <a:pt x="4190" y="8902"/>
                      <a:pt x="4159" y="8776"/>
                      <a:pt x="4159" y="8618"/>
                    </a:cubicBezTo>
                    <a:cubicBezTo>
                      <a:pt x="4505" y="8555"/>
                      <a:pt x="4820" y="8397"/>
                      <a:pt x="5104" y="8145"/>
                    </a:cubicBezTo>
                    <a:cubicBezTo>
                      <a:pt x="5419" y="7830"/>
                      <a:pt x="5608" y="7389"/>
                      <a:pt x="5608" y="6917"/>
                    </a:cubicBezTo>
                    <a:cubicBezTo>
                      <a:pt x="5608" y="6539"/>
                      <a:pt x="5482" y="6192"/>
                      <a:pt x="5261" y="5909"/>
                    </a:cubicBezTo>
                    <a:cubicBezTo>
                      <a:pt x="5482" y="5594"/>
                      <a:pt x="5608" y="5247"/>
                      <a:pt x="5608" y="4869"/>
                    </a:cubicBezTo>
                    <a:cubicBezTo>
                      <a:pt x="5608" y="4396"/>
                      <a:pt x="5387" y="3987"/>
                      <a:pt x="5072" y="3672"/>
                    </a:cubicBezTo>
                    <a:cubicBezTo>
                      <a:pt x="4852" y="3420"/>
                      <a:pt x="4505" y="3262"/>
                      <a:pt x="4127" y="3199"/>
                    </a:cubicBezTo>
                    <a:cubicBezTo>
                      <a:pt x="4253" y="2632"/>
                      <a:pt x="4096" y="2002"/>
                      <a:pt x="3655" y="1561"/>
                    </a:cubicBezTo>
                    <a:cubicBezTo>
                      <a:pt x="3403" y="1309"/>
                      <a:pt x="3025" y="1120"/>
                      <a:pt x="2647" y="1088"/>
                    </a:cubicBezTo>
                    <a:cubicBezTo>
                      <a:pt x="2394" y="584"/>
                      <a:pt x="1985" y="143"/>
                      <a:pt x="1449" y="49"/>
                    </a:cubicBezTo>
                    <a:cubicBezTo>
                      <a:pt x="1319" y="16"/>
                      <a:pt x="1189" y="0"/>
                      <a:pt x="10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0"/>
              <p:cNvSpPr/>
              <p:nvPr/>
            </p:nvSpPr>
            <p:spPr>
              <a:xfrm>
                <a:off x="-22845575" y="3504075"/>
                <a:ext cx="139425" cy="294250"/>
              </a:xfrm>
              <a:custGeom>
                <a:rect b="b" l="l" r="r" t="t"/>
                <a:pathLst>
                  <a:path extrusionOk="0" h="11770" w="5577">
                    <a:moveTo>
                      <a:pt x="4187" y="2948"/>
                    </a:moveTo>
                    <a:cubicBezTo>
                      <a:pt x="4277" y="2948"/>
                      <a:pt x="4364" y="2980"/>
                      <a:pt x="4411" y="3043"/>
                    </a:cubicBezTo>
                    <a:cubicBezTo>
                      <a:pt x="5104" y="3673"/>
                      <a:pt x="5104" y="4775"/>
                      <a:pt x="4411" y="5437"/>
                    </a:cubicBezTo>
                    <a:cubicBezTo>
                      <a:pt x="4364" y="5500"/>
                      <a:pt x="4277" y="5532"/>
                      <a:pt x="4187" y="5532"/>
                    </a:cubicBezTo>
                    <a:cubicBezTo>
                      <a:pt x="4096" y="5532"/>
                      <a:pt x="4002" y="5500"/>
                      <a:pt x="3939" y="5437"/>
                    </a:cubicBezTo>
                    <a:cubicBezTo>
                      <a:pt x="3844" y="5311"/>
                      <a:pt x="3844" y="5090"/>
                      <a:pt x="3939" y="4964"/>
                    </a:cubicBezTo>
                    <a:cubicBezTo>
                      <a:pt x="4348" y="4555"/>
                      <a:pt x="4348" y="3893"/>
                      <a:pt x="3939" y="3515"/>
                    </a:cubicBezTo>
                    <a:cubicBezTo>
                      <a:pt x="3844" y="3389"/>
                      <a:pt x="3844" y="3137"/>
                      <a:pt x="3939" y="3043"/>
                    </a:cubicBezTo>
                    <a:cubicBezTo>
                      <a:pt x="4002" y="2980"/>
                      <a:pt x="4096" y="2948"/>
                      <a:pt x="4187" y="2948"/>
                    </a:cubicBezTo>
                    <a:close/>
                    <a:moveTo>
                      <a:pt x="3148" y="7314"/>
                    </a:moveTo>
                    <a:cubicBezTo>
                      <a:pt x="4123" y="7314"/>
                      <a:pt x="4915" y="8092"/>
                      <a:pt x="4915" y="9060"/>
                    </a:cubicBezTo>
                    <a:cubicBezTo>
                      <a:pt x="4915" y="9249"/>
                      <a:pt x="4726" y="9407"/>
                      <a:pt x="4537" y="9407"/>
                    </a:cubicBezTo>
                    <a:cubicBezTo>
                      <a:pt x="4348" y="9407"/>
                      <a:pt x="4191" y="9249"/>
                      <a:pt x="4191" y="9060"/>
                    </a:cubicBezTo>
                    <a:cubicBezTo>
                      <a:pt x="4191" y="8468"/>
                      <a:pt x="3662" y="8015"/>
                      <a:pt x="3101" y="8015"/>
                    </a:cubicBezTo>
                    <a:cubicBezTo>
                      <a:pt x="3066" y="8015"/>
                      <a:pt x="3030" y="8017"/>
                      <a:pt x="2994" y="8020"/>
                    </a:cubicBezTo>
                    <a:cubicBezTo>
                      <a:pt x="2968" y="8029"/>
                      <a:pt x="2944" y="8033"/>
                      <a:pt x="2920" y="8033"/>
                    </a:cubicBezTo>
                    <a:cubicBezTo>
                      <a:pt x="2765" y="8033"/>
                      <a:pt x="2643" y="7869"/>
                      <a:pt x="2616" y="7705"/>
                    </a:cubicBezTo>
                    <a:cubicBezTo>
                      <a:pt x="2584" y="7516"/>
                      <a:pt x="2742" y="7359"/>
                      <a:pt x="2931" y="7327"/>
                    </a:cubicBezTo>
                    <a:cubicBezTo>
                      <a:pt x="3004" y="7319"/>
                      <a:pt x="3077" y="7314"/>
                      <a:pt x="3148" y="7314"/>
                    </a:cubicBezTo>
                    <a:close/>
                    <a:moveTo>
                      <a:pt x="4581" y="0"/>
                    </a:moveTo>
                    <a:cubicBezTo>
                      <a:pt x="4444" y="0"/>
                      <a:pt x="4303" y="16"/>
                      <a:pt x="4159" y="50"/>
                    </a:cubicBezTo>
                    <a:cubicBezTo>
                      <a:pt x="3592" y="144"/>
                      <a:pt x="3214" y="585"/>
                      <a:pt x="2962" y="1089"/>
                    </a:cubicBezTo>
                    <a:cubicBezTo>
                      <a:pt x="2584" y="1152"/>
                      <a:pt x="2206" y="1310"/>
                      <a:pt x="1954" y="1562"/>
                    </a:cubicBezTo>
                    <a:cubicBezTo>
                      <a:pt x="1513" y="2003"/>
                      <a:pt x="1355" y="2633"/>
                      <a:pt x="1481" y="3200"/>
                    </a:cubicBezTo>
                    <a:cubicBezTo>
                      <a:pt x="1135" y="3232"/>
                      <a:pt x="820" y="3389"/>
                      <a:pt x="536" y="3673"/>
                    </a:cubicBezTo>
                    <a:cubicBezTo>
                      <a:pt x="221" y="3988"/>
                      <a:pt x="1" y="4397"/>
                      <a:pt x="1" y="4870"/>
                    </a:cubicBezTo>
                    <a:cubicBezTo>
                      <a:pt x="1" y="5280"/>
                      <a:pt x="127" y="5626"/>
                      <a:pt x="379" y="5910"/>
                    </a:cubicBezTo>
                    <a:cubicBezTo>
                      <a:pt x="127" y="6225"/>
                      <a:pt x="1" y="6571"/>
                      <a:pt x="1" y="6918"/>
                    </a:cubicBezTo>
                    <a:cubicBezTo>
                      <a:pt x="1" y="7390"/>
                      <a:pt x="221" y="7831"/>
                      <a:pt x="536" y="8146"/>
                    </a:cubicBezTo>
                    <a:cubicBezTo>
                      <a:pt x="788" y="8430"/>
                      <a:pt x="1135" y="8588"/>
                      <a:pt x="1481" y="8619"/>
                    </a:cubicBezTo>
                    <a:cubicBezTo>
                      <a:pt x="1229" y="9690"/>
                      <a:pt x="1985" y="10604"/>
                      <a:pt x="2931" y="10698"/>
                    </a:cubicBezTo>
                    <a:cubicBezTo>
                      <a:pt x="3214" y="11328"/>
                      <a:pt x="3781" y="11769"/>
                      <a:pt x="4537" y="11769"/>
                    </a:cubicBezTo>
                    <a:cubicBezTo>
                      <a:pt x="4947" y="11769"/>
                      <a:pt x="5293" y="11612"/>
                      <a:pt x="5577" y="11423"/>
                    </a:cubicBezTo>
                    <a:lnTo>
                      <a:pt x="5577" y="6571"/>
                    </a:lnTo>
                    <a:cubicBezTo>
                      <a:pt x="5293" y="6823"/>
                      <a:pt x="4947" y="6918"/>
                      <a:pt x="4537" y="6918"/>
                    </a:cubicBezTo>
                    <a:cubicBezTo>
                      <a:pt x="4348" y="6918"/>
                      <a:pt x="4191" y="6760"/>
                      <a:pt x="4191" y="6571"/>
                    </a:cubicBezTo>
                    <a:cubicBezTo>
                      <a:pt x="4191" y="6382"/>
                      <a:pt x="4348" y="6225"/>
                      <a:pt x="4537" y="6225"/>
                    </a:cubicBezTo>
                    <a:cubicBezTo>
                      <a:pt x="5136" y="6225"/>
                      <a:pt x="5577" y="5752"/>
                      <a:pt x="5577" y="5185"/>
                    </a:cubicBezTo>
                    <a:lnTo>
                      <a:pt x="5577" y="302"/>
                    </a:lnTo>
                    <a:cubicBezTo>
                      <a:pt x="5300" y="117"/>
                      <a:pt x="4956" y="0"/>
                      <a:pt x="458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5" name="Google Shape;1055;p40"/>
            <p:cNvSpPr/>
            <p:nvPr/>
          </p:nvSpPr>
          <p:spPr>
            <a:xfrm flipH="1">
              <a:off x="4612013" y="2534950"/>
              <a:ext cx="336455" cy="619524"/>
            </a:xfrm>
            <a:custGeom>
              <a:rect b="b" l="l" r="r" t="t"/>
              <a:pathLst>
                <a:path extrusionOk="0" h="5257" w="2855">
                  <a:moveTo>
                    <a:pt x="1182" y="0"/>
                  </a:moveTo>
                  <a:cubicBezTo>
                    <a:pt x="1148" y="0"/>
                    <a:pt x="1114" y="3"/>
                    <a:pt x="1078" y="7"/>
                  </a:cubicBezTo>
                  <a:cubicBezTo>
                    <a:pt x="0" y="132"/>
                    <a:pt x="401" y="4944"/>
                    <a:pt x="1229" y="5245"/>
                  </a:cubicBezTo>
                  <a:cubicBezTo>
                    <a:pt x="1250" y="5253"/>
                    <a:pt x="1271" y="5256"/>
                    <a:pt x="1292" y="5256"/>
                  </a:cubicBezTo>
                  <a:cubicBezTo>
                    <a:pt x="2083" y="5256"/>
                    <a:pt x="2855" y="0"/>
                    <a:pt x="11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41"/>
          <p:cNvSpPr txBox="1"/>
          <p:nvPr>
            <p:ph type="ctrTitle"/>
          </p:nvPr>
        </p:nvSpPr>
        <p:spPr>
          <a:xfrm>
            <a:off x="0" y="323825"/>
            <a:ext cx="9144000" cy="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Initial Problem Statement</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sz="3000"/>
              <a:t>How might we prevent and support university students grappling with alcohol dependency affecting their life in university environment?</a:t>
            </a:r>
            <a:endParaRPr sz="30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42"/>
          <p:cNvSpPr txBox="1"/>
          <p:nvPr>
            <p:ph type="ctrTitle"/>
          </p:nvPr>
        </p:nvSpPr>
        <p:spPr>
          <a:xfrm>
            <a:off x="0" y="0"/>
            <a:ext cx="9144000" cy="1100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000000"/>
                </a:solidFill>
                <a:latin typeface="Poppins"/>
                <a:ea typeface="Poppins"/>
                <a:cs typeface="Poppins"/>
                <a:sym typeface="Poppins"/>
              </a:rPr>
              <a:t>Evidence that the formulated problem exists.</a:t>
            </a:r>
            <a:endParaRPr b="1">
              <a:solidFill>
                <a:srgbClr val="000000"/>
              </a:solidFill>
              <a:latin typeface="Poppins"/>
              <a:ea typeface="Poppins"/>
              <a:cs typeface="Poppins"/>
              <a:sym typeface="Poppins"/>
            </a:endParaRPr>
          </a:p>
          <a:p>
            <a:pPr indent="0" lvl="0" marL="0" rtl="0" algn="ctr">
              <a:spcBef>
                <a:spcPts val="0"/>
              </a:spcBef>
              <a:spcAft>
                <a:spcPts val="0"/>
              </a:spcAft>
              <a:buNone/>
            </a:pPr>
            <a:r>
              <a:t/>
            </a:r>
            <a:endParaRPr/>
          </a:p>
        </p:txBody>
      </p:sp>
      <p:pic>
        <p:nvPicPr>
          <p:cNvPr id="1066" name="Google Shape;1066;p42">
            <a:hlinkClick r:id="rId3"/>
          </p:cNvPr>
          <p:cNvPicPr preferRelativeResize="0"/>
          <p:nvPr/>
        </p:nvPicPr>
        <p:blipFill>
          <a:blip r:embed="rId4">
            <a:alphaModFix/>
          </a:blip>
          <a:stretch>
            <a:fillRect/>
          </a:stretch>
        </p:blipFill>
        <p:spPr>
          <a:xfrm>
            <a:off x="3339650" y="1802575"/>
            <a:ext cx="2464700" cy="2421925"/>
          </a:xfrm>
          <a:prstGeom prst="rect">
            <a:avLst/>
          </a:prstGeom>
          <a:noFill/>
          <a:ln>
            <a:noFill/>
          </a:ln>
        </p:spPr>
      </p:pic>
      <p:grpSp>
        <p:nvGrpSpPr>
          <p:cNvPr id="1067" name="Google Shape;1067;p42"/>
          <p:cNvGrpSpPr/>
          <p:nvPr/>
        </p:nvGrpSpPr>
        <p:grpSpPr>
          <a:xfrm rot="5400000">
            <a:off x="1075736" y="2587195"/>
            <a:ext cx="1746726" cy="852672"/>
            <a:chOff x="6475310" y="3838117"/>
            <a:chExt cx="1456940" cy="444609"/>
          </a:xfrm>
        </p:grpSpPr>
        <p:sp>
          <p:nvSpPr>
            <p:cNvPr id="1068" name="Google Shape;1068;p42"/>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2"/>
            <p:cNvSpPr/>
            <p:nvPr/>
          </p:nvSpPr>
          <p:spPr>
            <a:xfrm>
              <a:off x="6475310" y="4000147"/>
              <a:ext cx="136369" cy="120611"/>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0" name="Google Shape;1070;p42"/>
          <p:cNvSpPr/>
          <p:nvPr/>
        </p:nvSpPr>
        <p:spPr>
          <a:xfrm flipH="1">
            <a:off x="1591451" y="3516251"/>
            <a:ext cx="678246" cy="279925"/>
          </a:xfrm>
          <a:custGeom>
            <a:rect b="b" l="l" r="r" t="t"/>
            <a:pathLst>
              <a:path extrusionOk="0" h="7382" w="6442">
                <a:moveTo>
                  <a:pt x="5314" y="0"/>
                </a:moveTo>
                <a:cubicBezTo>
                  <a:pt x="3660" y="50"/>
                  <a:pt x="2131" y="100"/>
                  <a:pt x="878" y="226"/>
                </a:cubicBezTo>
                <a:cubicBezTo>
                  <a:pt x="452" y="251"/>
                  <a:pt x="126" y="602"/>
                  <a:pt x="101" y="1028"/>
                </a:cubicBezTo>
                <a:cubicBezTo>
                  <a:pt x="1" y="2557"/>
                  <a:pt x="76" y="4411"/>
                  <a:pt x="251" y="6416"/>
                </a:cubicBezTo>
                <a:cubicBezTo>
                  <a:pt x="276" y="6817"/>
                  <a:pt x="577" y="7143"/>
                  <a:pt x="978" y="7218"/>
                </a:cubicBezTo>
                <a:cubicBezTo>
                  <a:pt x="1630" y="7331"/>
                  <a:pt x="2350" y="7381"/>
                  <a:pt x="3118" y="7381"/>
                </a:cubicBezTo>
                <a:cubicBezTo>
                  <a:pt x="3885" y="7381"/>
                  <a:pt x="4700" y="7331"/>
                  <a:pt x="5540" y="7243"/>
                </a:cubicBezTo>
                <a:cubicBezTo>
                  <a:pt x="5966" y="7193"/>
                  <a:pt x="6316" y="6867"/>
                  <a:pt x="6342" y="6416"/>
                </a:cubicBezTo>
                <a:cubicBezTo>
                  <a:pt x="6442" y="4737"/>
                  <a:pt x="6367" y="2832"/>
                  <a:pt x="6191" y="827"/>
                </a:cubicBezTo>
                <a:cubicBezTo>
                  <a:pt x="6166" y="351"/>
                  <a:pt x="5765" y="0"/>
                  <a:pt x="5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1" name="Google Shape;1071;p42"/>
          <p:cNvGrpSpPr/>
          <p:nvPr/>
        </p:nvGrpSpPr>
        <p:grpSpPr>
          <a:xfrm rot="5400000">
            <a:off x="6321536" y="2587195"/>
            <a:ext cx="1746726" cy="852672"/>
            <a:chOff x="6475310" y="3838117"/>
            <a:chExt cx="1456940" cy="444609"/>
          </a:xfrm>
        </p:grpSpPr>
        <p:sp>
          <p:nvSpPr>
            <p:cNvPr id="1072" name="Google Shape;1072;p42"/>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2"/>
            <p:cNvSpPr/>
            <p:nvPr/>
          </p:nvSpPr>
          <p:spPr>
            <a:xfrm>
              <a:off x="6475310" y="4000147"/>
              <a:ext cx="136369" cy="120611"/>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42"/>
          <p:cNvSpPr/>
          <p:nvPr/>
        </p:nvSpPr>
        <p:spPr>
          <a:xfrm flipH="1">
            <a:off x="6837254" y="2966625"/>
            <a:ext cx="678246" cy="829552"/>
          </a:xfrm>
          <a:custGeom>
            <a:rect b="b" l="l" r="r" t="t"/>
            <a:pathLst>
              <a:path extrusionOk="0" h="7382" w="6442">
                <a:moveTo>
                  <a:pt x="5314" y="0"/>
                </a:moveTo>
                <a:cubicBezTo>
                  <a:pt x="3660" y="50"/>
                  <a:pt x="2131" y="100"/>
                  <a:pt x="878" y="226"/>
                </a:cubicBezTo>
                <a:cubicBezTo>
                  <a:pt x="452" y="251"/>
                  <a:pt x="126" y="602"/>
                  <a:pt x="101" y="1028"/>
                </a:cubicBezTo>
                <a:cubicBezTo>
                  <a:pt x="1" y="2557"/>
                  <a:pt x="76" y="4411"/>
                  <a:pt x="251" y="6416"/>
                </a:cubicBezTo>
                <a:cubicBezTo>
                  <a:pt x="276" y="6817"/>
                  <a:pt x="577" y="7143"/>
                  <a:pt x="978" y="7218"/>
                </a:cubicBezTo>
                <a:cubicBezTo>
                  <a:pt x="1630" y="7331"/>
                  <a:pt x="2350" y="7381"/>
                  <a:pt x="3118" y="7381"/>
                </a:cubicBezTo>
                <a:cubicBezTo>
                  <a:pt x="3885" y="7381"/>
                  <a:pt x="4700" y="7331"/>
                  <a:pt x="5540" y="7243"/>
                </a:cubicBezTo>
                <a:cubicBezTo>
                  <a:pt x="5966" y="7193"/>
                  <a:pt x="6316" y="6867"/>
                  <a:pt x="6342" y="6416"/>
                </a:cubicBezTo>
                <a:cubicBezTo>
                  <a:pt x="6442" y="4737"/>
                  <a:pt x="6367" y="2832"/>
                  <a:pt x="6191" y="827"/>
                </a:cubicBezTo>
                <a:cubicBezTo>
                  <a:pt x="6166" y="351"/>
                  <a:pt x="5765" y="0"/>
                  <a:pt x="53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43"/>
          <p:cNvSpPr txBox="1"/>
          <p:nvPr>
            <p:ph type="ctrTitle"/>
          </p:nvPr>
        </p:nvSpPr>
        <p:spPr>
          <a:xfrm>
            <a:off x="713250" y="323826"/>
            <a:ext cx="7717500" cy="1165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Amiko"/>
              <a:buChar char="●"/>
            </a:pPr>
            <a:r>
              <a:rPr lang="en" sz="1300">
                <a:solidFill>
                  <a:srgbClr val="0E101A"/>
                </a:solidFill>
                <a:latin typeface="Amiko"/>
                <a:ea typeface="Amiko"/>
                <a:cs typeface="Amiko"/>
                <a:sym typeface="Amiko"/>
              </a:rPr>
              <a:t>As stress increases for university students so does alcohol consumption (</a:t>
            </a:r>
            <a:r>
              <a:rPr lang="en" sz="1300" u="sng">
                <a:solidFill>
                  <a:srgbClr val="4A6EE0"/>
                </a:solidFill>
                <a:latin typeface="Amiko"/>
                <a:ea typeface="Amiko"/>
                <a:cs typeface="Amiko"/>
                <a:sym typeface="Amiko"/>
                <a:hlinkClick r:id="rId3">
                  <a:extLst>
                    <a:ext uri="{A12FA001-AC4F-418D-AE19-62706E023703}">
                      <ahyp:hlinkClr val="tx"/>
                    </a:ext>
                  </a:extLst>
                </a:hlinkClick>
              </a:rPr>
              <a:t>National Library of Medicine</a:t>
            </a:r>
            <a:r>
              <a:rPr lang="en" sz="1300">
                <a:latin typeface="Amiko"/>
                <a:ea typeface="Amiko"/>
                <a:cs typeface="Amiko"/>
                <a:sym typeface="Amiko"/>
              </a:rPr>
              <a:t>)</a:t>
            </a:r>
            <a:endParaRPr sz="1300">
              <a:latin typeface="Amiko"/>
              <a:ea typeface="Amiko"/>
              <a:cs typeface="Amiko"/>
              <a:sym typeface="Amiko"/>
            </a:endParaRPr>
          </a:p>
          <a:p>
            <a:pPr indent="-311150" lvl="0" marL="457200" rtl="0" algn="l">
              <a:lnSpc>
                <a:spcPct val="150000"/>
              </a:lnSpc>
              <a:spcBef>
                <a:spcPts val="0"/>
              </a:spcBef>
              <a:spcAft>
                <a:spcPts val="0"/>
              </a:spcAft>
              <a:buSzPts val="1300"/>
              <a:buFont typeface="Amiko"/>
              <a:buChar char="●"/>
            </a:pPr>
            <a:r>
              <a:rPr lang="en" sz="1300">
                <a:latin typeface="Amiko"/>
                <a:ea typeface="Amiko"/>
                <a:cs typeface="Amiko"/>
                <a:sym typeface="Amiko"/>
              </a:rPr>
              <a:t>28.9% of people aged 20-24 </a:t>
            </a:r>
            <a:r>
              <a:rPr lang="en" sz="1300">
                <a:latin typeface="Amiko"/>
                <a:ea typeface="Amiko"/>
                <a:cs typeface="Amiko"/>
                <a:sym typeface="Amiko"/>
              </a:rPr>
              <a:t>exceeded</a:t>
            </a:r>
            <a:r>
              <a:rPr lang="en" sz="1300">
                <a:latin typeface="Amiko"/>
                <a:ea typeface="Amiko"/>
                <a:cs typeface="Amiko"/>
                <a:sym typeface="Amiko"/>
              </a:rPr>
              <a:t>  the Low-Risk Alcohol Drinking Guidelines</a:t>
            </a:r>
            <a:endParaRPr sz="1300">
              <a:latin typeface="Amiko"/>
              <a:ea typeface="Amiko"/>
              <a:cs typeface="Amiko"/>
              <a:sym typeface="Amiko"/>
            </a:endParaRPr>
          </a:p>
        </p:txBody>
      </p:sp>
      <p:pic>
        <p:nvPicPr>
          <p:cNvPr id="1080" name="Google Shape;1080;p43"/>
          <p:cNvPicPr preferRelativeResize="0"/>
          <p:nvPr/>
        </p:nvPicPr>
        <p:blipFill>
          <a:blip r:embed="rId4">
            <a:alphaModFix/>
          </a:blip>
          <a:stretch>
            <a:fillRect/>
          </a:stretch>
        </p:blipFill>
        <p:spPr>
          <a:xfrm>
            <a:off x="1012063" y="1488950"/>
            <a:ext cx="7119875" cy="365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pic>
        <p:nvPicPr>
          <p:cNvPr descr="Forms response chart. Question title: What was some of the reasons you chose to drink alcohol?. Number of responses: 17 responses." id="1085" name="Google Shape;1085;p44" title="What was some of the reasons you chose to drink alcohol?"/>
          <p:cNvPicPr preferRelativeResize="0"/>
          <p:nvPr/>
        </p:nvPicPr>
        <p:blipFill>
          <a:blip r:embed="rId3">
            <a:alphaModFix/>
          </a:blip>
          <a:stretch>
            <a:fillRect/>
          </a:stretch>
        </p:blipFill>
        <p:spPr>
          <a:xfrm>
            <a:off x="1923500" y="2493325"/>
            <a:ext cx="5296988" cy="2514000"/>
          </a:xfrm>
          <a:prstGeom prst="rect">
            <a:avLst/>
          </a:prstGeom>
          <a:noFill/>
          <a:ln>
            <a:noFill/>
          </a:ln>
        </p:spPr>
      </p:pic>
      <p:pic>
        <p:nvPicPr>
          <p:cNvPr descr="Forms response chart. Question title: How often would you say you have used alcohol in the past 30 days?. Number of responses: 24 responses." id="1086" name="Google Shape;1086;p44" title="How often would you say you have used alcohol in the past 30 days?"/>
          <p:cNvPicPr preferRelativeResize="0"/>
          <p:nvPr/>
        </p:nvPicPr>
        <p:blipFill>
          <a:blip r:embed="rId4">
            <a:alphaModFix/>
          </a:blip>
          <a:stretch>
            <a:fillRect/>
          </a:stretch>
        </p:blipFill>
        <p:spPr>
          <a:xfrm>
            <a:off x="1701175" y="0"/>
            <a:ext cx="5296998" cy="2188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45"/>
          <p:cNvSpPr txBox="1"/>
          <p:nvPr/>
        </p:nvSpPr>
        <p:spPr>
          <a:xfrm>
            <a:off x="96800" y="100825"/>
            <a:ext cx="7020600" cy="77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Poppins Medium"/>
                <a:ea typeface="Poppins Medium"/>
                <a:cs typeface="Poppins Medium"/>
                <a:sym typeface="Poppins Medium"/>
              </a:rPr>
              <a:t>Evidence of S</a:t>
            </a:r>
            <a:r>
              <a:rPr b="1" lang="en" sz="1900">
                <a:solidFill>
                  <a:schemeClr val="dk1"/>
                </a:solidFill>
                <a:latin typeface="Poppins Medium"/>
                <a:ea typeface="Poppins Medium"/>
                <a:cs typeface="Poppins Medium"/>
                <a:sym typeface="Poppins Medium"/>
              </a:rPr>
              <a:t>tudents</a:t>
            </a:r>
            <a:r>
              <a:rPr b="1" lang="en" sz="1900">
                <a:solidFill>
                  <a:schemeClr val="dk1"/>
                </a:solidFill>
                <a:latin typeface="Poppins Medium"/>
                <a:ea typeface="Poppins Medium"/>
                <a:cs typeface="Poppins Medium"/>
                <a:sym typeface="Poppins Medium"/>
              </a:rPr>
              <a:t> Leading to Alcohol Addiction</a:t>
            </a:r>
            <a:endParaRPr b="1" sz="1900">
              <a:solidFill>
                <a:schemeClr val="dk1"/>
              </a:solidFill>
              <a:latin typeface="Poppins Medium"/>
              <a:ea typeface="Poppins Medium"/>
              <a:cs typeface="Poppins Medium"/>
              <a:sym typeface="Poppins Medium"/>
            </a:endParaRPr>
          </a:p>
        </p:txBody>
      </p:sp>
      <p:sp>
        <p:nvSpPr>
          <p:cNvPr id="1092" name="Google Shape;1092;p45"/>
          <p:cNvSpPr txBox="1"/>
          <p:nvPr/>
        </p:nvSpPr>
        <p:spPr>
          <a:xfrm>
            <a:off x="211000" y="1384775"/>
            <a:ext cx="3786600" cy="2714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0E101A"/>
                </a:solidFill>
              </a:rPr>
              <a:t>Many students across the country are stressed and have anxiety from immense schoolwork. Which leads the majority of students to rely on alcohol to cope with their stress and anxiety. There is a multitude of evidence that shows when students have an increasing amount of stress and anxiety they start coping with alcohol.</a:t>
            </a:r>
            <a:endParaRPr>
              <a:solidFill>
                <a:schemeClr val="dk1"/>
              </a:solidFill>
              <a:latin typeface="Amiko"/>
              <a:ea typeface="Amiko"/>
              <a:cs typeface="Amiko"/>
              <a:sym typeface="Amiko"/>
            </a:endParaRPr>
          </a:p>
        </p:txBody>
      </p:sp>
      <p:pic>
        <p:nvPicPr>
          <p:cNvPr id="1093" name="Google Shape;1093;p45"/>
          <p:cNvPicPr preferRelativeResize="0"/>
          <p:nvPr/>
        </p:nvPicPr>
        <p:blipFill>
          <a:blip r:embed="rId3">
            <a:alphaModFix/>
          </a:blip>
          <a:stretch>
            <a:fillRect/>
          </a:stretch>
        </p:blipFill>
        <p:spPr>
          <a:xfrm>
            <a:off x="4092200" y="1384775"/>
            <a:ext cx="4979149" cy="2161325"/>
          </a:xfrm>
          <a:prstGeom prst="rect">
            <a:avLst/>
          </a:prstGeom>
          <a:noFill/>
          <a:ln>
            <a:noFill/>
          </a:ln>
        </p:spPr>
      </p:pic>
      <p:sp>
        <p:nvSpPr>
          <p:cNvPr id="1094" name="Google Shape;1094;p45"/>
          <p:cNvSpPr txBox="1"/>
          <p:nvPr/>
        </p:nvSpPr>
        <p:spPr>
          <a:xfrm>
            <a:off x="4164150" y="3640825"/>
            <a:ext cx="4907100" cy="100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Amiko"/>
                <a:ea typeface="Amiko"/>
                <a:cs typeface="Amiko"/>
                <a:sym typeface="Amiko"/>
              </a:rPr>
              <a:t>This image is from Canadian Postsecondary Education Alcohol and Drug Use Survey. </a:t>
            </a:r>
            <a:r>
              <a:rPr lang="en" sz="1200">
                <a:solidFill>
                  <a:schemeClr val="dk1"/>
                </a:solidFill>
                <a:latin typeface="Amiko"/>
                <a:ea typeface="Amiko"/>
                <a:cs typeface="Amiko"/>
                <a:sym typeface="Amiko"/>
              </a:rPr>
              <a:t>Which</a:t>
            </a:r>
            <a:r>
              <a:rPr lang="en" sz="1200">
                <a:solidFill>
                  <a:schemeClr val="dk1"/>
                </a:solidFill>
                <a:latin typeface="Amiko"/>
                <a:ea typeface="Amiko"/>
                <a:cs typeface="Amiko"/>
                <a:sym typeface="Amiko"/>
              </a:rPr>
              <a:t> was </a:t>
            </a:r>
            <a:r>
              <a:rPr lang="en" sz="1200">
                <a:solidFill>
                  <a:schemeClr val="dk1"/>
                </a:solidFill>
                <a:latin typeface="Amiko"/>
                <a:ea typeface="Amiko"/>
                <a:cs typeface="Amiko"/>
                <a:sym typeface="Amiko"/>
              </a:rPr>
              <a:t>conducted from 31,643 students. Thus, meaning 79% of the students are addicted to alcohol. As show in the graph.</a:t>
            </a:r>
            <a:r>
              <a:rPr lang="en" sz="1200">
                <a:solidFill>
                  <a:schemeClr val="dk1"/>
                </a:solidFill>
                <a:latin typeface="Amiko"/>
                <a:ea typeface="Amiko"/>
                <a:cs typeface="Amiko"/>
                <a:sym typeface="Amiko"/>
              </a:rPr>
              <a:t>  </a:t>
            </a:r>
            <a:endParaRPr sz="1200">
              <a:solidFill>
                <a:schemeClr val="dk1"/>
              </a:solidFill>
              <a:latin typeface="Amiko"/>
              <a:ea typeface="Amiko"/>
              <a:cs typeface="Amiko"/>
              <a:sym typeface="Amik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46"/>
          <p:cNvSpPr txBox="1"/>
          <p:nvPr/>
        </p:nvSpPr>
        <p:spPr>
          <a:xfrm>
            <a:off x="96800" y="100825"/>
            <a:ext cx="7020600" cy="77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Poppins Medium"/>
                <a:ea typeface="Poppins Medium"/>
                <a:cs typeface="Poppins Medium"/>
                <a:sym typeface="Poppins Medium"/>
              </a:rPr>
              <a:t>What a Successful Project Will Look Like</a:t>
            </a:r>
            <a:endParaRPr b="1" sz="1900">
              <a:solidFill>
                <a:schemeClr val="dk1"/>
              </a:solidFill>
              <a:latin typeface="Poppins Medium"/>
              <a:ea typeface="Poppins Medium"/>
              <a:cs typeface="Poppins Medium"/>
              <a:sym typeface="Poppins Medium"/>
            </a:endParaRPr>
          </a:p>
        </p:txBody>
      </p:sp>
      <p:sp>
        <p:nvSpPr>
          <p:cNvPr id="1100" name="Google Shape;1100;p46"/>
          <p:cNvSpPr txBox="1"/>
          <p:nvPr>
            <p:ph idx="4294967295" type="subTitle"/>
          </p:nvPr>
        </p:nvSpPr>
        <p:spPr>
          <a:xfrm>
            <a:off x="96800" y="703220"/>
            <a:ext cx="8724900" cy="521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1300"/>
              <a:t>We look to implement our goals into a </a:t>
            </a:r>
            <a:r>
              <a:rPr lang="en" sz="1300"/>
              <a:t>functioning</a:t>
            </a:r>
            <a:r>
              <a:rPr lang="en" sz="1300"/>
              <a:t> system for students to easily access if needed.</a:t>
            </a:r>
            <a:endParaRPr sz="1300"/>
          </a:p>
        </p:txBody>
      </p:sp>
      <p:sp>
        <p:nvSpPr>
          <p:cNvPr id="1101" name="Google Shape;1101;p46"/>
          <p:cNvSpPr txBox="1"/>
          <p:nvPr>
            <p:ph idx="4294967295" type="subTitle"/>
          </p:nvPr>
        </p:nvSpPr>
        <p:spPr>
          <a:xfrm>
            <a:off x="96800" y="1168778"/>
            <a:ext cx="8724900" cy="833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0" lang="en" sz="1300"/>
              <a:t>Our main source of assistance to help identify triggers, developing intervention </a:t>
            </a:r>
            <a:r>
              <a:rPr b="0" lang="en" sz="1300"/>
              <a:t>strategies</a:t>
            </a:r>
            <a:r>
              <a:rPr b="0" lang="en" sz="1300"/>
              <a:t>, and, providing a help system and mental health education is through </a:t>
            </a:r>
            <a:r>
              <a:rPr lang="en" sz="1300"/>
              <a:t>allotted</a:t>
            </a:r>
            <a:r>
              <a:rPr lang="en" sz="1300"/>
              <a:t> therapy</a:t>
            </a:r>
            <a:r>
              <a:rPr b="0" lang="en" sz="1300"/>
              <a:t> and professionals for this exact situation. </a:t>
            </a:r>
            <a:endParaRPr b="0" sz="1300"/>
          </a:p>
        </p:txBody>
      </p:sp>
      <p:sp>
        <p:nvSpPr>
          <p:cNvPr id="1102" name="Google Shape;1102;p46"/>
          <p:cNvSpPr txBox="1"/>
          <p:nvPr/>
        </p:nvSpPr>
        <p:spPr>
          <a:xfrm>
            <a:off x="96800" y="2001688"/>
            <a:ext cx="8724900" cy="70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miko"/>
                <a:ea typeface="Amiko"/>
                <a:cs typeface="Amiko"/>
                <a:sym typeface="Amiko"/>
              </a:rPr>
              <a:t>The main issue is being there for them the moment they need it, rather than them having to come find help. To avoid this we will try our best to keep the word near them at all times.</a:t>
            </a:r>
            <a:endParaRPr>
              <a:solidFill>
                <a:schemeClr val="dk1"/>
              </a:solidFill>
              <a:latin typeface="Amiko"/>
              <a:ea typeface="Amiko"/>
              <a:cs typeface="Amiko"/>
              <a:sym typeface="Amiko"/>
            </a:endParaRPr>
          </a:p>
        </p:txBody>
      </p:sp>
      <p:grpSp>
        <p:nvGrpSpPr>
          <p:cNvPr id="1103" name="Google Shape;1103;p46"/>
          <p:cNvGrpSpPr/>
          <p:nvPr/>
        </p:nvGrpSpPr>
        <p:grpSpPr>
          <a:xfrm>
            <a:off x="3609364" y="3479879"/>
            <a:ext cx="1344892" cy="835244"/>
            <a:chOff x="-165066" y="3843613"/>
            <a:chExt cx="225083" cy="230457"/>
          </a:xfrm>
        </p:grpSpPr>
        <p:sp>
          <p:nvSpPr>
            <p:cNvPr id="1104" name="Google Shape;1104;p46"/>
            <p:cNvSpPr/>
            <p:nvPr/>
          </p:nvSpPr>
          <p:spPr>
            <a:xfrm>
              <a:off x="-165066" y="3843615"/>
              <a:ext cx="106189" cy="230455"/>
            </a:xfrm>
            <a:custGeom>
              <a:rect b="b" l="l" r="r" t="t"/>
              <a:pathLst>
                <a:path extrusionOk="0" h="19697" w="9076">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a:off x="-100985" y="3906105"/>
              <a:ext cx="41804" cy="52708"/>
            </a:xfrm>
            <a:custGeom>
              <a:rect b="b" l="l" r="r" t="t"/>
              <a:pathLst>
                <a:path extrusionOk="0" fill="none" h="4505" w="3573">
                  <a:moveTo>
                    <a:pt x="3573" y="1"/>
                  </a:moveTo>
                  <a:cubicBezTo>
                    <a:pt x="3573" y="1"/>
                    <a:pt x="1" y="221"/>
                    <a:pt x="997" y="4504"/>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a:off x="-86594" y="3875146"/>
              <a:ext cx="27296" cy="25717"/>
            </a:xfrm>
            <a:custGeom>
              <a:rect b="b" l="l" r="r" t="t"/>
              <a:pathLst>
                <a:path extrusionOk="0" fill="none" h="2198" w="2333">
                  <a:moveTo>
                    <a:pt x="0" y="696"/>
                  </a:moveTo>
                  <a:cubicBezTo>
                    <a:pt x="0" y="696"/>
                    <a:pt x="2333" y="0"/>
                    <a:pt x="2333" y="2197"/>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a:off x="-113855" y="3879078"/>
              <a:ext cx="8986" cy="21785"/>
            </a:xfrm>
            <a:custGeom>
              <a:rect b="b" l="l" r="r" t="t"/>
              <a:pathLst>
                <a:path extrusionOk="0" fill="none" h="1862" w="768">
                  <a:moveTo>
                    <a:pt x="1" y="1"/>
                  </a:moveTo>
                  <a:cubicBezTo>
                    <a:pt x="1" y="1"/>
                    <a:pt x="1" y="1056"/>
                    <a:pt x="768" y="1861"/>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6"/>
            <p:cNvSpPr/>
            <p:nvPr/>
          </p:nvSpPr>
          <p:spPr>
            <a:xfrm>
              <a:off x="-148861" y="3908679"/>
              <a:ext cx="53340" cy="15538"/>
            </a:xfrm>
            <a:custGeom>
              <a:rect b="b" l="l" r="r" t="t"/>
              <a:pathLst>
                <a:path extrusionOk="0" fill="none" h="1328" w="4559">
                  <a:moveTo>
                    <a:pt x="0" y="1030"/>
                  </a:moveTo>
                  <a:cubicBezTo>
                    <a:pt x="1301" y="1"/>
                    <a:pt x="2559" y="1327"/>
                    <a:pt x="2559" y="1327"/>
                  </a:cubicBezTo>
                  <a:cubicBezTo>
                    <a:pt x="2559" y="1327"/>
                    <a:pt x="2828" y="150"/>
                    <a:pt x="4559" y="642"/>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a:off x="-137430" y="3963493"/>
              <a:ext cx="28092" cy="51948"/>
            </a:xfrm>
            <a:custGeom>
              <a:rect b="b" l="l" r="r" t="t"/>
              <a:pathLst>
                <a:path extrusionOk="0" fill="none" h="4440" w="2401">
                  <a:moveTo>
                    <a:pt x="10" y="4439"/>
                  </a:moveTo>
                  <a:cubicBezTo>
                    <a:pt x="10" y="4439"/>
                    <a:pt x="0" y="2220"/>
                    <a:pt x="1718" y="2437"/>
                  </a:cubicBezTo>
                  <a:cubicBezTo>
                    <a:pt x="1718" y="2437"/>
                    <a:pt x="828" y="1217"/>
                    <a:pt x="2401" y="1"/>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a:off x="-122021" y="4015429"/>
              <a:ext cx="12461" cy="32374"/>
            </a:xfrm>
            <a:custGeom>
              <a:rect b="b" l="l" r="r" t="t"/>
              <a:pathLst>
                <a:path extrusionOk="0" fill="none" h="2767" w="1065">
                  <a:moveTo>
                    <a:pt x="1064" y="0"/>
                  </a:moveTo>
                  <a:cubicBezTo>
                    <a:pt x="1064" y="0"/>
                    <a:pt x="0" y="1146"/>
                    <a:pt x="702" y="2767"/>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a:off x="-95533" y="4013124"/>
              <a:ext cx="36235" cy="21739"/>
            </a:xfrm>
            <a:custGeom>
              <a:rect b="b" l="l" r="r" t="t"/>
              <a:pathLst>
                <a:path extrusionOk="0" fill="none" h="1858" w="3097">
                  <a:moveTo>
                    <a:pt x="3097" y="197"/>
                  </a:moveTo>
                  <a:cubicBezTo>
                    <a:pt x="1463" y="0"/>
                    <a:pt x="764" y="1579"/>
                    <a:pt x="764" y="1579"/>
                  </a:cubicBezTo>
                  <a:cubicBezTo>
                    <a:pt x="764" y="1579"/>
                    <a:pt x="334" y="1391"/>
                    <a:pt x="1" y="1857"/>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a:off x="-123355" y="3941357"/>
              <a:ext cx="32000" cy="17913"/>
            </a:xfrm>
            <a:custGeom>
              <a:rect b="b" l="l" r="r" t="t"/>
              <a:pathLst>
                <a:path extrusionOk="0" fill="none" h="1531" w="2735">
                  <a:moveTo>
                    <a:pt x="2735" y="0"/>
                  </a:moveTo>
                  <a:cubicBezTo>
                    <a:pt x="2735" y="0"/>
                    <a:pt x="1085" y="1530"/>
                    <a:pt x="1" y="0"/>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a:off x="-91367" y="3973672"/>
              <a:ext cx="32070" cy="15807"/>
            </a:xfrm>
            <a:custGeom>
              <a:rect b="b" l="l" r="r" t="t"/>
              <a:pathLst>
                <a:path extrusionOk="0" fill="none" h="1351" w="2741">
                  <a:moveTo>
                    <a:pt x="1" y="434"/>
                  </a:moveTo>
                  <a:cubicBezTo>
                    <a:pt x="1" y="434"/>
                    <a:pt x="1709" y="1"/>
                    <a:pt x="2741" y="1350"/>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a:off x="-46172" y="3843613"/>
              <a:ext cx="106189" cy="230455"/>
            </a:xfrm>
            <a:custGeom>
              <a:rect b="b" l="l" r="r" t="t"/>
              <a:pathLst>
                <a:path extrusionOk="0" h="19697" w="9076">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a:off x="-49575" y="3875146"/>
              <a:ext cx="27261" cy="25717"/>
            </a:xfrm>
            <a:custGeom>
              <a:rect b="b" l="l" r="r" t="t"/>
              <a:pathLst>
                <a:path extrusionOk="0" fill="none" h="2198" w="2330">
                  <a:moveTo>
                    <a:pt x="2330" y="696"/>
                  </a:moveTo>
                  <a:cubicBezTo>
                    <a:pt x="2330" y="696"/>
                    <a:pt x="0" y="0"/>
                    <a:pt x="0" y="2197"/>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a:off x="466" y="3963493"/>
              <a:ext cx="28092" cy="51948"/>
            </a:xfrm>
            <a:custGeom>
              <a:rect b="b" l="l" r="r" t="t"/>
              <a:pathLst>
                <a:path extrusionOk="0" fill="none" h="4440" w="2401">
                  <a:moveTo>
                    <a:pt x="2391" y="4439"/>
                  </a:moveTo>
                  <a:cubicBezTo>
                    <a:pt x="2391" y="4439"/>
                    <a:pt x="2401" y="2220"/>
                    <a:pt x="683" y="2437"/>
                  </a:cubicBezTo>
                  <a:cubicBezTo>
                    <a:pt x="683" y="2437"/>
                    <a:pt x="1573" y="1217"/>
                    <a:pt x="0" y="1"/>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a:off x="688" y="4015429"/>
              <a:ext cx="12472" cy="32374"/>
            </a:xfrm>
            <a:custGeom>
              <a:rect b="b" l="l" r="r" t="t"/>
              <a:pathLst>
                <a:path extrusionOk="0" fill="none" h="2767" w="1066">
                  <a:moveTo>
                    <a:pt x="1" y="0"/>
                  </a:moveTo>
                  <a:cubicBezTo>
                    <a:pt x="1" y="0"/>
                    <a:pt x="1065" y="1146"/>
                    <a:pt x="363" y="2767"/>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a:off x="-49575" y="4013124"/>
              <a:ext cx="36235" cy="21739"/>
            </a:xfrm>
            <a:custGeom>
              <a:rect b="b" l="l" r="r" t="t"/>
              <a:pathLst>
                <a:path extrusionOk="0" fill="none" h="1858" w="3097">
                  <a:moveTo>
                    <a:pt x="0" y="197"/>
                  </a:moveTo>
                  <a:cubicBezTo>
                    <a:pt x="1631" y="0"/>
                    <a:pt x="2330" y="1579"/>
                    <a:pt x="2330" y="1579"/>
                  </a:cubicBezTo>
                  <a:cubicBezTo>
                    <a:pt x="2330" y="1579"/>
                    <a:pt x="2763" y="1391"/>
                    <a:pt x="3097" y="1857"/>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a:off x="-31207" y="3939987"/>
              <a:ext cx="32000" cy="17913"/>
            </a:xfrm>
            <a:custGeom>
              <a:rect b="b" l="l" r="r" t="t"/>
              <a:pathLst>
                <a:path extrusionOk="0" fill="none" h="1531" w="2735">
                  <a:moveTo>
                    <a:pt x="1" y="0"/>
                  </a:moveTo>
                  <a:cubicBezTo>
                    <a:pt x="1" y="0"/>
                    <a:pt x="1651" y="1530"/>
                    <a:pt x="2734" y="0"/>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a:off x="-49575" y="3973672"/>
              <a:ext cx="32070" cy="15807"/>
            </a:xfrm>
            <a:custGeom>
              <a:rect b="b" l="l" r="r" t="t"/>
              <a:pathLst>
                <a:path extrusionOk="0" fill="none" h="1351" w="2741">
                  <a:moveTo>
                    <a:pt x="2741" y="434"/>
                  </a:moveTo>
                  <a:cubicBezTo>
                    <a:pt x="2741" y="434"/>
                    <a:pt x="1032" y="1"/>
                    <a:pt x="0" y="1350"/>
                  </a:cubicBezTo>
                </a:path>
              </a:pathLst>
            </a:custGeom>
            <a:solidFill>
              <a:schemeClr val="lt2"/>
            </a:solidFill>
            <a:ln cap="rnd" cmpd="sng" w="8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1" name="Google Shape;1121;p46"/>
          <p:cNvSpPr txBox="1"/>
          <p:nvPr/>
        </p:nvSpPr>
        <p:spPr>
          <a:xfrm>
            <a:off x="3126800" y="2801025"/>
            <a:ext cx="22872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Amiko"/>
                <a:ea typeface="Amiko"/>
                <a:cs typeface="Amiko"/>
                <a:sym typeface="Amiko"/>
              </a:rPr>
              <a:t>How do we make ourselves </a:t>
            </a:r>
            <a:r>
              <a:rPr lang="en" sz="1300">
                <a:solidFill>
                  <a:schemeClr val="dk1"/>
                </a:solidFill>
                <a:latin typeface="Amiko"/>
                <a:ea typeface="Amiko"/>
                <a:cs typeface="Amiko"/>
                <a:sym typeface="Amiko"/>
              </a:rPr>
              <a:t>accessible?</a:t>
            </a:r>
            <a:endParaRPr sz="1300">
              <a:solidFill>
                <a:schemeClr val="dk1"/>
              </a:solidFill>
              <a:latin typeface="Amiko"/>
              <a:ea typeface="Amiko"/>
              <a:cs typeface="Amiko"/>
              <a:sym typeface="Amiko"/>
            </a:endParaRPr>
          </a:p>
        </p:txBody>
      </p:sp>
      <p:sp>
        <p:nvSpPr>
          <p:cNvPr id="1122" name="Google Shape;1122;p46"/>
          <p:cNvSpPr txBox="1"/>
          <p:nvPr/>
        </p:nvSpPr>
        <p:spPr>
          <a:xfrm>
            <a:off x="3693500" y="3710650"/>
            <a:ext cx="1176600" cy="36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miko"/>
                <a:ea typeface="Amiko"/>
                <a:cs typeface="Amiko"/>
                <a:sym typeface="Amiko"/>
              </a:rPr>
              <a:t>QR CODES</a:t>
            </a:r>
            <a:endParaRPr>
              <a:solidFill>
                <a:schemeClr val="dk1"/>
              </a:solidFill>
              <a:latin typeface="Amiko"/>
              <a:ea typeface="Amiko"/>
              <a:cs typeface="Amiko"/>
              <a:sym typeface="Amiko"/>
            </a:endParaRPr>
          </a:p>
        </p:txBody>
      </p:sp>
      <p:grpSp>
        <p:nvGrpSpPr>
          <p:cNvPr id="1123" name="Google Shape;1123;p46"/>
          <p:cNvGrpSpPr/>
          <p:nvPr/>
        </p:nvGrpSpPr>
        <p:grpSpPr>
          <a:xfrm>
            <a:off x="507627" y="2752150"/>
            <a:ext cx="7525554" cy="2277610"/>
            <a:chOff x="724986" y="3605478"/>
            <a:chExt cx="1368681" cy="682921"/>
          </a:xfrm>
        </p:grpSpPr>
        <p:grpSp>
          <p:nvGrpSpPr>
            <p:cNvPr id="1124" name="Google Shape;1124;p46"/>
            <p:cNvGrpSpPr/>
            <p:nvPr/>
          </p:nvGrpSpPr>
          <p:grpSpPr>
            <a:xfrm>
              <a:off x="1560718" y="3783358"/>
              <a:ext cx="532948" cy="330053"/>
              <a:chOff x="1560718" y="3783358"/>
              <a:chExt cx="532948" cy="330053"/>
            </a:xfrm>
          </p:grpSpPr>
          <p:grpSp>
            <p:nvGrpSpPr>
              <p:cNvPr id="1125" name="Google Shape;1125;p46"/>
              <p:cNvGrpSpPr/>
              <p:nvPr/>
            </p:nvGrpSpPr>
            <p:grpSpPr>
              <a:xfrm>
                <a:off x="1912179" y="3827344"/>
                <a:ext cx="181487" cy="25631"/>
                <a:chOff x="1912179" y="3827344"/>
                <a:chExt cx="181487" cy="25631"/>
              </a:xfrm>
            </p:grpSpPr>
            <p:sp>
              <p:nvSpPr>
                <p:cNvPr id="1126" name="Google Shape;1126;p46"/>
                <p:cNvSpPr/>
                <p:nvPr/>
              </p:nvSpPr>
              <p:spPr>
                <a:xfrm>
                  <a:off x="2067020" y="3827344"/>
                  <a:ext cx="26646" cy="25631"/>
                </a:xfrm>
                <a:custGeom>
                  <a:rect b="b" l="l" r="r" t="t"/>
                  <a:pathLst>
                    <a:path extrusionOk="0" h="5351" w="556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6"/>
                <p:cNvSpPr/>
                <p:nvPr/>
              </p:nvSpPr>
              <p:spPr>
                <a:xfrm>
                  <a:off x="1912179" y="3842838"/>
                  <a:ext cx="156825" cy="5"/>
                </a:xfrm>
                <a:custGeom>
                  <a:rect b="b" l="l" r="r" t="t"/>
                  <a:pathLst>
                    <a:path extrusionOk="0" fill="none" h="1" w="32723">
                      <a:moveTo>
                        <a:pt x="1" y="1"/>
                      </a:moveTo>
                      <a:lnTo>
                        <a:pt x="32723"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46"/>
              <p:cNvGrpSpPr/>
              <p:nvPr/>
            </p:nvGrpSpPr>
            <p:grpSpPr>
              <a:xfrm>
                <a:off x="1912179" y="4044505"/>
                <a:ext cx="181487" cy="25622"/>
                <a:chOff x="1912179" y="4044506"/>
                <a:chExt cx="181487" cy="25622"/>
              </a:xfrm>
            </p:grpSpPr>
            <p:sp>
              <p:nvSpPr>
                <p:cNvPr id="1129" name="Google Shape;1129;p46"/>
                <p:cNvSpPr/>
                <p:nvPr/>
              </p:nvSpPr>
              <p:spPr>
                <a:xfrm>
                  <a:off x="2067020" y="4044505"/>
                  <a:ext cx="26646" cy="25622"/>
                </a:xfrm>
                <a:custGeom>
                  <a:rect b="b" l="l" r="r" t="t"/>
                  <a:pathLst>
                    <a:path extrusionOk="0" h="5349" w="556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6"/>
                <p:cNvSpPr/>
                <p:nvPr/>
              </p:nvSpPr>
              <p:spPr>
                <a:xfrm>
                  <a:off x="1912179" y="4059966"/>
                  <a:ext cx="156825" cy="5"/>
                </a:xfrm>
                <a:custGeom>
                  <a:rect b="b" l="l" r="r" t="t"/>
                  <a:pathLst>
                    <a:path extrusionOk="0" fill="none" h="1" w="32723">
                      <a:moveTo>
                        <a:pt x="32723" y="1"/>
                      </a:moveTo>
                      <a:lnTo>
                        <a:pt x="1"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46"/>
              <p:cNvGrpSpPr/>
              <p:nvPr/>
            </p:nvGrpSpPr>
            <p:grpSpPr>
              <a:xfrm>
                <a:off x="1560718" y="3783358"/>
                <a:ext cx="490385" cy="330053"/>
                <a:chOff x="1560718" y="3783358"/>
                <a:chExt cx="490385" cy="330053"/>
              </a:xfrm>
            </p:grpSpPr>
            <p:grpSp>
              <p:nvGrpSpPr>
                <p:cNvPr id="1132" name="Google Shape;1132;p46"/>
                <p:cNvGrpSpPr/>
                <p:nvPr/>
              </p:nvGrpSpPr>
              <p:grpSpPr>
                <a:xfrm>
                  <a:off x="1560718" y="3842857"/>
                  <a:ext cx="173586" cy="217131"/>
                  <a:chOff x="1560718" y="3842857"/>
                  <a:chExt cx="173586" cy="217131"/>
                </a:xfrm>
              </p:grpSpPr>
              <p:sp>
                <p:nvSpPr>
                  <p:cNvPr id="1133" name="Google Shape;1133;p46"/>
                  <p:cNvSpPr/>
                  <p:nvPr/>
                </p:nvSpPr>
                <p:spPr>
                  <a:xfrm>
                    <a:off x="1560718" y="3951414"/>
                    <a:ext cx="84343" cy="5"/>
                  </a:xfrm>
                  <a:custGeom>
                    <a:rect b="b" l="l" r="r" t="t"/>
                    <a:pathLst>
                      <a:path extrusionOk="0" fill="none" h="1" w="17599">
                        <a:moveTo>
                          <a:pt x="1" y="0"/>
                        </a:moveTo>
                        <a:lnTo>
                          <a:pt x="17598" y="0"/>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6"/>
                  <p:cNvSpPr/>
                  <p:nvPr/>
                </p:nvSpPr>
                <p:spPr>
                  <a:xfrm>
                    <a:off x="1631242" y="3936509"/>
                    <a:ext cx="26646" cy="25622"/>
                  </a:xfrm>
                  <a:custGeom>
                    <a:rect b="b" l="l" r="r" t="t"/>
                    <a:pathLst>
                      <a:path extrusionOk="0" h="5349" w="556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6"/>
                  <p:cNvSpPr/>
                  <p:nvPr/>
                </p:nvSpPr>
                <p:spPr>
                  <a:xfrm>
                    <a:off x="1645054" y="3842857"/>
                    <a:ext cx="89251" cy="217131"/>
                  </a:xfrm>
                  <a:custGeom>
                    <a:rect b="b" l="l" r="r" t="t"/>
                    <a:pathLst>
                      <a:path extrusionOk="0" fill="none" h="45330" w="18623">
                        <a:moveTo>
                          <a:pt x="18623" y="45330"/>
                        </a:moveTo>
                        <a:lnTo>
                          <a:pt x="5625" y="45330"/>
                        </a:lnTo>
                        <a:cubicBezTo>
                          <a:pt x="2889" y="45330"/>
                          <a:pt x="0" y="42619"/>
                          <a:pt x="0" y="35634"/>
                        </a:cubicBezTo>
                        <a:lnTo>
                          <a:pt x="0" y="9697"/>
                        </a:lnTo>
                        <a:cubicBezTo>
                          <a:pt x="0" y="2711"/>
                          <a:pt x="2889" y="1"/>
                          <a:pt x="5625" y="1"/>
                        </a:cubicBezTo>
                        <a:lnTo>
                          <a:pt x="18623"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6" name="Google Shape;1136;p46"/>
                <p:cNvSpPr/>
                <p:nvPr/>
              </p:nvSpPr>
              <p:spPr>
                <a:xfrm>
                  <a:off x="1672252" y="3783358"/>
                  <a:ext cx="378851" cy="102731"/>
                </a:xfrm>
                <a:custGeom>
                  <a:rect b="b" l="l" r="r" t="t"/>
                  <a:pathLst>
                    <a:path extrusionOk="0" h="21447" w="37115">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Announcements in dorms</a:t>
                  </a:r>
                  <a:endParaRPr sz="1300"/>
                </a:p>
              </p:txBody>
            </p:sp>
            <p:sp>
              <p:nvSpPr>
                <p:cNvPr id="1137" name="Google Shape;1137;p46"/>
                <p:cNvSpPr/>
                <p:nvPr/>
              </p:nvSpPr>
              <p:spPr>
                <a:xfrm>
                  <a:off x="1735452" y="4010694"/>
                  <a:ext cx="225405" cy="102717"/>
                </a:xfrm>
                <a:custGeom>
                  <a:rect b="b" l="l" r="r" t="t"/>
                  <a:pathLst>
                    <a:path extrusionOk="0" h="21444" w="37119">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Social Media</a:t>
                  </a:r>
                  <a:endParaRPr/>
                </a:p>
              </p:txBody>
            </p:sp>
          </p:grpSp>
        </p:grpSp>
        <p:sp>
          <p:nvSpPr>
            <p:cNvPr id="1138" name="Google Shape;1138;p46"/>
            <p:cNvSpPr/>
            <p:nvPr/>
          </p:nvSpPr>
          <p:spPr>
            <a:xfrm>
              <a:off x="1258451" y="3798060"/>
              <a:ext cx="302718" cy="302541"/>
            </a:xfrm>
            <a:custGeom>
              <a:rect b="b" l="l" r="r" t="t"/>
              <a:pathLst>
                <a:path extrusionOk="0" fill="none" h="63161" w="63165">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46"/>
            <p:cNvGrpSpPr/>
            <p:nvPr/>
          </p:nvGrpSpPr>
          <p:grpSpPr>
            <a:xfrm>
              <a:off x="785350" y="3605478"/>
              <a:ext cx="535311" cy="249246"/>
              <a:chOff x="785350" y="3605478"/>
              <a:chExt cx="535311" cy="249246"/>
            </a:xfrm>
          </p:grpSpPr>
          <p:grpSp>
            <p:nvGrpSpPr>
              <p:cNvPr id="1140" name="Google Shape;1140;p46"/>
              <p:cNvGrpSpPr/>
              <p:nvPr/>
            </p:nvGrpSpPr>
            <p:grpSpPr>
              <a:xfrm>
                <a:off x="785350" y="3605478"/>
                <a:ext cx="376184" cy="102736"/>
                <a:chOff x="785350" y="3605478"/>
                <a:chExt cx="376184" cy="102736"/>
              </a:xfrm>
            </p:grpSpPr>
            <p:sp>
              <p:nvSpPr>
                <p:cNvPr id="1141" name="Google Shape;1141;p46"/>
                <p:cNvSpPr/>
                <p:nvPr/>
              </p:nvSpPr>
              <p:spPr>
                <a:xfrm>
                  <a:off x="808023" y="3655851"/>
                  <a:ext cx="175636" cy="5"/>
                </a:xfrm>
                <a:custGeom>
                  <a:rect b="b" l="l" r="r" t="t"/>
                  <a:pathLst>
                    <a:path extrusionOk="0" fill="none" h="1" w="36648">
                      <a:moveTo>
                        <a:pt x="36648" y="1"/>
                      </a:moveTo>
                      <a:lnTo>
                        <a:pt x="1"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6"/>
                <p:cNvSpPr/>
                <p:nvPr/>
              </p:nvSpPr>
              <p:spPr>
                <a:xfrm>
                  <a:off x="785350" y="3643867"/>
                  <a:ext cx="25635" cy="25622"/>
                </a:xfrm>
                <a:custGeom>
                  <a:rect b="b" l="l" r="r" t="t"/>
                  <a:pathLst>
                    <a:path extrusionOk="0" h="5349" w="5349">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6"/>
                <p:cNvSpPr/>
                <p:nvPr/>
              </p:nvSpPr>
              <p:spPr>
                <a:xfrm>
                  <a:off x="924343" y="3605478"/>
                  <a:ext cx="237190" cy="102736"/>
                </a:xfrm>
                <a:custGeom>
                  <a:rect b="b" l="l" r="r" t="t"/>
                  <a:pathLst>
                    <a:path extrusionOk="0" h="21448" w="37119">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Busiest Halls</a:t>
                  </a:r>
                  <a:endParaRPr/>
                </a:p>
              </p:txBody>
            </p:sp>
          </p:grpSp>
          <p:grpSp>
            <p:nvGrpSpPr>
              <p:cNvPr id="1144" name="Google Shape;1144;p46"/>
              <p:cNvGrpSpPr/>
              <p:nvPr/>
            </p:nvGrpSpPr>
            <p:grpSpPr>
              <a:xfrm>
                <a:off x="1161530" y="3655851"/>
                <a:ext cx="159131" cy="198872"/>
                <a:chOff x="1161530" y="3655851"/>
                <a:chExt cx="159131" cy="198872"/>
              </a:xfrm>
            </p:grpSpPr>
            <p:sp>
              <p:nvSpPr>
                <p:cNvPr id="1145" name="Google Shape;1145;p46"/>
                <p:cNvSpPr/>
                <p:nvPr/>
              </p:nvSpPr>
              <p:spPr>
                <a:xfrm>
                  <a:off x="1161530" y="3655851"/>
                  <a:ext cx="146440" cy="186082"/>
                </a:xfrm>
                <a:custGeom>
                  <a:rect b="b" l="l" r="r" t="t"/>
                  <a:pathLst>
                    <a:path extrusionOk="0" fill="none" h="38848" w="30556">
                      <a:moveTo>
                        <a:pt x="1" y="1"/>
                      </a:moveTo>
                      <a:lnTo>
                        <a:pt x="12633" y="1"/>
                      </a:lnTo>
                      <a:cubicBezTo>
                        <a:pt x="15723" y="1"/>
                        <a:pt x="16343" y="3466"/>
                        <a:pt x="16343" y="3466"/>
                      </a:cubicBezTo>
                      <a:lnTo>
                        <a:pt x="16343" y="26448"/>
                      </a:lnTo>
                      <a:lnTo>
                        <a:pt x="30556" y="26448"/>
                      </a:lnTo>
                      <a:lnTo>
                        <a:pt x="30556" y="38848"/>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6"/>
                <p:cNvSpPr/>
                <p:nvPr/>
              </p:nvSpPr>
              <p:spPr>
                <a:xfrm>
                  <a:off x="1293991" y="3829092"/>
                  <a:ext cx="26670" cy="25631"/>
                </a:xfrm>
                <a:custGeom>
                  <a:rect b="b" l="l" r="r" t="t"/>
                  <a:pathLst>
                    <a:path extrusionOk="0" h="5351" w="5565">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47" name="Google Shape;1147;p46"/>
            <p:cNvGrpSpPr/>
            <p:nvPr/>
          </p:nvGrpSpPr>
          <p:grpSpPr>
            <a:xfrm>
              <a:off x="785350" y="4047614"/>
              <a:ext cx="535311" cy="240784"/>
              <a:chOff x="785350" y="4047614"/>
              <a:chExt cx="535311" cy="240784"/>
            </a:xfrm>
          </p:grpSpPr>
          <p:grpSp>
            <p:nvGrpSpPr>
              <p:cNvPr id="1148" name="Google Shape;1148;p46"/>
              <p:cNvGrpSpPr/>
              <p:nvPr/>
            </p:nvGrpSpPr>
            <p:grpSpPr>
              <a:xfrm>
                <a:off x="1161636" y="4047614"/>
                <a:ext cx="159025" cy="190415"/>
                <a:chOff x="1161636" y="4047614"/>
                <a:chExt cx="159025" cy="190415"/>
              </a:xfrm>
            </p:grpSpPr>
            <p:sp>
              <p:nvSpPr>
                <p:cNvPr id="1149" name="Google Shape;1149;p46"/>
                <p:cNvSpPr/>
                <p:nvPr/>
              </p:nvSpPr>
              <p:spPr>
                <a:xfrm>
                  <a:off x="1293991" y="4047614"/>
                  <a:ext cx="26670" cy="25631"/>
                </a:xfrm>
                <a:custGeom>
                  <a:rect b="b" l="l" r="r" t="t"/>
                  <a:pathLst>
                    <a:path extrusionOk="0" h="5351" w="5565">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6"/>
                <p:cNvSpPr/>
                <p:nvPr/>
              </p:nvSpPr>
              <p:spPr>
                <a:xfrm>
                  <a:off x="1161636" y="4073229"/>
                  <a:ext cx="146334" cy="164800"/>
                </a:xfrm>
                <a:custGeom>
                  <a:rect b="b" l="l" r="r" t="t"/>
                  <a:pathLst>
                    <a:path extrusionOk="0" fill="none" h="34405" w="30534">
                      <a:moveTo>
                        <a:pt x="0" y="34404"/>
                      </a:moveTo>
                      <a:lnTo>
                        <a:pt x="12611" y="34404"/>
                      </a:lnTo>
                      <a:cubicBezTo>
                        <a:pt x="15705" y="34404"/>
                        <a:pt x="16325" y="30939"/>
                        <a:pt x="16325" y="30939"/>
                      </a:cubicBezTo>
                      <a:lnTo>
                        <a:pt x="16325" y="7957"/>
                      </a:lnTo>
                      <a:lnTo>
                        <a:pt x="30534" y="7957"/>
                      </a:lnTo>
                      <a:lnTo>
                        <a:pt x="30534"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46"/>
              <p:cNvGrpSpPr/>
              <p:nvPr/>
            </p:nvGrpSpPr>
            <p:grpSpPr>
              <a:xfrm>
                <a:off x="785350" y="4185663"/>
                <a:ext cx="376211" cy="102736"/>
                <a:chOff x="785350" y="4185663"/>
                <a:chExt cx="376211" cy="102736"/>
              </a:xfrm>
            </p:grpSpPr>
            <p:sp>
              <p:nvSpPr>
                <p:cNvPr id="1152" name="Google Shape;1152;p46"/>
                <p:cNvSpPr/>
                <p:nvPr/>
              </p:nvSpPr>
              <p:spPr>
                <a:xfrm>
                  <a:off x="808023" y="4238011"/>
                  <a:ext cx="175636" cy="5"/>
                </a:xfrm>
                <a:custGeom>
                  <a:rect b="b" l="l" r="r" t="t"/>
                  <a:pathLst>
                    <a:path extrusionOk="0" fill="none" h="1" w="36648">
                      <a:moveTo>
                        <a:pt x="36648" y="0"/>
                      </a:moveTo>
                      <a:lnTo>
                        <a:pt x="1" y="0"/>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6"/>
                <p:cNvSpPr/>
                <p:nvPr/>
              </p:nvSpPr>
              <p:spPr>
                <a:xfrm>
                  <a:off x="858856" y="4185663"/>
                  <a:ext cx="302705" cy="102736"/>
                </a:xfrm>
                <a:custGeom>
                  <a:rect b="b" l="l" r="r" t="t"/>
                  <a:pathLst>
                    <a:path extrusionOk="0" h="21448" w="37119">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Campus Elevators</a:t>
                  </a:r>
                  <a:endParaRPr/>
                </a:p>
              </p:txBody>
            </p:sp>
            <p:sp>
              <p:nvSpPr>
                <p:cNvPr id="1154" name="Google Shape;1154;p46"/>
                <p:cNvSpPr/>
                <p:nvPr/>
              </p:nvSpPr>
              <p:spPr>
                <a:xfrm>
                  <a:off x="785350" y="4224370"/>
                  <a:ext cx="26646" cy="25631"/>
                </a:xfrm>
                <a:custGeom>
                  <a:rect b="b" l="l" r="r" t="t"/>
                  <a:pathLst>
                    <a:path extrusionOk="0" h="5351" w="556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5" name="Google Shape;1155;p46"/>
            <p:cNvGrpSpPr/>
            <p:nvPr/>
          </p:nvGrpSpPr>
          <p:grpSpPr>
            <a:xfrm>
              <a:off x="1501054" y="3605478"/>
              <a:ext cx="526340" cy="249241"/>
              <a:chOff x="1501054" y="3605478"/>
              <a:chExt cx="526340" cy="249241"/>
            </a:xfrm>
          </p:grpSpPr>
          <p:grpSp>
            <p:nvGrpSpPr>
              <p:cNvPr id="1156" name="Google Shape;1156;p46"/>
              <p:cNvGrpSpPr/>
              <p:nvPr/>
            </p:nvGrpSpPr>
            <p:grpSpPr>
              <a:xfrm>
                <a:off x="1834208" y="3643867"/>
                <a:ext cx="193185" cy="25622"/>
                <a:chOff x="1834208" y="3643867"/>
                <a:chExt cx="193185" cy="25622"/>
              </a:xfrm>
            </p:grpSpPr>
            <p:sp>
              <p:nvSpPr>
                <p:cNvPr id="1157" name="Google Shape;1157;p46"/>
                <p:cNvSpPr/>
                <p:nvPr/>
              </p:nvSpPr>
              <p:spPr>
                <a:xfrm>
                  <a:off x="1834208" y="3655851"/>
                  <a:ext cx="167541" cy="5"/>
                </a:xfrm>
                <a:custGeom>
                  <a:rect b="b" l="l" r="r" t="t"/>
                  <a:pathLst>
                    <a:path extrusionOk="0" fill="none" h="1" w="34959">
                      <a:moveTo>
                        <a:pt x="1" y="1"/>
                      </a:moveTo>
                      <a:lnTo>
                        <a:pt x="34959"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6"/>
                <p:cNvSpPr/>
                <p:nvPr/>
              </p:nvSpPr>
              <p:spPr>
                <a:xfrm>
                  <a:off x="2000728" y="3643867"/>
                  <a:ext cx="26665" cy="25622"/>
                </a:xfrm>
                <a:custGeom>
                  <a:rect b="b" l="l" r="r" t="t"/>
                  <a:pathLst>
                    <a:path extrusionOk="0" h="5349" w="5564">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9" name="Google Shape;1159;p46"/>
              <p:cNvGrpSpPr/>
              <p:nvPr/>
            </p:nvGrpSpPr>
            <p:grpSpPr>
              <a:xfrm>
                <a:off x="1501054" y="3605478"/>
                <a:ext cx="426051" cy="249241"/>
                <a:chOff x="1501054" y="3605478"/>
                <a:chExt cx="426051" cy="249241"/>
              </a:xfrm>
            </p:grpSpPr>
            <p:sp>
              <p:nvSpPr>
                <p:cNvPr id="1160" name="Google Shape;1160;p46"/>
                <p:cNvSpPr/>
                <p:nvPr/>
              </p:nvSpPr>
              <p:spPr>
                <a:xfrm>
                  <a:off x="1656329" y="3605478"/>
                  <a:ext cx="270776" cy="102736"/>
                </a:xfrm>
                <a:custGeom>
                  <a:rect b="b" l="l" r="r" t="t"/>
                  <a:pathLst>
                    <a:path extrusionOk="0" h="21448" w="37118">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Dorm Elevators</a:t>
                  </a:r>
                  <a:endParaRPr/>
                </a:p>
              </p:txBody>
            </p:sp>
            <p:grpSp>
              <p:nvGrpSpPr>
                <p:cNvPr id="1161" name="Google Shape;1161;p46"/>
                <p:cNvGrpSpPr/>
                <p:nvPr/>
              </p:nvGrpSpPr>
              <p:grpSpPr>
                <a:xfrm>
                  <a:off x="1501054" y="3655851"/>
                  <a:ext cx="155286" cy="198867"/>
                  <a:chOff x="1501054" y="3655851"/>
                  <a:chExt cx="155286" cy="198867"/>
                </a:xfrm>
              </p:grpSpPr>
              <p:sp>
                <p:nvSpPr>
                  <p:cNvPr id="1162" name="Google Shape;1162;p46"/>
                  <p:cNvSpPr/>
                  <p:nvPr/>
                </p:nvSpPr>
                <p:spPr>
                  <a:xfrm>
                    <a:off x="1516351" y="3655851"/>
                    <a:ext cx="139989" cy="186082"/>
                  </a:xfrm>
                  <a:custGeom>
                    <a:rect b="b" l="l" r="r" t="t"/>
                    <a:pathLst>
                      <a:path extrusionOk="0" fill="none" h="38848" w="29210">
                        <a:moveTo>
                          <a:pt x="29209" y="1"/>
                        </a:moveTo>
                        <a:lnTo>
                          <a:pt x="17922" y="1"/>
                        </a:lnTo>
                        <a:cubicBezTo>
                          <a:pt x="14829" y="1"/>
                          <a:pt x="14209" y="3466"/>
                          <a:pt x="14209" y="3466"/>
                        </a:cubicBezTo>
                        <a:lnTo>
                          <a:pt x="14209" y="26448"/>
                        </a:lnTo>
                        <a:lnTo>
                          <a:pt x="0" y="26448"/>
                        </a:lnTo>
                        <a:lnTo>
                          <a:pt x="0" y="38848"/>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6"/>
                  <p:cNvSpPr/>
                  <p:nvPr/>
                </p:nvSpPr>
                <p:spPr>
                  <a:xfrm>
                    <a:off x="1501054" y="3829092"/>
                    <a:ext cx="26646" cy="25626"/>
                  </a:xfrm>
                  <a:custGeom>
                    <a:rect b="b" l="l" r="r" t="t"/>
                    <a:pathLst>
                      <a:path extrusionOk="0" h="5350" w="556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64" name="Google Shape;1164;p46"/>
            <p:cNvGrpSpPr/>
            <p:nvPr/>
          </p:nvGrpSpPr>
          <p:grpSpPr>
            <a:xfrm>
              <a:off x="724986" y="3780712"/>
              <a:ext cx="532950" cy="321968"/>
              <a:chOff x="724986" y="3780712"/>
              <a:chExt cx="532950" cy="321968"/>
            </a:xfrm>
          </p:grpSpPr>
          <p:grpSp>
            <p:nvGrpSpPr>
              <p:cNvPr id="1165" name="Google Shape;1165;p46"/>
              <p:cNvGrpSpPr/>
              <p:nvPr/>
            </p:nvGrpSpPr>
            <p:grpSpPr>
              <a:xfrm>
                <a:off x="724986" y="4044367"/>
                <a:ext cx="181314" cy="25626"/>
                <a:chOff x="724986" y="4044367"/>
                <a:chExt cx="181314" cy="25626"/>
              </a:xfrm>
            </p:grpSpPr>
            <p:sp>
              <p:nvSpPr>
                <p:cNvPr id="1166" name="Google Shape;1166;p46"/>
                <p:cNvSpPr/>
                <p:nvPr/>
              </p:nvSpPr>
              <p:spPr>
                <a:xfrm>
                  <a:off x="746695" y="4059966"/>
                  <a:ext cx="159605" cy="5"/>
                </a:xfrm>
                <a:custGeom>
                  <a:rect b="b" l="l" r="r" t="t"/>
                  <a:pathLst>
                    <a:path extrusionOk="0" fill="none" h="1" w="33303">
                      <a:moveTo>
                        <a:pt x="1" y="1"/>
                      </a:moveTo>
                      <a:lnTo>
                        <a:pt x="33303"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46"/>
                <p:cNvSpPr/>
                <p:nvPr/>
              </p:nvSpPr>
              <p:spPr>
                <a:xfrm>
                  <a:off x="724986" y="4044367"/>
                  <a:ext cx="26646" cy="25626"/>
                </a:xfrm>
                <a:custGeom>
                  <a:rect b="b" l="l" r="r" t="t"/>
                  <a:pathLst>
                    <a:path extrusionOk="0" h="5350" w="556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8" name="Google Shape;1168;p46"/>
              <p:cNvGrpSpPr/>
              <p:nvPr/>
            </p:nvGrpSpPr>
            <p:grpSpPr>
              <a:xfrm>
                <a:off x="810892" y="3800592"/>
                <a:ext cx="447044" cy="302089"/>
                <a:chOff x="810892" y="3800592"/>
                <a:chExt cx="447044" cy="302089"/>
              </a:xfrm>
            </p:grpSpPr>
            <p:grpSp>
              <p:nvGrpSpPr>
                <p:cNvPr id="1169" name="Google Shape;1169;p46"/>
                <p:cNvGrpSpPr/>
                <p:nvPr/>
              </p:nvGrpSpPr>
              <p:grpSpPr>
                <a:xfrm>
                  <a:off x="1084172" y="3842857"/>
                  <a:ext cx="173764" cy="217131"/>
                  <a:chOff x="1084172" y="3842857"/>
                  <a:chExt cx="173764" cy="217131"/>
                </a:xfrm>
              </p:grpSpPr>
              <p:grpSp>
                <p:nvGrpSpPr>
                  <p:cNvPr id="1170" name="Google Shape;1170;p46"/>
                  <p:cNvGrpSpPr/>
                  <p:nvPr/>
                </p:nvGrpSpPr>
                <p:grpSpPr>
                  <a:xfrm>
                    <a:off x="1156862" y="3936509"/>
                    <a:ext cx="101073" cy="25622"/>
                    <a:chOff x="1156862" y="3936509"/>
                    <a:chExt cx="101073" cy="25622"/>
                  </a:xfrm>
                </p:grpSpPr>
                <p:sp>
                  <p:nvSpPr>
                    <p:cNvPr id="1171" name="Google Shape;1171;p46"/>
                    <p:cNvSpPr/>
                    <p:nvPr/>
                  </p:nvSpPr>
                  <p:spPr>
                    <a:xfrm>
                      <a:off x="1156862" y="3936509"/>
                      <a:ext cx="26651" cy="25622"/>
                    </a:xfrm>
                    <a:custGeom>
                      <a:rect b="b" l="l" r="r" t="t"/>
                      <a:pathLst>
                        <a:path extrusionOk="0" h="5349" w="5561">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6"/>
                    <p:cNvSpPr/>
                    <p:nvPr/>
                  </p:nvSpPr>
                  <p:spPr>
                    <a:xfrm>
                      <a:off x="1173592" y="3951414"/>
                      <a:ext cx="84343" cy="5"/>
                    </a:xfrm>
                    <a:custGeom>
                      <a:rect b="b" l="l" r="r" t="t"/>
                      <a:pathLst>
                        <a:path extrusionOk="0" fill="none" h="1" w="17599">
                          <a:moveTo>
                            <a:pt x="17598" y="0"/>
                          </a:moveTo>
                          <a:lnTo>
                            <a:pt x="1" y="0"/>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3" name="Google Shape;1173;p46"/>
                  <p:cNvSpPr/>
                  <p:nvPr/>
                </p:nvSpPr>
                <p:spPr>
                  <a:xfrm>
                    <a:off x="1084172" y="3842857"/>
                    <a:ext cx="86476" cy="217131"/>
                  </a:xfrm>
                  <a:custGeom>
                    <a:rect b="b" l="l" r="r" t="t"/>
                    <a:pathLst>
                      <a:path extrusionOk="0" fill="none" h="45330" w="18044">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4" name="Google Shape;1174;p46"/>
                <p:cNvSpPr/>
                <p:nvPr/>
              </p:nvSpPr>
              <p:spPr>
                <a:xfrm>
                  <a:off x="858760" y="3999963"/>
                  <a:ext cx="225405" cy="102717"/>
                </a:xfrm>
                <a:custGeom>
                  <a:rect b="b" l="l" r="r" t="t"/>
                  <a:pathLst>
                    <a:path extrusionOk="0" h="21444" w="37119">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School Email</a:t>
                  </a:r>
                  <a:endParaRPr/>
                </a:p>
              </p:txBody>
            </p:sp>
            <p:sp>
              <p:nvSpPr>
                <p:cNvPr id="1175" name="Google Shape;1175;p46"/>
                <p:cNvSpPr/>
                <p:nvPr/>
              </p:nvSpPr>
              <p:spPr>
                <a:xfrm>
                  <a:off x="810892" y="3800592"/>
                  <a:ext cx="302697" cy="102731"/>
                </a:xfrm>
                <a:custGeom>
                  <a:rect b="b" l="l" r="r" t="t"/>
                  <a:pathLst>
                    <a:path extrusionOk="0" h="21447" w="37118">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chemeClr val="lt2"/>
                </a:solidFill>
                <a:ln cap="flat" cmpd="sng" w="9525">
                  <a:solidFill>
                    <a:srgbClr val="CFD9E0"/>
                  </a:solidFill>
                  <a:prstDash val="solid"/>
                  <a:miter lim="3647"/>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York Main Tunnels</a:t>
                  </a:r>
                  <a:endParaRPr/>
                </a:p>
              </p:txBody>
            </p:sp>
          </p:grpSp>
          <p:grpSp>
            <p:nvGrpSpPr>
              <p:cNvPr id="1176" name="Google Shape;1176;p46"/>
              <p:cNvGrpSpPr/>
              <p:nvPr/>
            </p:nvGrpSpPr>
            <p:grpSpPr>
              <a:xfrm>
                <a:off x="724986" y="3780712"/>
                <a:ext cx="87019" cy="75103"/>
                <a:chOff x="724986" y="3780712"/>
                <a:chExt cx="87019" cy="75103"/>
              </a:xfrm>
            </p:grpSpPr>
            <p:sp>
              <p:nvSpPr>
                <p:cNvPr id="1177" name="Google Shape;1177;p46"/>
                <p:cNvSpPr/>
                <p:nvPr/>
              </p:nvSpPr>
              <p:spPr>
                <a:xfrm>
                  <a:off x="724986" y="3830189"/>
                  <a:ext cx="26646" cy="25626"/>
                </a:xfrm>
                <a:custGeom>
                  <a:rect b="b" l="l" r="r" t="t"/>
                  <a:pathLst>
                    <a:path extrusionOk="0" h="5350" w="556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46"/>
                <p:cNvSpPr/>
                <p:nvPr/>
              </p:nvSpPr>
              <p:spPr>
                <a:xfrm>
                  <a:off x="746696" y="3780712"/>
                  <a:ext cx="65309" cy="57285"/>
                </a:xfrm>
                <a:custGeom>
                  <a:rect b="b" l="l" r="r" t="t"/>
                  <a:pathLst>
                    <a:path extrusionOk="0" fill="none" h="1" w="35018">
                      <a:moveTo>
                        <a:pt x="35017" y="1"/>
                      </a:moveTo>
                      <a:lnTo>
                        <a:pt x="1" y="1"/>
                      </a:lnTo>
                    </a:path>
                  </a:pathLst>
                </a:custGeom>
                <a:solidFill>
                  <a:schemeClr val="lt2"/>
                </a:solidFill>
                <a:ln cap="rnd"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79" name="Google Shape;1179;p46"/>
            <p:cNvSpPr/>
            <p:nvPr/>
          </p:nvSpPr>
          <p:spPr>
            <a:xfrm>
              <a:off x="1498221" y="4047614"/>
              <a:ext cx="26646" cy="25622"/>
            </a:xfrm>
            <a:custGeom>
              <a:rect b="b" l="l" r="r" t="t"/>
              <a:pathLst>
                <a:path extrusionOk="0" h="5349" w="556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47"/>
          <p:cNvSpPr txBox="1"/>
          <p:nvPr/>
        </p:nvSpPr>
        <p:spPr>
          <a:xfrm>
            <a:off x="96800" y="100825"/>
            <a:ext cx="7020600" cy="77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900">
                <a:solidFill>
                  <a:schemeClr val="dk1"/>
                </a:solidFill>
                <a:latin typeface="Poppins Medium"/>
                <a:ea typeface="Poppins Medium"/>
                <a:cs typeface="Poppins Medium"/>
                <a:sym typeface="Poppins Medium"/>
              </a:rPr>
              <a:t>What Services are A</a:t>
            </a:r>
            <a:r>
              <a:rPr b="1" lang="en" sz="1900">
                <a:solidFill>
                  <a:schemeClr val="dk1"/>
                </a:solidFill>
                <a:latin typeface="Poppins Medium"/>
                <a:ea typeface="Poppins Medium"/>
                <a:cs typeface="Poppins Medium"/>
                <a:sym typeface="Poppins Medium"/>
              </a:rPr>
              <a:t>vailable</a:t>
            </a:r>
            <a:r>
              <a:rPr b="1" lang="en" sz="1900">
                <a:solidFill>
                  <a:schemeClr val="dk1"/>
                </a:solidFill>
                <a:latin typeface="Poppins Medium"/>
                <a:ea typeface="Poppins Medium"/>
                <a:cs typeface="Poppins Medium"/>
                <a:sym typeface="Poppins Medium"/>
              </a:rPr>
              <a:t>?</a:t>
            </a:r>
            <a:endParaRPr b="1" sz="1900">
              <a:solidFill>
                <a:schemeClr val="dk1"/>
              </a:solidFill>
              <a:latin typeface="Poppins Medium"/>
              <a:ea typeface="Poppins Medium"/>
              <a:cs typeface="Poppins Medium"/>
              <a:sym typeface="Poppins Medium"/>
            </a:endParaRPr>
          </a:p>
        </p:txBody>
      </p:sp>
      <p:sp>
        <p:nvSpPr>
          <p:cNvPr id="1185" name="Google Shape;1185;p47"/>
          <p:cNvSpPr txBox="1"/>
          <p:nvPr/>
        </p:nvSpPr>
        <p:spPr>
          <a:xfrm>
            <a:off x="241800" y="877225"/>
            <a:ext cx="8660400" cy="9105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Amiko"/>
              <a:buChar char="-"/>
            </a:pPr>
            <a:r>
              <a:rPr lang="en">
                <a:solidFill>
                  <a:schemeClr val="dk1"/>
                </a:solidFill>
                <a:latin typeface="Amiko"/>
                <a:ea typeface="Amiko"/>
                <a:cs typeface="Amiko"/>
                <a:sym typeface="Amiko"/>
              </a:rPr>
              <a:t>Online consultation </a:t>
            </a:r>
            <a:endParaRPr>
              <a:solidFill>
                <a:schemeClr val="dk1"/>
              </a:solidFill>
              <a:latin typeface="Amiko"/>
              <a:ea typeface="Amiko"/>
              <a:cs typeface="Amiko"/>
              <a:sym typeface="Amiko"/>
            </a:endParaRPr>
          </a:p>
          <a:p>
            <a:pPr indent="-317500" lvl="0" marL="457200" rtl="0" algn="l">
              <a:spcBef>
                <a:spcPts val="0"/>
              </a:spcBef>
              <a:spcAft>
                <a:spcPts val="0"/>
              </a:spcAft>
              <a:buClr>
                <a:schemeClr val="dk1"/>
              </a:buClr>
              <a:buSzPts val="1400"/>
              <a:buFont typeface="Amiko"/>
              <a:buChar char="-"/>
            </a:pPr>
            <a:r>
              <a:rPr lang="en">
                <a:solidFill>
                  <a:schemeClr val="dk1"/>
                </a:solidFill>
                <a:latin typeface="Amiko"/>
                <a:ea typeface="Amiko"/>
                <a:cs typeface="Amiko"/>
                <a:sym typeface="Amiko"/>
              </a:rPr>
              <a:t>Bookings for therapy sessions </a:t>
            </a:r>
            <a:endParaRPr>
              <a:solidFill>
                <a:schemeClr val="dk1"/>
              </a:solidFill>
              <a:latin typeface="Amiko"/>
              <a:ea typeface="Amiko"/>
              <a:cs typeface="Amiko"/>
              <a:sym typeface="Amiko"/>
            </a:endParaRPr>
          </a:p>
          <a:p>
            <a:pPr indent="-317500" lvl="0" marL="457200" rtl="0" algn="l">
              <a:spcBef>
                <a:spcPts val="0"/>
              </a:spcBef>
              <a:spcAft>
                <a:spcPts val="0"/>
              </a:spcAft>
              <a:buClr>
                <a:schemeClr val="dk1"/>
              </a:buClr>
              <a:buSzPts val="1400"/>
              <a:buFont typeface="Amiko"/>
              <a:buChar char="-"/>
            </a:pPr>
            <a:r>
              <a:rPr lang="en">
                <a:solidFill>
                  <a:schemeClr val="dk1"/>
                </a:solidFill>
                <a:latin typeface="Amiko"/>
                <a:ea typeface="Amiko"/>
                <a:cs typeface="Amiko"/>
                <a:sym typeface="Amiko"/>
              </a:rPr>
              <a:t>Any form of communication that suits you in the time you most need it</a:t>
            </a:r>
            <a:endParaRPr>
              <a:solidFill>
                <a:schemeClr val="dk1"/>
              </a:solidFill>
              <a:latin typeface="Amiko"/>
              <a:ea typeface="Amiko"/>
              <a:cs typeface="Amiko"/>
              <a:sym typeface="Amiko"/>
            </a:endParaRPr>
          </a:p>
        </p:txBody>
      </p:sp>
      <p:grpSp>
        <p:nvGrpSpPr>
          <p:cNvPr id="1186" name="Google Shape;1186;p47"/>
          <p:cNvGrpSpPr/>
          <p:nvPr/>
        </p:nvGrpSpPr>
        <p:grpSpPr>
          <a:xfrm flipH="1">
            <a:off x="592940" y="1787677"/>
            <a:ext cx="1869833" cy="4380858"/>
            <a:chOff x="6674052" y="1507092"/>
            <a:chExt cx="2108992" cy="5277506"/>
          </a:xfrm>
        </p:grpSpPr>
        <p:grpSp>
          <p:nvGrpSpPr>
            <p:cNvPr id="1187" name="Google Shape;1187;p47"/>
            <p:cNvGrpSpPr/>
            <p:nvPr/>
          </p:nvGrpSpPr>
          <p:grpSpPr>
            <a:xfrm>
              <a:off x="6674052" y="1507092"/>
              <a:ext cx="2108992" cy="5277506"/>
              <a:chOff x="6708775" y="1351275"/>
              <a:chExt cx="1704925" cy="4266375"/>
            </a:xfrm>
          </p:grpSpPr>
          <p:sp>
            <p:nvSpPr>
              <p:cNvPr id="1188" name="Google Shape;1188;p47"/>
              <p:cNvSpPr/>
              <p:nvPr/>
            </p:nvSpPr>
            <p:spPr>
              <a:xfrm flipH="1">
                <a:off x="7675443" y="2969125"/>
                <a:ext cx="538250" cy="2648525"/>
              </a:xfrm>
              <a:custGeom>
                <a:rect b="b" l="l" r="r" t="t"/>
                <a:pathLst>
                  <a:path extrusionOk="0" h="105941" w="21530">
                    <a:moveTo>
                      <a:pt x="20853" y="8146"/>
                    </a:moveTo>
                    <a:lnTo>
                      <a:pt x="4812" y="103760"/>
                    </a:lnTo>
                    <a:cubicBezTo>
                      <a:pt x="4587" y="105063"/>
                      <a:pt x="3359" y="105941"/>
                      <a:pt x="2055" y="105740"/>
                    </a:cubicBezTo>
                    <a:cubicBezTo>
                      <a:pt x="827" y="105515"/>
                      <a:pt x="0" y="104412"/>
                      <a:pt x="75" y="103209"/>
                    </a:cubicBezTo>
                    <a:lnTo>
                      <a:pt x="7444" y="6517"/>
                    </a:lnTo>
                    <a:cubicBezTo>
                      <a:pt x="7720" y="2782"/>
                      <a:pt x="10978" y="0"/>
                      <a:pt x="14687" y="276"/>
                    </a:cubicBezTo>
                    <a:cubicBezTo>
                      <a:pt x="18647" y="552"/>
                      <a:pt x="21529" y="4261"/>
                      <a:pt x="20853" y="8146"/>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47"/>
              <p:cNvSpPr/>
              <p:nvPr/>
            </p:nvSpPr>
            <p:spPr>
              <a:xfrm>
                <a:off x="6854775" y="2263600"/>
                <a:ext cx="388500" cy="659800"/>
              </a:xfrm>
              <a:custGeom>
                <a:rect b="b" l="l" r="r" t="t"/>
                <a:pathLst>
                  <a:path extrusionOk="0" h="26392" w="15540">
                    <a:moveTo>
                      <a:pt x="8471" y="23635"/>
                    </a:moveTo>
                    <a:lnTo>
                      <a:pt x="827" y="3760"/>
                    </a:lnTo>
                    <a:cubicBezTo>
                      <a:pt x="0" y="1479"/>
                      <a:pt x="3158" y="1"/>
                      <a:pt x="4386" y="2106"/>
                    </a:cubicBezTo>
                    <a:lnTo>
                      <a:pt x="14637" y="20753"/>
                    </a:lnTo>
                    <a:cubicBezTo>
                      <a:pt x="15539" y="22407"/>
                      <a:pt x="14938" y="24487"/>
                      <a:pt x="13283" y="25389"/>
                    </a:cubicBezTo>
                    <a:cubicBezTo>
                      <a:pt x="11504" y="26392"/>
                      <a:pt x="9198" y="25540"/>
                      <a:pt x="8471" y="23635"/>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47"/>
              <p:cNvSpPr/>
              <p:nvPr/>
            </p:nvSpPr>
            <p:spPr>
              <a:xfrm>
                <a:off x="7055275" y="2085650"/>
                <a:ext cx="347775" cy="819575"/>
              </a:xfrm>
              <a:custGeom>
                <a:rect b="b" l="l" r="r" t="t"/>
                <a:pathLst>
                  <a:path extrusionOk="0" h="32783" w="13911">
                    <a:moveTo>
                      <a:pt x="3760" y="32783"/>
                    </a:moveTo>
                    <a:cubicBezTo>
                      <a:pt x="3484" y="32783"/>
                      <a:pt x="3208" y="32733"/>
                      <a:pt x="2907" y="32683"/>
                    </a:cubicBezTo>
                    <a:cubicBezTo>
                      <a:pt x="1103" y="32206"/>
                      <a:pt x="0" y="30377"/>
                      <a:pt x="451" y="28547"/>
                    </a:cubicBezTo>
                    <a:lnTo>
                      <a:pt x="6867" y="2933"/>
                    </a:lnTo>
                    <a:cubicBezTo>
                      <a:pt x="7319" y="1103"/>
                      <a:pt x="9173" y="1"/>
                      <a:pt x="10978" y="452"/>
                    </a:cubicBezTo>
                    <a:cubicBezTo>
                      <a:pt x="12807" y="903"/>
                      <a:pt x="13910" y="2758"/>
                      <a:pt x="13459" y="4587"/>
                    </a:cubicBezTo>
                    <a:lnTo>
                      <a:pt x="7043" y="30201"/>
                    </a:lnTo>
                    <a:cubicBezTo>
                      <a:pt x="6667" y="31730"/>
                      <a:pt x="5263" y="32783"/>
                      <a:pt x="3760" y="32783"/>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47"/>
              <p:cNvSpPr/>
              <p:nvPr/>
            </p:nvSpPr>
            <p:spPr>
              <a:xfrm>
                <a:off x="6708775" y="1989800"/>
                <a:ext cx="340875" cy="453650"/>
              </a:xfrm>
              <a:custGeom>
                <a:rect b="b" l="l" r="r" t="t"/>
                <a:pathLst>
                  <a:path extrusionOk="0" h="18146" w="13635">
                    <a:moveTo>
                      <a:pt x="10527" y="13384"/>
                    </a:moveTo>
                    <a:cubicBezTo>
                      <a:pt x="10527" y="13384"/>
                      <a:pt x="13635" y="7093"/>
                      <a:pt x="13309" y="6441"/>
                    </a:cubicBezTo>
                    <a:cubicBezTo>
                      <a:pt x="12958" y="5815"/>
                      <a:pt x="10026" y="9524"/>
                      <a:pt x="10026" y="9524"/>
                    </a:cubicBezTo>
                    <a:cubicBezTo>
                      <a:pt x="10026" y="9524"/>
                      <a:pt x="3384" y="0"/>
                      <a:pt x="2807" y="351"/>
                    </a:cubicBezTo>
                    <a:cubicBezTo>
                      <a:pt x="2256" y="677"/>
                      <a:pt x="4787" y="5589"/>
                      <a:pt x="4787" y="5589"/>
                    </a:cubicBezTo>
                    <a:cubicBezTo>
                      <a:pt x="4787" y="5589"/>
                      <a:pt x="953" y="1729"/>
                      <a:pt x="452" y="2181"/>
                    </a:cubicBezTo>
                    <a:cubicBezTo>
                      <a:pt x="0" y="2582"/>
                      <a:pt x="3735" y="6817"/>
                      <a:pt x="3735" y="6817"/>
                    </a:cubicBezTo>
                    <a:cubicBezTo>
                      <a:pt x="3735" y="6817"/>
                      <a:pt x="1554" y="5464"/>
                      <a:pt x="1404" y="6065"/>
                    </a:cubicBezTo>
                    <a:cubicBezTo>
                      <a:pt x="1254" y="6642"/>
                      <a:pt x="2782" y="7970"/>
                      <a:pt x="2782" y="7970"/>
                    </a:cubicBezTo>
                    <a:cubicBezTo>
                      <a:pt x="2782" y="7970"/>
                      <a:pt x="1379" y="7719"/>
                      <a:pt x="1304" y="8120"/>
                    </a:cubicBezTo>
                    <a:cubicBezTo>
                      <a:pt x="1279" y="8321"/>
                      <a:pt x="1504" y="8747"/>
                      <a:pt x="1730" y="9148"/>
                    </a:cubicBezTo>
                    <a:cubicBezTo>
                      <a:pt x="2031" y="9699"/>
                      <a:pt x="2406" y="10176"/>
                      <a:pt x="2833" y="10602"/>
                    </a:cubicBezTo>
                    <a:cubicBezTo>
                      <a:pt x="4111" y="11830"/>
                      <a:pt x="4512" y="12431"/>
                      <a:pt x="5790" y="14311"/>
                    </a:cubicBezTo>
                    <a:cubicBezTo>
                      <a:pt x="8422" y="18146"/>
                      <a:pt x="9650" y="17018"/>
                      <a:pt x="10527" y="13384"/>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47"/>
              <p:cNvSpPr/>
              <p:nvPr/>
            </p:nvSpPr>
            <p:spPr>
              <a:xfrm>
                <a:off x="7165550" y="2087525"/>
                <a:ext cx="166050" cy="309550"/>
              </a:xfrm>
              <a:custGeom>
                <a:rect b="b" l="l" r="r" t="t"/>
                <a:pathLst>
                  <a:path extrusionOk="0" h="12382" w="6642">
                    <a:moveTo>
                      <a:pt x="4862" y="1"/>
                    </a:moveTo>
                    <a:lnTo>
                      <a:pt x="4587" y="151"/>
                    </a:lnTo>
                    <a:cubicBezTo>
                      <a:pt x="2908" y="1129"/>
                      <a:pt x="1705" y="2758"/>
                      <a:pt x="1304" y="4663"/>
                    </a:cubicBezTo>
                    <a:lnTo>
                      <a:pt x="0" y="10778"/>
                    </a:lnTo>
                    <a:cubicBezTo>
                      <a:pt x="1780" y="11630"/>
                      <a:pt x="3459" y="12307"/>
                      <a:pt x="4787" y="12382"/>
                    </a:cubicBezTo>
                    <a:lnTo>
                      <a:pt x="6642" y="8447"/>
                    </a:lnTo>
                    <a:lnTo>
                      <a:pt x="4862" y="1"/>
                    </a:lnTo>
                    <a:close/>
                  </a:path>
                </a:pathLst>
              </a:custGeom>
              <a:solidFill>
                <a:srgbClr val="FF69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47"/>
              <p:cNvSpPr/>
              <p:nvPr/>
            </p:nvSpPr>
            <p:spPr>
              <a:xfrm>
                <a:off x="6887975" y="2127000"/>
                <a:ext cx="545150" cy="881825"/>
              </a:xfrm>
              <a:custGeom>
                <a:rect b="b" l="l" r="r" t="t"/>
                <a:pathLst>
                  <a:path extrusionOk="0" h="35273" w="21806">
                    <a:moveTo>
                      <a:pt x="12958" y="1"/>
                    </a:moveTo>
                    <a:cubicBezTo>
                      <a:pt x="11254" y="4387"/>
                      <a:pt x="10026" y="10176"/>
                      <a:pt x="9123" y="16016"/>
                    </a:cubicBezTo>
                    <a:lnTo>
                      <a:pt x="6316" y="10577"/>
                    </a:lnTo>
                    <a:cubicBezTo>
                      <a:pt x="6141" y="10246"/>
                      <a:pt x="5799" y="10051"/>
                      <a:pt x="5444" y="10051"/>
                    </a:cubicBezTo>
                    <a:cubicBezTo>
                      <a:pt x="5342" y="10051"/>
                      <a:pt x="5239" y="10068"/>
                      <a:pt x="5138" y="10101"/>
                    </a:cubicBezTo>
                    <a:cubicBezTo>
                      <a:pt x="3384" y="10728"/>
                      <a:pt x="1880" y="11505"/>
                      <a:pt x="452" y="12658"/>
                    </a:cubicBezTo>
                    <a:cubicBezTo>
                      <a:pt x="151" y="12908"/>
                      <a:pt x="0" y="13309"/>
                      <a:pt x="126" y="13685"/>
                    </a:cubicBezTo>
                    <a:cubicBezTo>
                      <a:pt x="1955" y="19825"/>
                      <a:pt x="4411" y="26242"/>
                      <a:pt x="6843" y="32257"/>
                    </a:cubicBezTo>
                    <a:cubicBezTo>
                      <a:pt x="7663" y="34289"/>
                      <a:pt x="9480" y="35273"/>
                      <a:pt x="11296" y="35273"/>
                    </a:cubicBezTo>
                    <a:cubicBezTo>
                      <a:pt x="13309" y="35273"/>
                      <a:pt x="15320" y="34063"/>
                      <a:pt x="15965" y="31730"/>
                    </a:cubicBezTo>
                    <a:cubicBezTo>
                      <a:pt x="18747" y="21580"/>
                      <a:pt x="20828" y="11680"/>
                      <a:pt x="21805" y="2106"/>
                    </a:cubicBezTo>
                    <a:lnTo>
                      <a:pt x="129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47"/>
              <p:cNvSpPr/>
              <p:nvPr/>
            </p:nvSpPr>
            <p:spPr>
              <a:xfrm>
                <a:off x="7136100" y="2969125"/>
                <a:ext cx="538250" cy="2648525"/>
              </a:xfrm>
              <a:custGeom>
                <a:rect b="b" l="l" r="r" t="t"/>
                <a:pathLst>
                  <a:path extrusionOk="0" h="105941" w="21530">
                    <a:moveTo>
                      <a:pt x="20853" y="8146"/>
                    </a:moveTo>
                    <a:lnTo>
                      <a:pt x="4812" y="103760"/>
                    </a:lnTo>
                    <a:cubicBezTo>
                      <a:pt x="4587" y="105063"/>
                      <a:pt x="3359" y="105941"/>
                      <a:pt x="2055" y="105740"/>
                    </a:cubicBezTo>
                    <a:cubicBezTo>
                      <a:pt x="827" y="105515"/>
                      <a:pt x="0" y="104412"/>
                      <a:pt x="75" y="103209"/>
                    </a:cubicBezTo>
                    <a:lnTo>
                      <a:pt x="7444" y="6517"/>
                    </a:lnTo>
                    <a:cubicBezTo>
                      <a:pt x="7720" y="2782"/>
                      <a:pt x="10978" y="0"/>
                      <a:pt x="14687" y="276"/>
                    </a:cubicBezTo>
                    <a:cubicBezTo>
                      <a:pt x="18647" y="552"/>
                      <a:pt x="21529" y="4261"/>
                      <a:pt x="20853" y="8146"/>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47"/>
              <p:cNvSpPr/>
              <p:nvPr/>
            </p:nvSpPr>
            <p:spPr>
              <a:xfrm>
                <a:off x="7228825" y="2053075"/>
                <a:ext cx="340250" cy="824600"/>
              </a:xfrm>
              <a:custGeom>
                <a:rect b="b" l="l" r="r" t="t"/>
                <a:pathLst>
                  <a:path extrusionOk="0" h="32984" w="13610">
                    <a:moveTo>
                      <a:pt x="4963" y="0"/>
                    </a:moveTo>
                    <a:lnTo>
                      <a:pt x="1" y="3609"/>
                    </a:lnTo>
                    <a:lnTo>
                      <a:pt x="4737" y="32983"/>
                    </a:lnTo>
                    <a:cubicBezTo>
                      <a:pt x="4737" y="32983"/>
                      <a:pt x="7494" y="29274"/>
                      <a:pt x="13610" y="28121"/>
                    </a:cubicBezTo>
                    <a:lnTo>
                      <a:pt x="49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47"/>
              <p:cNvSpPr/>
              <p:nvPr/>
            </p:nvSpPr>
            <p:spPr>
              <a:xfrm>
                <a:off x="7069675" y="1351275"/>
                <a:ext cx="722475" cy="801075"/>
              </a:xfrm>
              <a:custGeom>
                <a:rect b="b" l="l" r="r" t="t"/>
                <a:pathLst>
                  <a:path extrusionOk="0" h="32043" w="28899">
                    <a:moveTo>
                      <a:pt x="14925" y="0"/>
                    </a:moveTo>
                    <a:cubicBezTo>
                      <a:pt x="12423" y="0"/>
                      <a:pt x="9939" y="1120"/>
                      <a:pt x="8271" y="2985"/>
                    </a:cubicBezTo>
                    <a:cubicBezTo>
                      <a:pt x="8121" y="3160"/>
                      <a:pt x="7996" y="3335"/>
                      <a:pt x="7870" y="3511"/>
                    </a:cubicBezTo>
                    <a:cubicBezTo>
                      <a:pt x="7820" y="3536"/>
                      <a:pt x="7795" y="3561"/>
                      <a:pt x="7770" y="3611"/>
                    </a:cubicBezTo>
                    <a:cubicBezTo>
                      <a:pt x="7645" y="3787"/>
                      <a:pt x="7519" y="3987"/>
                      <a:pt x="7394" y="4188"/>
                    </a:cubicBezTo>
                    <a:cubicBezTo>
                      <a:pt x="7010" y="4054"/>
                      <a:pt x="6626" y="3976"/>
                      <a:pt x="6241" y="3976"/>
                    </a:cubicBezTo>
                    <a:cubicBezTo>
                      <a:pt x="6049" y="3976"/>
                      <a:pt x="5857" y="3995"/>
                      <a:pt x="5665" y="4037"/>
                    </a:cubicBezTo>
                    <a:cubicBezTo>
                      <a:pt x="4311" y="4363"/>
                      <a:pt x="3108" y="5516"/>
                      <a:pt x="2457" y="6819"/>
                    </a:cubicBezTo>
                    <a:cubicBezTo>
                      <a:pt x="1479" y="8799"/>
                      <a:pt x="1705" y="11305"/>
                      <a:pt x="2582" y="13310"/>
                    </a:cubicBezTo>
                    <a:cubicBezTo>
                      <a:pt x="3058" y="14388"/>
                      <a:pt x="3785" y="15391"/>
                      <a:pt x="3935" y="16569"/>
                    </a:cubicBezTo>
                    <a:cubicBezTo>
                      <a:pt x="4061" y="17721"/>
                      <a:pt x="3560" y="18749"/>
                      <a:pt x="2958" y="19626"/>
                    </a:cubicBezTo>
                    <a:cubicBezTo>
                      <a:pt x="1830" y="21205"/>
                      <a:pt x="1" y="22784"/>
                      <a:pt x="326" y="25040"/>
                    </a:cubicBezTo>
                    <a:cubicBezTo>
                      <a:pt x="652" y="27471"/>
                      <a:pt x="2933" y="28624"/>
                      <a:pt x="4888" y="29225"/>
                    </a:cubicBezTo>
                    <a:cubicBezTo>
                      <a:pt x="6016" y="29551"/>
                      <a:pt x="7169" y="29777"/>
                      <a:pt x="8347" y="29827"/>
                    </a:cubicBezTo>
                    <a:cubicBezTo>
                      <a:pt x="8706" y="29852"/>
                      <a:pt x="9076" y="29871"/>
                      <a:pt x="9448" y="29871"/>
                    </a:cubicBezTo>
                    <a:cubicBezTo>
                      <a:pt x="10193" y="29871"/>
                      <a:pt x="10945" y="29793"/>
                      <a:pt x="11630" y="29526"/>
                    </a:cubicBezTo>
                    <a:cubicBezTo>
                      <a:pt x="13585" y="28774"/>
                      <a:pt x="14136" y="26443"/>
                      <a:pt x="14437" y="24438"/>
                    </a:cubicBezTo>
                    <a:cubicBezTo>
                      <a:pt x="14512" y="23912"/>
                      <a:pt x="14562" y="23361"/>
                      <a:pt x="14587" y="22834"/>
                    </a:cubicBezTo>
                    <a:cubicBezTo>
                      <a:pt x="15916" y="25441"/>
                      <a:pt x="17319" y="28072"/>
                      <a:pt x="19600" y="29977"/>
                    </a:cubicBezTo>
                    <a:cubicBezTo>
                      <a:pt x="20602" y="30829"/>
                      <a:pt x="21830" y="31556"/>
                      <a:pt x="23134" y="31882"/>
                    </a:cubicBezTo>
                    <a:cubicBezTo>
                      <a:pt x="23547" y="31985"/>
                      <a:pt x="23984" y="32043"/>
                      <a:pt x="24423" y="32043"/>
                    </a:cubicBezTo>
                    <a:cubicBezTo>
                      <a:pt x="25155" y="32043"/>
                      <a:pt x="25890" y="31882"/>
                      <a:pt x="26517" y="31506"/>
                    </a:cubicBezTo>
                    <a:cubicBezTo>
                      <a:pt x="27620" y="30804"/>
                      <a:pt x="27921" y="29451"/>
                      <a:pt x="27620" y="28223"/>
                    </a:cubicBezTo>
                    <a:cubicBezTo>
                      <a:pt x="27269" y="26819"/>
                      <a:pt x="26342" y="25666"/>
                      <a:pt x="25840" y="24313"/>
                    </a:cubicBezTo>
                    <a:cubicBezTo>
                      <a:pt x="25590" y="23636"/>
                      <a:pt x="25439" y="22909"/>
                      <a:pt x="25615" y="22208"/>
                    </a:cubicBezTo>
                    <a:cubicBezTo>
                      <a:pt x="25790" y="21581"/>
                      <a:pt x="26241" y="21105"/>
                      <a:pt x="26743" y="20704"/>
                    </a:cubicBezTo>
                    <a:cubicBezTo>
                      <a:pt x="27620" y="19952"/>
                      <a:pt x="28672" y="19250"/>
                      <a:pt x="28773" y="17972"/>
                    </a:cubicBezTo>
                    <a:cubicBezTo>
                      <a:pt x="28898" y="16569"/>
                      <a:pt x="27971" y="15366"/>
                      <a:pt x="26993" y="14463"/>
                    </a:cubicBezTo>
                    <a:cubicBezTo>
                      <a:pt x="26467" y="13987"/>
                      <a:pt x="25890" y="13536"/>
                      <a:pt x="25389" y="13010"/>
                    </a:cubicBezTo>
                    <a:cubicBezTo>
                      <a:pt x="24863" y="12458"/>
                      <a:pt x="24462" y="11832"/>
                      <a:pt x="24211" y="11105"/>
                    </a:cubicBezTo>
                    <a:cubicBezTo>
                      <a:pt x="23710" y="9676"/>
                      <a:pt x="23710" y="8122"/>
                      <a:pt x="23334" y="6644"/>
                    </a:cubicBezTo>
                    <a:cubicBezTo>
                      <a:pt x="23033" y="5391"/>
                      <a:pt x="22432" y="4238"/>
                      <a:pt x="21605" y="3235"/>
                    </a:cubicBezTo>
                    <a:cubicBezTo>
                      <a:pt x="20001" y="1305"/>
                      <a:pt x="17620" y="52"/>
                      <a:pt x="15088" y="2"/>
                    </a:cubicBezTo>
                    <a:cubicBezTo>
                      <a:pt x="15034" y="1"/>
                      <a:pt x="14979" y="0"/>
                      <a:pt x="14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47"/>
              <p:cNvSpPr/>
              <p:nvPr/>
            </p:nvSpPr>
            <p:spPr>
              <a:xfrm>
                <a:off x="7588475" y="2700325"/>
                <a:ext cx="516950" cy="876625"/>
              </a:xfrm>
              <a:custGeom>
                <a:rect b="b" l="l" r="r" t="t"/>
                <a:pathLst>
                  <a:path extrusionOk="0" h="35065" w="20678">
                    <a:moveTo>
                      <a:pt x="1" y="0"/>
                    </a:moveTo>
                    <a:lnTo>
                      <a:pt x="4788" y="34261"/>
                    </a:lnTo>
                    <a:cubicBezTo>
                      <a:pt x="4860" y="34721"/>
                      <a:pt x="5237" y="35064"/>
                      <a:pt x="5692" y="35064"/>
                    </a:cubicBezTo>
                    <a:cubicBezTo>
                      <a:pt x="5708" y="35064"/>
                      <a:pt x="5724" y="35064"/>
                      <a:pt x="5740" y="35063"/>
                    </a:cubicBezTo>
                    <a:cubicBezTo>
                      <a:pt x="8823" y="35013"/>
                      <a:pt x="11905" y="34787"/>
                      <a:pt x="14913" y="34361"/>
                    </a:cubicBezTo>
                    <a:cubicBezTo>
                      <a:pt x="16166" y="34161"/>
                      <a:pt x="18372" y="33785"/>
                      <a:pt x="19499" y="33559"/>
                    </a:cubicBezTo>
                    <a:cubicBezTo>
                      <a:pt x="19926" y="33484"/>
                      <a:pt x="20251" y="33133"/>
                      <a:pt x="20276" y="32682"/>
                    </a:cubicBezTo>
                    <a:cubicBezTo>
                      <a:pt x="20677" y="24236"/>
                      <a:pt x="19048" y="15389"/>
                      <a:pt x="15314" y="7820"/>
                    </a:cubicBezTo>
                    <a:cubicBezTo>
                      <a:pt x="15013" y="7243"/>
                      <a:pt x="14738" y="6692"/>
                      <a:pt x="14437" y="6141"/>
                    </a:cubicBezTo>
                    <a:lnTo>
                      <a:pt x="12181" y="1955"/>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7"/>
              <p:cNvSpPr/>
              <p:nvPr/>
            </p:nvSpPr>
            <p:spPr>
              <a:xfrm>
                <a:off x="7213175" y="2658975"/>
                <a:ext cx="509425" cy="916725"/>
              </a:xfrm>
              <a:custGeom>
                <a:rect b="b" l="l" r="r" t="t"/>
                <a:pathLst>
                  <a:path extrusionOk="0" h="36669" w="20377">
                    <a:moveTo>
                      <a:pt x="15689" y="0"/>
                    </a:moveTo>
                    <a:lnTo>
                      <a:pt x="8647" y="3584"/>
                    </a:lnTo>
                    <a:lnTo>
                      <a:pt x="4862" y="11504"/>
                    </a:lnTo>
                    <a:lnTo>
                      <a:pt x="4812" y="11654"/>
                    </a:lnTo>
                    <a:cubicBezTo>
                      <a:pt x="1704" y="18171"/>
                      <a:pt x="226" y="25364"/>
                      <a:pt x="150" y="32582"/>
                    </a:cubicBezTo>
                    <a:lnTo>
                      <a:pt x="50" y="33835"/>
                    </a:lnTo>
                    <a:cubicBezTo>
                      <a:pt x="0" y="34336"/>
                      <a:pt x="326" y="34787"/>
                      <a:pt x="827" y="34913"/>
                    </a:cubicBezTo>
                    <a:cubicBezTo>
                      <a:pt x="2206" y="35188"/>
                      <a:pt x="3634" y="35414"/>
                      <a:pt x="5013" y="35639"/>
                    </a:cubicBezTo>
                    <a:cubicBezTo>
                      <a:pt x="8546" y="36191"/>
                      <a:pt x="12130" y="36542"/>
                      <a:pt x="15739" y="36667"/>
                    </a:cubicBezTo>
                    <a:cubicBezTo>
                      <a:pt x="15756" y="36668"/>
                      <a:pt x="15771" y="36668"/>
                      <a:pt x="15787" y="36668"/>
                    </a:cubicBezTo>
                    <a:cubicBezTo>
                      <a:pt x="16244" y="36668"/>
                      <a:pt x="16646" y="36325"/>
                      <a:pt x="16767" y="35865"/>
                    </a:cubicBezTo>
                    <a:lnTo>
                      <a:pt x="20376" y="18847"/>
                    </a:lnTo>
                    <a:lnTo>
                      <a:pt x="156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7"/>
              <p:cNvSpPr/>
              <p:nvPr/>
            </p:nvSpPr>
            <p:spPr>
              <a:xfrm>
                <a:off x="7585350" y="3253800"/>
                <a:ext cx="77100" cy="44925"/>
              </a:xfrm>
              <a:custGeom>
                <a:rect b="b" l="l" r="r" t="t"/>
                <a:pathLst>
                  <a:path extrusionOk="0" h="1797" w="3084">
                    <a:moveTo>
                      <a:pt x="126" y="0"/>
                    </a:moveTo>
                    <a:cubicBezTo>
                      <a:pt x="97" y="0"/>
                      <a:pt x="65" y="12"/>
                      <a:pt x="50" y="42"/>
                    </a:cubicBezTo>
                    <a:cubicBezTo>
                      <a:pt x="0" y="67"/>
                      <a:pt x="0" y="142"/>
                      <a:pt x="50" y="167"/>
                    </a:cubicBezTo>
                    <a:cubicBezTo>
                      <a:pt x="928" y="944"/>
                      <a:pt x="1880" y="1495"/>
                      <a:pt x="2933" y="1796"/>
                    </a:cubicBezTo>
                    <a:lnTo>
                      <a:pt x="2958" y="1796"/>
                    </a:lnTo>
                    <a:cubicBezTo>
                      <a:pt x="3008" y="1796"/>
                      <a:pt x="3058" y="1771"/>
                      <a:pt x="3058" y="1721"/>
                    </a:cubicBezTo>
                    <a:cubicBezTo>
                      <a:pt x="3083" y="1671"/>
                      <a:pt x="3033" y="1621"/>
                      <a:pt x="2983" y="1596"/>
                    </a:cubicBezTo>
                    <a:cubicBezTo>
                      <a:pt x="1980" y="1320"/>
                      <a:pt x="1028" y="769"/>
                      <a:pt x="176" y="17"/>
                    </a:cubicBezTo>
                    <a:cubicBezTo>
                      <a:pt x="165" y="6"/>
                      <a:pt x="146" y="0"/>
                      <a:pt x="1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7"/>
              <p:cNvSpPr/>
              <p:nvPr/>
            </p:nvSpPr>
            <p:spPr>
              <a:xfrm>
                <a:off x="7628575" y="1969750"/>
                <a:ext cx="707425" cy="461800"/>
              </a:xfrm>
              <a:custGeom>
                <a:rect b="b" l="l" r="r" t="t"/>
                <a:pathLst>
                  <a:path extrusionOk="0" h="18472" w="28297">
                    <a:moveTo>
                      <a:pt x="24412" y="18471"/>
                    </a:moveTo>
                    <a:cubicBezTo>
                      <a:pt x="23860" y="18471"/>
                      <a:pt x="23284" y="18346"/>
                      <a:pt x="22783" y="18070"/>
                    </a:cubicBezTo>
                    <a:lnTo>
                      <a:pt x="2256" y="6867"/>
                    </a:lnTo>
                    <a:cubicBezTo>
                      <a:pt x="602" y="5990"/>
                      <a:pt x="1" y="3910"/>
                      <a:pt x="903" y="2256"/>
                    </a:cubicBezTo>
                    <a:cubicBezTo>
                      <a:pt x="1780" y="602"/>
                      <a:pt x="3860" y="0"/>
                      <a:pt x="5514" y="902"/>
                    </a:cubicBezTo>
                    <a:lnTo>
                      <a:pt x="26041" y="12080"/>
                    </a:lnTo>
                    <a:cubicBezTo>
                      <a:pt x="27670" y="12983"/>
                      <a:pt x="28297" y="15063"/>
                      <a:pt x="27394" y="16717"/>
                    </a:cubicBezTo>
                    <a:cubicBezTo>
                      <a:pt x="26768" y="17845"/>
                      <a:pt x="25615" y="18471"/>
                      <a:pt x="24412" y="184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47"/>
              <p:cNvSpPr/>
              <p:nvPr/>
            </p:nvSpPr>
            <p:spPr>
              <a:xfrm>
                <a:off x="7287100" y="1978500"/>
                <a:ext cx="610925" cy="848750"/>
              </a:xfrm>
              <a:custGeom>
                <a:rect b="b" l="l" r="r" t="t"/>
                <a:pathLst>
                  <a:path extrusionOk="0" h="33950" w="24437">
                    <a:moveTo>
                      <a:pt x="14762" y="1"/>
                    </a:moveTo>
                    <a:lnTo>
                      <a:pt x="6542" y="903"/>
                    </a:lnTo>
                    <a:lnTo>
                      <a:pt x="0" y="4362"/>
                    </a:lnTo>
                    <a:lnTo>
                      <a:pt x="51" y="14613"/>
                    </a:lnTo>
                    <a:lnTo>
                      <a:pt x="5314" y="32131"/>
                    </a:lnTo>
                    <a:cubicBezTo>
                      <a:pt x="7973" y="33323"/>
                      <a:pt x="10742" y="33949"/>
                      <a:pt x="13630" y="33949"/>
                    </a:cubicBezTo>
                    <a:cubicBezTo>
                      <a:pt x="17058" y="33949"/>
                      <a:pt x="20655" y="33068"/>
                      <a:pt x="24437" y="31204"/>
                    </a:cubicBezTo>
                    <a:lnTo>
                      <a:pt x="21128" y="7645"/>
                    </a:lnTo>
                    <a:lnTo>
                      <a:pt x="147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7"/>
              <p:cNvSpPr/>
              <p:nvPr/>
            </p:nvSpPr>
            <p:spPr>
              <a:xfrm>
                <a:off x="7656150" y="1972550"/>
                <a:ext cx="332725" cy="308625"/>
              </a:xfrm>
              <a:custGeom>
                <a:rect b="b" l="l" r="r" t="t"/>
                <a:pathLst>
                  <a:path extrusionOk="0" h="12345" w="13309">
                    <a:moveTo>
                      <a:pt x="2653" y="0"/>
                    </a:moveTo>
                    <a:cubicBezTo>
                      <a:pt x="2295" y="0"/>
                      <a:pt x="1936" y="21"/>
                      <a:pt x="1579" y="64"/>
                    </a:cubicBezTo>
                    <a:lnTo>
                      <a:pt x="0" y="239"/>
                    </a:lnTo>
                    <a:lnTo>
                      <a:pt x="6542" y="11392"/>
                    </a:lnTo>
                    <a:lnTo>
                      <a:pt x="9725" y="12344"/>
                    </a:lnTo>
                    <a:cubicBezTo>
                      <a:pt x="11705" y="10264"/>
                      <a:pt x="12807" y="7758"/>
                      <a:pt x="13309" y="4901"/>
                    </a:cubicBezTo>
                    <a:lnTo>
                      <a:pt x="7645" y="1417"/>
                    </a:lnTo>
                    <a:cubicBezTo>
                      <a:pt x="6146" y="501"/>
                      <a:pt x="4405" y="0"/>
                      <a:pt x="2653" y="0"/>
                    </a:cubicBezTo>
                    <a:close/>
                  </a:path>
                </a:pathLst>
              </a:custGeom>
              <a:solidFill>
                <a:srgbClr val="FF69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7"/>
              <p:cNvSpPr/>
              <p:nvPr/>
            </p:nvSpPr>
            <p:spPr>
              <a:xfrm>
                <a:off x="7259525" y="2307450"/>
                <a:ext cx="255050" cy="275100"/>
              </a:xfrm>
              <a:custGeom>
                <a:rect b="b" l="l" r="r" t="t"/>
                <a:pathLst>
                  <a:path extrusionOk="0" h="11004" w="10202">
                    <a:moveTo>
                      <a:pt x="1429" y="1"/>
                    </a:moveTo>
                    <a:cubicBezTo>
                      <a:pt x="778" y="2031"/>
                      <a:pt x="1" y="4237"/>
                      <a:pt x="778" y="6793"/>
                    </a:cubicBezTo>
                    <a:cubicBezTo>
                      <a:pt x="1755" y="10126"/>
                      <a:pt x="5289" y="11003"/>
                      <a:pt x="5289" y="11003"/>
                    </a:cubicBezTo>
                    <a:lnTo>
                      <a:pt x="10201" y="3435"/>
                    </a:lnTo>
                    <a:lnTo>
                      <a:pt x="14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7"/>
              <p:cNvSpPr/>
              <p:nvPr/>
            </p:nvSpPr>
            <p:spPr>
              <a:xfrm>
                <a:off x="7348500" y="1806200"/>
                <a:ext cx="184250" cy="267575"/>
              </a:xfrm>
              <a:custGeom>
                <a:rect b="b" l="l" r="r" t="t"/>
                <a:pathLst>
                  <a:path extrusionOk="0" h="10703" w="7370">
                    <a:moveTo>
                      <a:pt x="4988" y="1"/>
                    </a:moveTo>
                    <a:lnTo>
                      <a:pt x="7369" y="7670"/>
                    </a:lnTo>
                    <a:cubicBezTo>
                      <a:pt x="7369" y="7670"/>
                      <a:pt x="4487" y="10702"/>
                      <a:pt x="1329" y="9650"/>
                    </a:cubicBezTo>
                    <a:lnTo>
                      <a:pt x="1" y="3685"/>
                    </a:ln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7"/>
              <p:cNvSpPr/>
              <p:nvPr/>
            </p:nvSpPr>
            <p:spPr>
              <a:xfrm>
                <a:off x="7351625" y="1878875"/>
                <a:ext cx="136625" cy="84000"/>
              </a:xfrm>
              <a:custGeom>
                <a:rect b="b" l="l" r="r" t="t"/>
                <a:pathLst>
                  <a:path extrusionOk="0" h="3360" w="5465">
                    <a:moveTo>
                      <a:pt x="5465" y="1"/>
                    </a:moveTo>
                    <a:lnTo>
                      <a:pt x="1" y="1329"/>
                    </a:lnTo>
                    <a:lnTo>
                      <a:pt x="452" y="3359"/>
                    </a:lnTo>
                    <a:cubicBezTo>
                      <a:pt x="4086" y="2783"/>
                      <a:pt x="5465" y="1"/>
                      <a:pt x="5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7"/>
              <p:cNvSpPr/>
              <p:nvPr/>
            </p:nvSpPr>
            <p:spPr>
              <a:xfrm>
                <a:off x="7344125" y="1987900"/>
                <a:ext cx="224950" cy="172350"/>
              </a:xfrm>
              <a:custGeom>
                <a:rect b="b" l="l" r="r" t="t"/>
                <a:pathLst>
                  <a:path extrusionOk="0" h="6894" w="8998">
                    <a:moveTo>
                      <a:pt x="0" y="2783"/>
                    </a:moveTo>
                    <a:lnTo>
                      <a:pt x="3885" y="728"/>
                    </a:lnTo>
                    <a:lnTo>
                      <a:pt x="5439" y="452"/>
                    </a:lnTo>
                    <a:lnTo>
                      <a:pt x="6266" y="302"/>
                    </a:lnTo>
                    <a:lnTo>
                      <a:pt x="8998" y="1"/>
                    </a:lnTo>
                    <a:cubicBezTo>
                      <a:pt x="7544" y="6893"/>
                      <a:pt x="1253" y="6091"/>
                      <a:pt x="0" y="2783"/>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7"/>
              <p:cNvSpPr/>
              <p:nvPr/>
            </p:nvSpPr>
            <p:spPr>
              <a:xfrm>
                <a:off x="7183100" y="1468475"/>
                <a:ext cx="385975" cy="487500"/>
              </a:xfrm>
              <a:custGeom>
                <a:rect b="b" l="l" r="r" t="t"/>
                <a:pathLst>
                  <a:path extrusionOk="0" h="19500" w="15439">
                    <a:moveTo>
                      <a:pt x="5840" y="828"/>
                    </a:moveTo>
                    <a:cubicBezTo>
                      <a:pt x="12181" y="1"/>
                      <a:pt x="15439" y="3710"/>
                      <a:pt x="14762" y="10803"/>
                    </a:cubicBezTo>
                    <a:cubicBezTo>
                      <a:pt x="14236" y="16442"/>
                      <a:pt x="10652" y="19500"/>
                      <a:pt x="6266" y="18698"/>
                    </a:cubicBezTo>
                    <a:cubicBezTo>
                      <a:pt x="2807" y="18071"/>
                      <a:pt x="677" y="15289"/>
                      <a:pt x="401" y="11079"/>
                    </a:cubicBezTo>
                    <a:cubicBezTo>
                      <a:pt x="0" y="5089"/>
                      <a:pt x="2080" y="1304"/>
                      <a:pt x="5840" y="828"/>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7"/>
              <p:cNvSpPr/>
              <p:nvPr/>
            </p:nvSpPr>
            <p:spPr>
              <a:xfrm>
                <a:off x="7295250" y="1468450"/>
                <a:ext cx="307025" cy="263775"/>
              </a:xfrm>
              <a:custGeom>
                <a:rect b="b" l="l" r="r" t="t"/>
                <a:pathLst>
                  <a:path extrusionOk="0" h="10551" w="12281">
                    <a:moveTo>
                      <a:pt x="3512" y="0"/>
                    </a:moveTo>
                    <a:cubicBezTo>
                      <a:pt x="2410" y="0"/>
                      <a:pt x="1307" y="232"/>
                      <a:pt x="276" y="704"/>
                    </a:cubicBezTo>
                    <a:cubicBezTo>
                      <a:pt x="151" y="754"/>
                      <a:pt x="100" y="904"/>
                      <a:pt x="126" y="1004"/>
                    </a:cubicBezTo>
                    <a:cubicBezTo>
                      <a:pt x="50" y="1054"/>
                      <a:pt x="0" y="1155"/>
                      <a:pt x="25" y="1280"/>
                    </a:cubicBezTo>
                    <a:cubicBezTo>
                      <a:pt x="527" y="3686"/>
                      <a:pt x="1679" y="5892"/>
                      <a:pt x="3309" y="7546"/>
                    </a:cubicBezTo>
                    <a:cubicBezTo>
                      <a:pt x="4988" y="9250"/>
                      <a:pt x="7143" y="10303"/>
                      <a:pt x="9399" y="10503"/>
                    </a:cubicBezTo>
                    <a:cubicBezTo>
                      <a:pt x="9701" y="10531"/>
                      <a:pt x="10011" y="10551"/>
                      <a:pt x="10325" y="10551"/>
                    </a:cubicBezTo>
                    <a:cubicBezTo>
                      <a:pt x="10583" y="10551"/>
                      <a:pt x="10843" y="10537"/>
                      <a:pt x="11103" y="10503"/>
                    </a:cubicBezTo>
                    <a:cubicBezTo>
                      <a:pt x="11529" y="10453"/>
                      <a:pt x="11980" y="10278"/>
                      <a:pt x="12131" y="9751"/>
                    </a:cubicBezTo>
                    <a:cubicBezTo>
                      <a:pt x="12281" y="9200"/>
                      <a:pt x="12131" y="8498"/>
                      <a:pt x="12030" y="7972"/>
                    </a:cubicBezTo>
                    <a:cubicBezTo>
                      <a:pt x="11930" y="7395"/>
                      <a:pt x="11780" y="6844"/>
                      <a:pt x="11579" y="6293"/>
                    </a:cubicBezTo>
                    <a:cubicBezTo>
                      <a:pt x="10827" y="4112"/>
                      <a:pt x="9399" y="2232"/>
                      <a:pt x="7594" y="1130"/>
                    </a:cubicBezTo>
                    <a:cubicBezTo>
                      <a:pt x="6340" y="383"/>
                      <a:pt x="4927" y="0"/>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7"/>
              <p:cNvSpPr/>
              <p:nvPr/>
            </p:nvSpPr>
            <p:spPr>
              <a:xfrm>
                <a:off x="7518925" y="1707825"/>
                <a:ext cx="86500" cy="104050"/>
              </a:xfrm>
              <a:custGeom>
                <a:rect b="b" l="l" r="r" t="t"/>
                <a:pathLst>
                  <a:path extrusionOk="0" h="4162" w="3460">
                    <a:moveTo>
                      <a:pt x="427" y="1630"/>
                    </a:moveTo>
                    <a:cubicBezTo>
                      <a:pt x="1" y="2607"/>
                      <a:pt x="276" y="3560"/>
                      <a:pt x="978" y="3860"/>
                    </a:cubicBezTo>
                    <a:cubicBezTo>
                      <a:pt x="1705" y="4161"/>
                      <a:pt x="2607" y="3610"/>
                      <a:pt x="3033" y="2632"/>
                    </a:cubicBezTo>
                    <a:cubicBezTo>
                      <a:pt x="3459" y="1655"/>
                      <a:pt x="3209" y="602"/>
                      <a:pt x="2507" y="302"/>
                    </a:cubicBezTo>
                    <a:cubicBezTo>
                      <a:pt x="1805" y="1"/>
                      <a:pt x="853" y="627"/>
                      <a:pt x="427" y="163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7"/>
              <p:cNvSpPr/>
              <p:nvPr/>
            </p:nvSpPr>
            <p:spPr>
              <a:xfrm>
                <a:off x="7540850" y="1726625"/>
                <a:ext cx="47650" cy="55175"/>
              </a:xfrm>
              <a:custGeom>
                <a:rect b="b" l="l" r="r" t="t"/>
                <a:pathLst>
                  <a:path extrusionOk="0" h="2207" w="1906">
                    <a:moveTo>
                      <a:pt x="226" y="2206"/>
                    </a:moveTo>
                    <a:cubicBezTo>
                      <a:pt x="126" y="2206"/>
                      <a:pt x="51" y="2156"/>
                      <a:pt x="26" y="2056"/>
                    </a:cubicBezTo>
                    <a:cubicBezTo>
                      <a:pt x="1" y="1956"/>
                      <a:pt x="51" y="1855"/>
                      <a:pt x="151" y="1805"/>
                    </a:cubicBezTo>
                    <a:cubicBezTo>
                      <a:pt x="302" y="1755"/>
                      <a:pt x="477" y="1630"/>
                      <a:pt x="477" y="1454"/>
                    </a:cubicBezTo>
                    <a:cubicBezTo>
                      <a:pt x="477" y="1379"/>
                      <a:pt x="452" y="1304"/>
                      <a:pt x="427" y="1229"/>
                    </a:cubicBezTo>
                    <a:cubicBezTo>
                      <a:pt x="402" y="1129"/>
                      <a:pt x="352" y="1028"/>
                      <a:pt x="352" y="928"/>
                    </a:cubicBezTo>
                    <a:cubicBezTo>
                      <a:pt x="352" y="702"/>
                      <a:pt x="427" y="477"/>
                      <a:pt x="602" y="301"/>
                    </a:cubicBezTo>
                    <a:cubicBezTo>
                      <a:pt x="803" y="101"/>
                      <a:pt x="1053" y="1"/>
                      <a:pt x="1304" y="51"/>
                    </a:cubicBezTo>
                    <a:cubicBezTo>
                      <a:pt x="1705" y="126"/>
                      <a:pt x="1906" y="527"/>
                      <a:pt x="1906" y="878"/>
                    </a:cubicBezTo>
                    <a:cubicBezTo>
                      <a:pt x="1881" y="978"/>
                      <a:pt x="1805" y="1053"/>
                      <a:pt x="1705" y="1053"/>
                    </a:cubicBezTo>
                    <a:lnTo>
                      <a:pt x="1680" y="1053"/>
                    </a:lnTo>
                    <a:cubicBezTo>
                      <a:pt x="1580" y="1053"/>
                      <a:pt x="1480" y="978"/>
                      <a:pt x="1505" y="853"/>
                    </a:cubicBezTo>
                    <a:cubicBezTo>
                      <a:pt x="1505" y="677"/>
                      <a:pt x="1404" y="477"/>
                      <a:pt x="1229" y="452"/>
                    </a:cubicBezTo>
                    <a:cubicBezTo>
                      <a:pt x="1129" y="427"/>
                      <a:pt x="978" y="477"/>
                      <a:pt x="878" y="602"/>
                    </a:cubicBezTo>
                    <a:cubicBezTo>
                      <a:pt x="803" y="677"/>
                      <a:pt x="753" y="803"/>
                      <a:pt x="753" y="903"/>
                    </a:cubicBezTo>
                    <a:cubicBezTo>
                      <a:pt x="753" y="953"/>
                      <a:pt x="778" y="1028"/>
                      <a:pt x="803" y="1078"/>
                    </a:cubicBezTo>
                    <a:cubicBezTo>
                      <a:pt x="853" y="1204"/>
                      <a:pt x="903" y="1329"/>
                      <a:pt x="878" y="1479"/>
                    </a:cubicBezTo>
                    <a:cubicBezTo>
                      <a:pt x="853" y="1780"/>
                      <a:pt x="627" y="2081"/>
                      <a:pt x="277" y="2181"/>
                    </a:cubicBezTo>
                    <a:cubicBezTo>
                      <a:pt x="251" y="2206"/>
                      <a:pt x="251" y="2206"/>
                      <a:pt x="226" y="22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7"/>
              <p:cNvSpPr/>
              <p:nvPr/>
            </p:nvSpPr>
            <p:spPr>
              <a:xfrm rot="-1331514">
                <a:off x="7207525" y="1638924"/>
                <a:ext cx="78348" cy="15050"/>
              </a:xfrm>
              <a:custGeom>
                <a:rect b="b" l="l" r="r" t="t"/>
                <a:pathLst>
                  <a:path extrusionOk="0" h="602" w="3134">
                    <a:moveTo>
                      <a:pt x="1881" y="0"/>
                    </a:moveTo>
                    <a:cubicBezTo>
                      <a:pt x="1199" y="0"/>
                      <a:pt x="444" y="272"/>
                      <a:pt x="0" y="601"/>
                    </a:cubicBezTo>
                    <a:cubicBezTo>
                      <a:pt x="0" y="601"/>
                      <a:pt x="975" y="452"/>
                      <a:pt x="1962" y="452"/>
                    </a:cubicBezTo>
                    <a:cubicBezTo>
                      <a:pt x="2373" y="452"/>
                      <a:pt x="2787" y="478"/>
                      <a:pt x="3133" y="551"/>
                    </a:cubicBezTo>
                    <a:cubicBezTo>
                      <a:pt x="2865" y="154"/>
                      <a:pt x="2393" y="0"/>
                      <a:pt x="18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7"/>
              <p:cNvSpPr/>
              <p:nvPr/>
            </p:nvSpPr>
            <p:spPr>
              <a:xfrm rot="2362057">
                <a:off x="7363551" y="1641674"/>
                <a:ext cx="77701" cy="16675"/>
              </a:xfrm>
              <a:custGeom>
                <a:rect b="b" l="l" r="r" t="t"/>
                <a:pathLst>
                  <a:path extrusionOk="0" h="667" w="3108">
                    <a:moveTo>
                      <a:pt x="1183" y="1"/>
                    </a:moveTo>
                    <a:cubicBezTo>
                      <a:pt x="710" y="1"/>
                      <a:pt x="272" y="139"/>
                      <a:pt x="0" y="491"/>
                    </a:cubicBezTo>
                    <a:cubicBezTo>
                      <a:pt x="253" y="449"/>
                      <a:pt x="538" y="433"/>
                      <a:pt x="829" y="433"/>
                    </a:cubicBezTo>
                    <a:cubicBezTo>
                      <a:pt x="1921" y="433"/>
                      <a:pt x="3108" y="667"/>
                      <a:pt x="3108" y="667"/>
                    </a:cubicBezTo>
                    <a:cubicBezTo>
                      <a:pt x="2673" y="307"/>
                      <a:pt x="1888" y="1"/>
                      <a:pt x="1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7"/>
              <p:cNvSpPr/>
              <p:nvPr/>
            </p:nvSpPr>
            <p:spPr>
              <a:xfrm>
                <a:off x="7286475" y="1736650"/>
                <a:ext cx="27600" cy="54550"/>
              </a:xfrm>
              <a:custGeom>
                <a:rect b="b" l="l" r="r" t="t"/>
                <a:pathLst>
                  <a:path extrusionOk="0" h="2182" w="1104">
                    <a:moveTo>
                      <a:pt x="827" y="2181"/>
                    </a:moveTo>
                    <a:cubicBezTo>
                      <a:pt x="827" y="2181"/>
                      <a:pt x="802" y="2181"/>
                      <a:pt x="802" y="2181"/>
                    </a:cubicBezTo>
                    <a:cubicBezTo>
                      <a:pt x="451" y="2106"/>
                      <a:pt x="226" y="1956"/>
                      <a:pt x="101" y="1755"/>
                    </a:cubicBezTo>
                    <a:cubicBezTo>
                      <a:pt x="50" y="1630"/>
                      <a:pt x="0" y="1429"/>
                      <a:pt x="101" y="1179"/>
                    </a:cubicBezTo>
                    <a:cubicBezTo>
                      <a:pt x="151" y="1028"/>
                      <a:pt x="276" y="828"/>
                      <a:pt x="401" y="627"/>
                    </a:cubicBezTo>
                    <a:cubicBezTo>
                      <a:pt x="527" y="452"/>
                      <a:pt x="627" y="276"/>
                      <a:pt x="677" y="151"/>
                    </a:cubicBezTo>
                    <a:cubicBezTo>
                      <a:pt x="727" y="51"/>
                      <a:pt x="827" y="1"/>
                      <a:pt x="953" y="26"/>
                    </a:cubicBezTo>
                    <a:cubicBezTo>
                      <a:pt x="1053" y="76"/>
                      <a:pt x="1103" y="201"/>
                      <a:pt x="1053" y="301"/>
                    </a:cubicBezTo>
                    <a:cubicBezTo>
                      <a:pt x="1003" y="452"/>
                      <a:pt x="878" y="652"/>
                      <a:pt x="752" y="853"/>
                    </a:cubicBezTo>
                    <a:cubicBezTo>
                      <a:pt x="627" y="1028"/>
                      <a:pt x="527" y="1204"/>
                      <a:pt x="477" y="1329"/>
                    </a:cubicBezTo>
                    <a:cubicBezTo>
                      <a:pt x="401" y="1479"/>
                      <a:pt x="451" y="1530"/>
                      <a:pt x="451" y="1555"/>
                    </a:cubicBezTo>
                    <a:cubicBezTo>
                      <a:pt x="527" y="1655"/>
                      <a:pt x="677" y="1730"/>
                      <a:pt x="878" y="1780"/>
                    </a:cubicBezTo>
                    <a:cubicBezTo>
                      <a:pt x="978" y="1805"/>
                      <a:pt x="1053" y="1905"/>
                      <a:pt x="1028" y="2031"/>
                    </a:cubicBezTo>
                    <a:cubicBezTo>
                      <a:pt x="1003" y="2106"/>
                      <a:pt x="928" y="2181"/>
                      <a:pt x="827" y="21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7"/>
              <p:cNvSpPr/>
              <p:nvPr/>
            </p:nvSpPr>
            <p:spPr>
              <a:xfrm>
                <a:off x="7272675" y="1810600"/>
                <a:ext cx="97150" cy="25925"/>
              </a:xfrm>
              <a:custGeom>
                <a:rect b="b" l="l" r="r" t="t"/>
                <a:pathLst>
                  <a:path extrusionOk="0" h="1037" w="3886">
                    <a:moveTo>
                      <a:pt x="3886" y="0"/>
                    </a:moveTo>
                    <a:lnTo>
                      <a:pt x="3886" y="0"/>
                    </a:lnTo>
                    <a:cubicBezTo>
                      <a:pt x="3074" y="90"/>
                      <a:pt x="2289" y="135"/>
                      <a:pt x="1520" y="135"/>
                    </a:cubicBezTo>
                    <a:cubicBezTo>
                      <a:pt x="1008" y="135"/>
                      <a:pt x="502" y="115"/>
                      <a:pt x="1" y="75"/>
                    </a:cubicBezTo>
                    <a:lnTo>
                      <a:pt x="1" y="75"/>
                    </a:lnTo>
                    <a:cubicBezTo>
                      <a:pt x="224" y="666"/>
                      <a:pt x="1079" y="1036"/>
                      <a:pt x="1947" y="1036"/>
                    </a:cubicBezTo>
                    <a:cubicBezTo>
                      <a:pt x="2737" y="1036"/>
                      <a:pt x="3539" y="729"/>
                      <a:pt x="38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7"/>
              <p:cNvSpPr/>
              <p:nvPr/>
            </p:nvSpPr>
            <p:spPr>
              <a:xfrm>
                <a:off x="7968800" y="2254825"/>
                <a:ext cx="372850" cy="709300"/>
              </a:xfrm>
              <a:custGeom>
                <a:rect b="b" l="l" r="r" t="t"/>
                <a:pathLst>
                  <a:path extrusionOk="0" h="28372" w="14914">
                    <a:moveTo>
                      <a:pt x="14036" y="5239"/>
                    </a:moveTo>
                    <a:cubicBezTo>
                      <a:pt x="14036" y="5239"/>
                      <a:pt x="12006" y="9675"/>
                      <a:pt x="9775" y="14462"/>
                    </a:cubicBezTo>
                    <a:cubicBezTo>
                      <a:pt x="7194" y="20076"/>
                      <a:pt x="4362" y="26166"/>
                      <a:pt x="4362" y="26166"/>
                    </a:cubicBezTo>
                    <a:cubicBezTo>
                      <a:pt x="3284" y="28372"/>
                      <a:pt x="1" y="27094"/>
                      <a:pt x="702" y="24738"/>
                    </a:cubicBezTo>
                    <a:lnTo>
                      <a:pt x="7695" y="2783"/>
                    </a:lnTo>
                    <a:cubicBezTo>
                      <a:pt x="8271" y="978"/>
                      <a:pt x="10201" y="1"/>
                      <a:pt x="11981" y="577"/>
                    </a:cubicBezTo>
                    <a:cubicBezTo>
                      <a:pt x="13936" y="1179"/>
                      <a:pt x="14913" y="3409"/>
                      <a:pt x="14036" y="5239"/>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7"/>
              <p:cNvSpPr/>
              <p:nvPr/>
            </p:nvSpPr>
            <p:spPr>
              <a:xfrm>
                <a:off x="7739475" y="2819375"/>
                <a:ext cx="344650" cy="226200"/>
              </a:xfrm>
              <a:custGeom>
                <a:rect b="b" l="l" r="r" t="t"/>
                <a:pathLst>
                  <a:path extrusionOk="0" h="9048" w="13786">
                    <a:moveTo>
                      <a:pt x="9750" y="527"/>
                    </a:moveTo>
                    <a:cubicBezTo>
                      <a:pt x="9750" y="527"/>
                      <a:pt x="6467" y="0"/>
                      <a:pt x="5615" y="501"/>
                    </a:cubicBezTo>
                    <a:cubicBezTo>
                      <a:pt x="4763" y="1003"/>
                      <a:pt x="1" y="4988"/>
                      <a:pt x="527" y="5589"/>
                    </a:cubicBezTo>
                    <a:cubicBezTo>
                      <a:pt x="903" y="5990"/>
                      <a:pt x="4838" y="2832"/>
                      <a:pt x="4838" y="2832"/>
                    </a:cubicBezTo>
                    <a:cubicBezTo>
                      <a:pt x="4838" y="2832"/>
                      <a:pt x="828" y="6391"/>
                      <a:pt x="1129" y="7018"/>
                    </a:cubicBezTo>
                    <a:cubicBezTo>
                      <a:pt x="1429" y="7644"/>
                      <a:pt x="5740" y="4010"/>
                      <a:pt x="5740" y="4010"/>
                    </a:cubicBezTo>
                    <a:cubicBezTo>
                      <a:pt x="5740" y="4010"/>
                      <a:pt x="2632" y="7494"/>
                      <a:pt x="3083" y="7845"/>
                    </a:cubicBezTo>
                    <a:cubicBezTo>
                      <a:pt x="3560" y="8171"/>
                      <a:pt x="7444" y="4737"/>
                      <a:pt x="7444" y="4737"/>
                    </a:cubicBezTo>
                    <a:cubicBezTo>
                      <a:pt x="7444" y="4737"/>
                      <a:pt x="4738" y="8296"/>
                      <a:pt x="5013" y="8672"/>
                    </a:cubicBezTo>
                    <a:cubicBezTo>
                      <a:pt x="5264" y="9048"/>
                      <a:pt x="8948" y="5288"/>
                      <a:pt x="8948" y="5288"/>
                    </a:cubicBezTo>
                    <a:cubicBezTo>
                      <a:pt x="8948" y="5288"/>
                      <a:pt x="13058" y="5589"/>
                      <a:pt x="13384" y="3108"/>
                    </a:cubicBezTo>
                    <a:cubicBezTo>
                      <a:pt x="13785" y="75"/>
                      <a:pt x="9750" y="527"/>
                      <a:pt x="9750" y="527"/>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7"/>
              <p:cNvSpPr/>
              <p:nvPr/>
            </p:nvSpPr>
            <p:spPr>
              <a:xfrm>
                <a:off x="7500750" y="1939000"/>
                <a:ext cx="539500" cy="945650"/>
              </a:xfrm>
              <a:custGeom>
                <a:rect b="b" l="l" r="r" t="t"/>
                <a:pathLst>
                  <a:path extrusionOk="0" h="37826" w="21580">
                    <a:moveTo>
                      <a:pt x="10715" y="1"/>
                    </a:moveTo>
                    <a:cubicBezTo>
                      <a:pt x="7467" y="1"/>
                      <a:pt x="4314" y="380"/>
                      <a:pt x="1279" y="1230"/>
                    </a:cubicBezTo>
                    <a:cubicBezTo>
                      <a:pt x="1" y="13010"/>
                      <a:pt x="552" y="23887"/>
                      <a:pt x="4061" y="36092"/>
                    </a:cubicBezTo>
                    <a:cubicBezTo>
                      <a:pt x="4312" y="36995"/>
                      <a:pt x="5114" y="37621"/>
                      <a:pt x="6041" y="37696"/>
                    </a:cubicBezTo>
                    <a:cubicBezTo>
                      <a:pt x="7041" y="37782"/>
                      <a:pt x="7970" y="37826"/>
                      <a:pt x="8837" y="37826"/>
                    </a:cubicBezTo>
                    <a:cubicBezTo>
                      <a:pt x="15305" y="37826"/>
                      <a:pt x="18287" y="35398"/>
                      <a:pt x="21580" y="30027"/>
                    </a:cubicBezTo>
                    <a:cubicBezTo>
                      <a:pt x="19450" y="19000"/>
                      <a:pt x="15941" y="11130"/>
                      <a:pt x="11028" y="2"/>
                    </a:cubicBezTo>
                    <a:cubicBezTo>
                      <a:pt x="10924" y="1"/>
                      <a:pt x="10819" y="1"/>
                      <a:pt x="10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7"/>
              <p:cNvSpPr/>
              <p:nvPr/>
            </p:nvSpPr>
            <p:spPr>
              <a:xfrm>
                <a:off x="7648625" y="2575425"/>
                <a:ext cx="273225" cy="158225"/>
              </a:xfrm>
              <a:custGeom>
                <a:rect b="b" l="l" r="r" t="t"/>
                <a:pathLst>
                  <a:path extrusionOk="0" h="6329" w="10929">
                    <a:moveTo>
                      <a:pt x="712" y="1"/>
                    </a:moveTo>
                    <a:cubicBezTo>
                      <a:pt x="350" y="1"/>
                      <a:pt x="0" y="502"/>
                      <a:pt x="326" y="886"/>
                    </a:cubicBezTo>
                    <a:cubicBezTo>
                      <a:pt x="2758" y="3818"/>
                      <a:pt x="6266" y="5773"/>
                      <a:pt x="10026" y="6325"/>
                    </a:cubicBezTo>
                    <a:cubicBezTo>
                      <a:pt x="10050" y="6327"/>
                      <a:pt x="10075" y="6329"/>
                      <a:pt x="10098" y="6329"/>
                    </a:cubicBezTo>
                    <a:cubicBezTo>
                      <a:pt x="10697" y="6329"/>
                      <a:pt x="10928" y="5444"/>
                      <a:pt x="10301" y="5347"/>
                    </a:cubicBezTo>
                    <a:cubicBezTo>
                      <a:pt x="6692" y="4821"/>
                      <a:pt x="3384" y="2991"/>
                      <a:pt x="1028" y="159"/>
                    </a:cubicBezTo>
                    <a:cubicBezTo>
                      <a:pt x="934" y="48"/>
                      <a:pt x="823" y="1"/>
                      <a:pt x="7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7"/>
              <p:cNvSpPr/>
              <p:nvPr/>
            </p:nvSpPr>
            <p:spPr>
              <a:xfrm>
                <a:off x="7121675" y="2030525"/>
                <a:ext cx="246275" cy="847150"/>
              </a:xfrm>
              <a:custGeom>
                <a:rect b="b" l="l" r="r" t="t"/>
                <a:pathLst>
                  <a:path extrusionOk="0" h="33886" w="9851">
                    <a:moveTo>
                      <a:pt x="9851" y="0"/>
                    </a:moveTo>
                    <a:lnTo>
                      <a:pt x="9851" y="0"/>
                    </a:lnTo>
                    <a:cubicBezTo>
                      <a:pt x="7745" y="451"/>
                      <a:pt x="5515" y="2156"/>
                      <a:pt x="3610" y="3860"/>
                    </a:cubicBezTo>
                    <a:cubicBezTo>
                      <a:pt x="2683" y="15188"/>
                      <a:pt x="1" y="19825"/>
                      <a:pt x="2507" y="28271"/>
                    </a:cubicBezTo>
                    <a:cubicBezTo>
                      <a:pt x="3485" y="30602"/>
                      <a:pt x="6768" y="33208"/>
                      <a:pt x="9023" y="33885"/>
                    </a:cubicBezTo>
                    <a:cubicBezTo>
                      <a:pt x="8748" y="18672"/>
                      <a:pt x="9324" y="11905"/>
                      <a:pt x="9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7"/>
              <p:cNvSpPr/>
              <p:nvPr/>
            </p:nvSpPr>
            <p:spPr>
              <a:xfrm>
                <a:off x="7165550" y="2556350"/>
                <a:ext cx="64550" cy="128950"/>
              </a:xfrm>
              <a:custGeom>
                <a:rect b="b" l="l" r="r" t="t"/>
                <a:pathLst>
                  <a:path extrusionOk="0" h="5158" w="2582">
                    <a:moveTo>
                      <a:pt x="2045" y="1"/>
                    </a:moveTo>
                    <a:cubicBezTo>
                      <a:pt x="1825" y="1"/>
                      <a:pt x="1596" y="143"/>
                      <a:pt x="1554" y="371"/>
                    </a:cubicBezTo>
                    <a:cubicBezTo>
                      <a:pt x="1278" y="1624"/>
                      <a:pt x="727" y="2827"/>
                      <a:pt x="0" y="3855"/>
                    </a:cubicBezTo>
                    <a:cubicBezTo>
                      <a:pt x="50" y="4281"/>
                      <a:pt x="126" y="4707"/>
                      <a:pt x="226" y="5158"/>
                    </a:cubicBezTo>
                    <a:cubicBezTo>
                      <a:pt x="1354" y="3855"/>
                      <a:pt x="2156" y="2326"/>
                      <a:pt x="2532" y="646"/>
                    </a:cubicBezTo>
                    <a:cubicBezTo>
                      <a:pt x="2582" y="371"/>
                      <a:pt x="2456" y="95"/>
                      <a:pt x="2181" y="20"/>
                    </a:cubicBezTo>
                    <a:cubicBezTo>
                      <a:pt x="2137" y="7"/>
                      <a:pt x="2092" y="1"/>
                      <a:pt x="20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7"/>
              <p:cNvSpPr/>
              <p:nvPr/>
            </p:nvSpPr>
            <p:spPr>
              <a:xfrm>
                <a:off x="7770175" y="1939025"/>
                <a:ext cx="643525" cy="853150"/>
              </a:xfrm>
              <a:custGeom>
                <a:rect b="b" l="l" r="r" t="t"/>
                <a:pathLst>
                  <a:path extrusionOk="0" h="34126" w="25741">
                    <a:moveTo>
                      <a:pt x="251" y="1"/>
                    </a:moveTo>
                    <a:lnTo>
                      <a:pt x="251" y="1"/>
                    </a:lnTo>
                    <a:cubicBezTo>
                      <a:pt x="1" y="6242"/>
                      <a:pt x="1104" y="11329"/>
                      <a:pt x="3961" y="14963"/>
                    </a:cubicBezTo>
                    <a:cubicBezTo>
                      <a:pt x="6968" y="17044"/>
                      <a:pt x="9374" y="18397"/>
                      <a:pt x="12958" y="18723"/>
                    </a:cubicBezTo>
                    <a:cubicBezTo>
                      <a:pt x="11354" y="22708"/>
                      <a:pt x="10377" y="26016"/>
                      <a:pt x="9450" y="30678"/>
                    </a:cubicBezTo>
                    <a:cubicBezTo>
                      <a:pt x="9349" y="31179"/>
                      <a:pt x="9575" y="31730"/>
                      <a:pt x="10001" y="32031"/>
                    </a:cubicBezTo>
                    <a:cubicBezTo>
                      <a:pt x="11505" y="33134"/>
                      <a:pt x="13059" y="33911"/>
                      <a:pt x="14663" y="34111"/>
                    </a:cubicBezTo>
                    <a:cubicBezTo>
                      <a:pt x="14724" y="34121"/>
                      <a:pt x="14786" y="34126"/>
                      <a:pt x="14847" y="34126"/>
                    </a:cubicBezTo>
                    <a:cubicBezTo>
                      <a:pt x="15259" y="34126"/>
                      <a:pt x="15654" y="33913"/>
                      <a:pt x="15916" y="33585"/>
                    </a:cubicBezTo>
                    <a:cubicBezTo>
                      <a:pt x="19750" y="28573"/>
                      <a:pt x="22758" y="23861"/>
                      <a:pt x="24963" y="17695"/>
                    </a:cubicBezTo>
                    <a:cubicBezTo>
                      <a:pt x="25740" y="15590"/>
                      <a:pt x="25014" y="13209"/>
                      <a:pt x="23209" y="11856"/>
                    </a:cubicBezTo>
                    <a:cubicBezTo>
                      <a:pt x="16843" y="7169"/>
                      <a:pt x="9023" y="3309"/>
                      <a:pt x="2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7"/>
              <p:cNvSpPr/>
              <p:nvPr/>
            </p:nvSpPr>
            <p:spPr>
              <a:xfrm>
                <a:off x="7877950" y="1989175"/>
                <a:ext cx="195525" cy="124575"/>
              </a:xfrm>
              <a:custGeom>
                <a:rect b="b" l="l" r="r" t="t"/>
                <a:pathLst>
                  <a:path extrusionOk="0" h="4983" w="7821">
                    <a:moveTo>
                      <a:pt x="928" y="0"/>
                    </a:moveTo>
                    <a:cubicBezTo>
                      <a:pt x="778" y="175"/>
                      <a:pt x="627" y="401"/>
                      <a:pt x="527" y="627"/>
                    </a:cubicBezTo>
                    <a:cubicBezTo>
                      <a:pt x="1" y="1980"/>
                      <a:pt x="1354" y="3784"/>
                      <a:pt x="3560" y="4637"/>
                    </a:cubicBezTo>
                    <a:cubicBezTo>
                      <a:pt x="4172" y="4876"/>
                      <a:pt x="4733" y="4983"/>
                      <a:pt x="5234" y="4983"/>
                    </a:cubicBezTo>
                    <a:cubicBezTo>
                      <a:pt x="6520" y="4983"/>
                      <a:pt x="7417" y="4282"/>
                      <a:pt x="7795" y="3308"/>
                    </a:cubicBezTo>
                    <a:cubicBezTo>
                      <a:pt x="7795" y="3258"/>
                      <a:pt x="7795" y="3208"/>
                      <a:pt x="7820" y="3158"/>
                    </a:cubicBezTo>
                    <a:cubicBezTo>
                      <a:pt x="5615" y="2055"/>
                      <a:pt x="3309" y="1003"/>
                      <a:pt x="9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7"/>
              <p:cNvSpPr/>
              <p:nvPr/>
            </p:nvSpPr>
            <p:spPr>
              <a:xfrm>
                <a:off x="7328450" y="1975375"/>
                <a:ext cx="67075" cy="158550"/>
              </a:xfrm>
              <a:custGeom>
                <a:rect b="b" l="l" r="r" t="t"/>
                <a:pathLst>
                  <a:path extrusionOk="0" h="6342" w="2683">
                    <a:moveTo>
                      <a:pt x="1479" y="1"/>
                    </a:moveTo>
                    <a:lnTo>
                      <a:pt x="1" y="2758"/>
                    </a:lnTo>
                    <a:lnTo>
                      <a:pt x="1379" y="6342"/>
                    </a:lnTo>
                    <a:cubicBezTo>
                      <a:pt x="1379" y="6342"/>
                      <a:pt x="2682" y="3635"/>
                      <a:pt x="2382" y="2682"/>
                    </a:cubicBezTo>
                    <a:cubicBezTo>
                      <a:pt x="2081" y="1730"/>
                      <a:pt x="1479" y="1"/>
                      <a:pt x="14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7"/>
              <p:cNvSpPr/>
              <p:nvPr/>
            </p:nvSpPr>
            <p:spPr>
              <a:xfrm>
                <a:off x="7478825" y="1939025"/>
                <a:ext cx="121575" cy="180500"/>
              </a:xfrm>
              <a:custGeom>
                <a:rect b="b" l="l" r="r" t="t"/>
                <a:pathLst>
                  <a:path extrusionOk="0" h="7220" w="4863">
                    <a:moveTo>
                      <a:pt x="1429" y="1"/>
                    </a:moveTo>
                    <a:cubicBezTo>
                      <a:pt x="1429" y="1"/>
                      <a:pt x="76" y="3159"/>
                      <a:pt x="26" y="4562"/>
                    </a:cubicBezTo>
                    <a:cubicBezTo>
                      <a:pt x="1" y="5966"/>
                      <a:pt x="1680" y="7219"/>
                      <a:pt x="1680" y="7219"/>
                    </a:cubicBezTo>
                    <a:lnTo>
                      <a:pt x="4863" y="602"/>
                    </a:lnTo>
                    <a:lnTo>
                      <a:pt x="1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5" name="Google Shape;1225;p47"/>
            <p:cNvGrpSpPr/>
            <p:nvPr/>
          </p:nvGrpSpPr>
          <p:grpSpPr>
            <a:xfrm flipH="1" rot="-431665">
              <a:off x="7313362" y="1926409"/>
              <a:ext cx="241387" cy="58924"/>
              <a:chOff x="4294125" y="1000150"/>
              <a:chExt cx="206775" cy="50475"/>
            </a:xfrm>
          </p:grpSpPr>
          <p:sp>
            <p:nvSpPr>
              <p:cNvPr id="1226" name="Google Shape;1226;p47"/>
              <p:cNvSpPr/>
              <p:nvPr/>
            </p:nvSpPr>
            <p:spPr>
              <a:xfrm>
                <a:off x="4436975" y="1000150"/>
                <a:ext cx="63925" cy="19025"/>
              </a:xfrm>
              <a:custGeom>
                <a:rect b="b" l="l" r="r" t="t"/>
                <a:pathLst>
                  <a:path extrusionOk="0" h="761" w="2557">
                    <a:moveTo>
                      <a:pt x="1577" y="1"/>
                    </a:moveTo>
                    <a:cubicBezTo>
                      <a:pt x="1080" y="1"/>
                      <a:pt x="587" y="123"/>
                      <a:pt x="126" y="353"/>
                    </a:cubicBezTo>
                    <a:cubicBezTo>
                      <a:pt x="25" y="404"/>
                      <a:pt x="0" y="579"/>
                      <a:pt x="76" y="654"/>
                    </a:cubicBezTo>
                    <a:cubicBezTo>
                      <a:pt x="122" y="731"/>
                      <a:pt x="187" y="761"/>
                      <a:pt x="253" y="761"/>
                    </a:cubicBezTo>
                    <a:cubicBezTo>
                      <a:pt x="295" y="761"/>
                      <a:pt x="337" y="749"/>
                      <a:pt x="376" y="729"/>
                    </a:cubicBezTo>
                    <a:cubicBezTo>
                      <a:pt x="733" y="543"/>
                      <a:pt x="1129" y="453"/>
                      <a:pt x="1527" y="453"/>
                    </a:cubicBezTo>
                    <a:cubicBezTo>
                      <a:pt x="1772" y="453"/>
                      <a:pt x="2017" y="487"/>
                      <a:pt x="2256" y="554"/>
                    </a:cubicBezTo>
                    <a:cubicBezTo>
                      <a:pt x="2269" y="557"/>
                      <a:pt x="2282" y="558"/>
                      <a:pt x="2296" y="558"/>
                    </a:cubicBezTo>
                    <a:cubicBezTo>
                      <a:pt x="2407" y="558"/>
                      <a:pt x="2509" y="468"/>
                      <a:pt x="2532" y="378"/>
                    </a:cubicBezTo>
                    <a:cubicBezTo>
                      <a:pt x="2557" y="253"/>
                      <a:pt x="2457" y="128"/>
                      <a:pt x="2356" y="103"/>
                    </a:cubicBezTo>
                    <a:cubicBezTo>
                      <a:pt x="2098" y="34"/>
                      <a:pt x="1837" y="1"/>
                      <a:pt x="1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7"/>
              <p:cNvSpPr/>
              <p:nvPr/>
            </p:nvSpPr>
            <p:spPr>
              <a:xfrm>
                <a:off x="4294125" y="1025875"/>
                <a:ext cx="62675" cy="24750"/>
              </a:xfrm>
              <a:custGeom>
                <a:rect b="b" l="l" r="r" t="t"/>
                <a:pathLst>
                  <a:path extrusionOk="0" h="990" w="2507">
                    <a:moveTo>
                      <a:pt x="1923" y="1"/>
                    </a:moveTo>
                    <a:cubicBezTo>
                      <a:pt x="1296" y="1"/>
                      <a:pt x="671" y="203"/>
                      <a:pt x="150" y="578"/>
                    </a:cubicBezTo>
                    <a:cubicBezTo>
                      <a:pt x="50" y="628"/>
                      <a:pt x="0" y="778"/>
                      <a:pt x="75" y="878"/>
                    </a:cubicBezTo>
                    <a:cubicBezTo>
                      <a:pt x="125" y="945"/>
                      <a:pt x="209" y="990"/>
                      <a:pt x="289" y="990"/>
                    </a:cubicBezTo>
                    <a:cubicBezTo>
                      <a:pt x="329" y="990"/>
                      <a:pt x="368" y="979"/>
                      <a:pt x="401" y="953"/>
                    </a:cubicBezTo>
                    <a:cubicBezTo>
                      <a:pt x="826" y="635"/>
                      <a:pt x="1377" y="460"/>
                      <a:pt x="1917" y="460"/>
                    </a:cubicBezTo>
                    <a:cubicBezTo>
                      <a:pt x="2014" y="460"/>
                      <a:pt x="2110" y="466"/>
                      <a:pt x="2206" y="477"/>
                    </a:cubicBezTo>
                    <a:cubicBezTo>
                      <a:pt x="2331" y="477"/>
                      <a:pt x="2456" y="427"/>
                      <a:pt x="2481" y="302"/>
                    </a:cubicBezTo>
                    <a:cubicBezTo>
                      <a:pt x="2506" y="202"/>
                      <a:pt x="2431" y="51"/>
                      <a:pt x="2306" y="26"/>
                    </a:cubicBezTo>
                    <a:cubicBezTo>
                      <a:pt x="2179" y="9"/>
                      <a:pt x="2051" y="1"/>
                      <a:pt x="1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8" name="Google Shape;1228;p47"/>
          <p:cNvGrpSpPr/>
          <p:nvPr/>
        </p:nvGrpSpPr>
        <p:grpSpPr>
          <a:xfrm>
            <a:off x="5747025" y="1787725"/>
            <a:ext cx="2906617" cy="4901525"/>
            <a:chOff x="1599650" y="988525"/>
            <a:chExt cx="2906617" cy="4901525"/>
          </a:xfrm>
        </p:grpSpPr>
        <p:sp>
          <p:nvSpPr>
            <p:cNvPr id="1229" name="Google Shape;1229;p47"/>
            <p:cNvSpPr/>
            <p:nvPr/>
          </p:nvSpPr>
          <p:spPr>
            <a:xfrm>
              <a:off x="2609975" y="2916150"/>
              <a:ext cx="391625" cy="2967725"/>
            </a:xfrm>
            <a:custGeom>
              <a:rect b="b" l="l" r="r" t="t"/>
              <a:pathLst>
                <a:path extrusionOk="0" h="118709" w="15665">
                  <a:moveTo>
                    <a:pt x="7975" y="1"/>
                  </a:moveTo>
                  <a:cubicBezTo>
                    <a:pt x="3760" y="1"/>
                    <a:pt x="352" y="3425"/>
                    <a:pt x="327" y="7645"/>
                  </a:cubicBezTo>
                  <a:lnTo>
                    <a:pt x="1" y="115992"/>
                  </a:lnTo>
                  <a:cubicBezTo>
                    <a:pt x="1" y="117370"/>
                    <a:pt x="1028" y="118548"/>
                    <a:pt x="2432" y="118699"/>
                  </a:cubicBezTo>
                  <a:cubicBezTo>
                    <a:pt x="2510" y="118705"/>
                    <a:pt x="2588" y="118708"/>
                    <a:pt x="2666" y="118708"/>
                  </a:cubicBezTo>
                  <a:cubicBezTo>
                    <a:pt x="4048" y="118708"/>
                    <a:pt x="5247" y="117668"/>
                    <a:pt x="5389" y="116267"/>
                  </a:cubicBezTo>
                  <a:lnTo>
                    <a:pt x="15615" y="8397"/>
                  </a:lnTo>
                  <a:cubicBezTo>
                    <a:pt x="15640" y="8172"/>
                    <a:pt x="15665" y="7921"/>
                    <a:pt x="15665" y="7695"/>
                  </a:cubicBezTo>
                  <a:cubicBezTo>
                    <a:pt x="15665" y="3460"/>
                    <a:pt x="12256" y="1"/>
                    <a:pt x="8021" y="1"/>
                  </a:cubicBezTo>
                  <a:cubicBezTo>
                    <a:pt x="8005" y="1"/>
                    <a:pt x="7990" y="1"/>
                    <a:pt x="7975" y="1"/>
                  </a:cubicBez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47"/>
            <p:cNvSpPr/>
            <p:nvPr/>
          </p:nvSpPr>
          <p:spPr>
            <a:xfrm>
              <a:off x="3015375" y="2919475"/>
              <a:ext cx="577725" cy="2970575"/>
            </a:xfrm>
            <a:custGeom>
              <a:rect b="b" l="l" r="r" t="t"/>
              <a:pathLst>
                <a:path extrusionOk="0" h="118823" w="23109">
                  <a:moveTo>
                    <a:pt x="8243" y="0"/>
                  </a:moveTo>
                  <a:cubicBezTo>
                    <a:pt x="7847" y="0"/>
                    <a:pt x="7446" y="31"/>
                    <a:pt x="7043" y="94"/>
                  </a:cubicBezTo>
                  <a:cubicBezTo>
                    <a:pt x="2857" y="745"/>
                    <a:pt x="0" y="4680"/>
                    <a:pt x="677" y="8866"/>
                  </a:cubicBezTo>
                  <a:lnTo>
                    <a:pt x="17645" y="116535"/>
                  </a:lnTo>
                  <a:cubicBezTo>
                    <a:pt x="17860" y="117828"/>
                    <a:pt x="18989" y="118823"/>
                    <a:pt x="20313" y="118823"/>
                  </a:cubicBezTo>
                  <a:cubicBezTo>
                    <a:pt x="20375" y="118823"/>
                    <a:pt x="20438" y="118821"/>
                    <a:pt x="20502" y="118816"/>
                  </a:cubicBezTo>
                  <a:cubicBezTo>
                    <a:pt x="21980" y="118716"/>
                    <a:pt x="23108" y="117438"/>
                    <a:pt x="23008" y="115934"/>
                  </a:cubicBezTo>
                  <a:lnTo>
                    <a:pt x="15890" y="7161"/>
                  </a:lnTo>
                  <a:cubicBezTo>
                    <a:pt x="15865" y="6936"/>
                    <a:pt x="15840" y="6685"/>
                    <a:pt x="15815" y="6460"/>
                  </a:cubicBezTo>
                  <a:cubicBezTo>
                    <a:pt x="15203" y="2677"/>
                    <a:pt x="11952" y="0"/>
                    <a:pt x="8243" y="0"/>
                  </a:cubicBez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7"/>
            <p:cNvSpPr/>
            <p:nvPr/>
          </p:nvSpPr>
          <p:spPr>
            <a:xfrm>
              <a:off x="2576150" y="2557775"/>
              <a:ext cx="1015700" cy="2882250"/>
            </a:xfrm>
            <a:custGeom>
              <a:rect b="b" l="l" r="r" t="t"/>
              <a:pathLst>
                <a:path extrusionOk="0" h="115290" w="40628">
                  <a:moveTo>
                    <a:pt x="14562" y="0"/>
                  </a:moveTo>
                  <a:lnTo>
                    <a:pt x="6592" y="4060"/>
                  </a:lnTo>
                  <a:lnTo>
                    <a:pt x="3885" y="12055"/>
                  </a:lnTo>
                  <a:lnTo>
                    <a:pt x="3685" y="12657"/>
                  </a:lnTo>
                  <a:cubicBezTo>
                    <a:pt x="3359" y="13559"/>
                    <a:pt x="3083" y="14461"/>
                    <a:pt x="2832" y="15389"/>
                  </a:cubicBezTo>
                  <a:cubicBezTo>
                    <a:pt x="1705" y="19349"/>
                    <a:pt x="978" y="23409"/>
                    <a:pt x="727" y="27519"/>
                  </a:cubicBezTo>
                  <a:lnTo>
                    <a:pt x="727" y="27544"/>
                  </a:lnTo>
                  <a:cubicBezTo>
                    <a:pt x="677" y="28246"/>
                    <a:pt x="627" y="28948"/>
                    <a:pt x="627" y="29649"/>
                  </a:cubicBezTo>
                  <a:cubicBezTo>
                    <a:pt x="602" y="30076"/>
                    <a:pt x="602" y="30502"/>
                    <a:pt x="602" y="30928"/>
                  </a:cubicBezTo>
                  <a:lnTo>
                    <a:pt x="527" y="39675"/>
                  </a:lnTo>
                  <a:lnTo>
                    <a:pt x="502" y="44437"/>
                  </a:lnTo>
                  <a:lnTo>
                    <a:pt x="401" y="57970"/>
                  </a:lnTo>
                  <a:lnTo>
                    <a:pt x="376" y="62056"/>
                  </a:lnTo>
                  <a:lnTo>
                    <a:pt x="301" y="73334"/>
                  </a:lnTo>
                  <a:lnTo>
                    <a:pt x="251" y="80702"/>
                  </a:lnTo>
                  <a:lnTo>
                    <a:pt x="201" y="87545"/>
                  </a:lnTo>
                  <a:lnTo>
                    <a:pt x="151" y="94963"/>
                  </a:lnTo>
                  <a:lnTo>
                    <a:pt x="0" y="115289"/>
                  </a:lnTo>
                  <a:lnTo>
                    <a:pt x="9599" y="115289"/>
                  </a:lnTo>
                  <a:lnTo>
                    <a:pt x="11905" y="90101"/>
                  </a:lnTo>
                  <a:lnTo>
                    <a:pt x="12231" y="86291"/>
                  </a:lnTo>
                  <a:lnTo>
                    <a:pt x="13935" y="67645"/>
                  </a:lnTo>
                  <a:lnTo>
                    <a:pt x="14637" y="60076"/>
                  </a:lnTo>
                  <a:lnTo>
                    <a:pt x="16868" y="35715"/>
                  </a:lnTo>
                  <a:lnTo>
                    <a:pt x="17118" y="33008"/>
                  </a:lnTo>
                  <a:lnTo>
                    <a:pt x="17469" y="29023"/>
                  </a:lnTo>
                  <a:lnTo>
                    <a:pt x="17995" y="29098"/>
                  </a:lnTo>
                  <a:lnTo>
                    <a:pt x="18572" y="32908"/>
                  </a:lnTo>
                  <a:lnTo>
                    <a:pt x="19299" y="37469"/>
                  </a:lnTo>
                  <a:lnTo>
                    <a:pt x="25289" y="76291"/>
                  </a:lnTo>
                  <a:lnTo>
                    <a:pt x="26291" y="82732"/>
                  </a:lnTo>
                  <a:lnTo>
                    <a:pt x="28396" y="96442"/>
                  </a:lnTo>
                  <a:lnTo>
                    <a:pt x="29098" y="101003"/>
                  </a:lnTo>
                  <a:lnTo>
                    <a:pt x="31304" y="115289"/>
                  </a:lnTo>
                  <a:lnTo>
                    <a:pt x="40627" y="115289"/>
                  </a:lnTo>
                  <a:lnTo>
                    <a:pt x="39600" y="92031"/>
                  </a:lnTo>
                  <a:lnTo>
                    <a:pt x="39399" y="87820"/>
                  </a:lnTo>
                  <a:lnTo>
                    <a:pt x="38998" y="78973"/>
                  </a:lnTo>
                  <a:lnTo>
                    <a:pt x="38823" y="75038"/>
                  </a:lnTo>
                  <a:lnTo>
                    <a:pt x="36968" y="33409"/>
                  </a:lnTo>
                  <a:cubicBezTo>
                    <a:pt x="36943" y="32782"/>
                    <a:pt x="36918" y="32156"/>
                    <a:pt x="36868" y="31529"/>
                  </a:cubicBezTo>
                  <a:cubicBezTo>
                    <a:pt x="36742" y="30076"/>
                    <a:pt x="36567" y="28622"/>
                    <a:pt x="36341" y="27193"/>
                  </a:cubicBezTo>
                  <a:cubicBezTo>
                    <a:pt x="35915" y="24361"/>
                    <a:pt x="35264" y="21554"/>
                    <a:pt x="34386" y="18822"/>
                  </a:cubicBezTo>
                  <a:cubicBezTo>
                    <a:pt x="33960" y="17419"/>
                    <a:pt x="33459" y="16015"/>
                    <a:pt x="32908" y="14637"/>
                  </a:cubicBezTo>
                  <a:cubicBezTo>
                    <a:pt x="32106" y="12657"/>
                    <a:pt x="31178" y="10702"/>
                    <a:pt x="30151" y="8822"/>
                  </a:cubicBezTo>
                  <a:lnTo>
                    <a:pt x="27594" y="4085"/>
                  </a:lnTo>
                  <a:lnTo>
                    <a:pt x="14988" y="2055"/>
                  </a:lnTo>
                  <a:lnTo>
                    <a:pt x="145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7"/>
            <p:cNvSpPr/>
            <p:nvPr/>
          </p:nvSpPr>
          <p:spPr>
            <a:xfrm>
              <a:off x="2646950" y="2859150"/>
              <a:ext cx="111550" cy="119425"/>
            </a:xfrm>
            <a:custGeom>
              <a:rect b="b" l="l" r="r" t="t"/>
              <a:pathLst>
                <a:path extrusionOk="0" h="4777" w="4462">
                  <a:moveTo>
                    <a:pt x="1053" y="0"/>
                  </a:moveTo>
                  <a:lnTo>
                    <a:pt x="853" y="602"/>
                  </a:lnTo>
                  <a:cubicBezTo>
                    <a:pt x="527" y="1504"/>
                    <a:pt x="251" y="2406"/>
                    <a:pt x="0" y="3334"/>
                  </a:cubicBezTo>
                  <a:cubicBezTo>
                    <a:pt x="552" y="3735"/>
                    <a:pt x="1128" y="4136"/>
                    <a:pt x="1680" y="4537"/>
                  </a:cubicBezTo>
                  <a:cubicBezTo>
                    <a:pt x="1917" y="4703"/>
                    <a:pt x="2190" y="4777"/>
                    <a:pt x="2466" y="4777"/>
                  </a:cubicBezTo>
                  <a:cubicBezTo>
                    <a:pt x="3061" y="4777"/>
                    <a:pt x="3669" y="4432"/>
                    <a:pt x="3960" y="3935"/>
                  </a:cubicBezTo>
                  <a:cubicBezTo>
                    <a:pt x="4462" y="3108"/>
                    <a:pt x="4111" y="2181"/>
                    <a:pt x="3359" y="1655"/>
                  </a:cubicBezTo>
                  <a:cubicBezTo>
                    <a:pt x="2607" y="1103"/>
                    <a:pt x="1830" y="552"/>
                    <a:pt x="10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47"/>
            <p:cNvSpPr/>
            <p:nvPr/>
          </p:nvSpPr>
          <p:spPr>
            <a:xfrm>
              <a:off x="2751575" y="3306650"/>
              <a:ext cx="177350" cy="141225"/>
            </a:xfrm>
            <a:custGeom>
              <a:rect b="b" l="l" r="r" t="t"/>
              <a:pathLst>
                <a:path extrusionOk="0" h="5649" w="7094">
                  <a:moveTo>
                    <a:pt x="1982" y="1"/>
                  </a:moveTo>
                  <a:cubicBezTo>
                    <a:pt x="1391" y="1"/>
                    <a:pt x="791" y="338"/>
                    <a:pt x="502" y="847"/>
                  </a:cubicBezTo>
                  <a:cubicBezTo>
                    <a:pt x="1" y="1674"/>
                    <a:pt x="352" y="2602"/>
                    <a:pt x="1079" y="3128"/>
                  </a:cubicBezTo>
                  <a:cubicBezTo>
                    <a:pt x="2156" y="3880"/>
                    <a:pt x="3234" y="4632"/>
                    <a:pt x="4312" y="5409"/>
                  </a:cubicBezTo>
                  <a:cubicBezTo>
                    <a:pt x="4542" y="5575"/>
                    <a:pt x="4811" y="5649"/>
                    <a:pt x="5087" y="5649"/>
                  </a:cubicBezTo>
                  <a:cubicBezTo>
                    <a:pt x="5682" y="5649"/>
                    <a:pt x="6301" y="5304"/>
                    <a:pt x="6592" y="4807"/>
                  </a:cubicBezTo>
                  <a:cubicBezTo>
                    <a:pt x="7094" y="3955"/>
                    <a:pt x="6743" y="3028"/>
                    <a:pt x="5991" y="2527"/>
                  </a:cubicBezTo>
                  <a:cubicBezTo>
                    <a:pt x="4913" y="1750"/>
                    <a:pt x="3861" y="998"/>
                    <a:pt x="2783" y="246"/>
                  </a:cubicBezTo>
                  <a:cubicBezTo>
                    <a:pt x="2541" y="76"/>
                    <a:pt x="2262" y="1"/>
                    <a:pt x="19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47"/>
            <p:cNvSpPr/>
            <p:nvPr/>
          </p:nvSpPr>
          <p:spPr>
            <a:xfrm>
              <a:off x="2759725" y="3624450"/>
              <a:ext cx="177350" cy="141225"/>
            </a:xfrm>
            <a:custGeom>
              <a:rect b="b" l="l" r="r" t="t"/>
              <a:pathLst>
                <a:path extrusionOk="0" h="5649" w="7094">
                  <a:moveTo>
                    <a:pt x="2008" y="1"/>
                  </a:moveTo>
                  <a:cubicBezTo>
                    <a:pt x="1413" y="1"/>
                    <a:pt x="793" y="345"/>
                    <a:pt x="502" y="842"/>
                  </a:cubicBezTo>
                  <a:cubicBezTo>
                    <a:pt x="1" y="1669"/>
                    <a:pt x="352" y="2597"/>
                    <a:pt x="1103" y="3123"/>
                  </a:cubicBezTo>
                  <a:cubicBezTo>
                    <a:pt x="2181" y="3900"/>
                    <a:pt x="3234" y="4652"/>
                    <a:pt x="4312" y="5404"/>
                  </a:cubicBezTo>
                  <a:cubicBezTo>
                    <a:pt x="4545" y="5573"/>
                    <a:pt x="4821" y="5649"/>
                    <a:pt x="5101" y="5649"/>
                  </a:cubicBezTo>
                  <a:cubicBezTo>
                    <a:pt x="5692" y="5649"/>
                    <a:pt x="6303" y="5312"/>
                    <a:pt x="6592" y="4802"/>
                  </a:cubicBezTo>
                  <a:cubicBezTo>
                    <a:pt x="7093" y="3975"/>
                    <a:pt x="6743" y="3048"/>
                    <a:pt x="5991" y="2521"/>
                  </a:cubicBezTo>
                  <a:cubicBezTo>
                    <a:pt x="4938" y="1770"/>
                    <a:pt x="3860" y="993"/>
                    <a:pt x="2783" y="241"/>
                  </a:cubicBezTo>
                  <a:cubicBezTo>
                    <a:pt x="2553" y="74"/>
                    <a:pt x="2283" y="1"/>
                    <a:pt x="20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47"/>
            <p:cNvSpPr/>
            <p:nvPr/>
          </p:nvSpPr>
          <p:spPr>
            <a:xfrm>
              <a:off x="2585550" y="4007025"/>
              <a:ext cx="90875" cy="123200"/>
            </a:xfrm>
            <a:custGeom>
              <a:rect b="b" l="l" r="r" t="t"/>
              <a:pathLst>
                <a:path extrusionOk="0" h="4928" w="3635">
                  <a:moveTo>
                    <a:pt x="25" y="0"/>
                  </a:moveTo>
                  <a:lnTo>
                    <a:pt x="0" y="4086"/>
                  </a:lnTo>
                  <a:cubicBezTo>
                    <a:pt x="276" y="4286"/>
                    <a:pt x="577" y="4487"/>
                    <a:pt x="852" y="4687"/>
                  </a:cubicBezTo>
                  <a:cubicBezTo>
                    <a:pt x="1090" y="4854"/>
                    <a:pt x="1366" y="4927"/>
                    <a:pt x="1644" y="4927"/>
                  </a:cubicBezTo>
                  <a:cubicBezTo>
                    <a:pt x="2247" y="4927"/>
                    <a:pt x="2867" y="4583"/>
                    <a:pt x="3158" y="4086"/>
                  </a:cubicBezTo>
                  <a:cubicBezTo>
                    <a:pt x="3634" y="3259"/>
                    <a:pt x="3283" y="2331"/>
                    <a:pt x="2557" y="1805"/>
                  </a:cubicBezTo>
                  <a:cubicBezTo>
                    <a:pt x="1705" y="1203"/>
                    <a:pt x="877" y="602"/>
                    <a:pt x="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7"/>
            <p:cNvSpPr/>
            <p:nvPr/>
          </p:nvSpPr>
          <p:spPr>
            <a:xfrm>
              <a:off x="2730275" y="4320225"/>
              <a:ext cx="177350" cy="141175"/>
            </a:xfrm>
            <a:custGeom>
              <a:rect b="b" l="l" r="r" t="t"/>
              <a:pathLst>
                <a:path extrusionOk="0" h="5647" w="7094">
                  <a:moveTo>
                    <a:pt x="1998" y="0"/>
                  </a:moveTo>
                  <a:cubicBezTo>
                    <a:pt x="1402" y="0"/>
                    <a:pt x="794" y="333"/>
                    <a:pt x="502" y="831"/>
                  </a:cubicBezTo>
                  <a:cubicBezTo>
                    <a:pt x="1" y="1683"/>
                    <a:pt x="352" y="2610"/>
                    <a:pt x="1078" y="3137"/>
                  </a:cubicBezTo>
                  <a:cubicBezTo>
                    <a:pt x="2156" y="3889"/>
                    <a:pt x="3234" y="4640"/>
                    <a:pt x="4312" y="5417"/>
                  </a:cubicBezTo>
                  <a:cubicBezTo>
                    <a:pt x="4541" y="5576"/>
                    <a:pt x="4810" y="5646"/>
                    <a:pt x="5085" y="5646"/>
                  </a:cubicBezTo>
                  <a:cubicBezTo>
                    <a:pt x="5680" y="5646"/>
                    <a:pt x="6301" y="5313"/>
                    <a:pt x="6592" y="4816"/>
                  </a:cubicBezTo>
                  <a:cubicBezTo>
                    <a:pt x="7094" y="3964"/>
                    <a:pt x="6743" y="3036"/>
                    <a:pt x="5991" y="2510"/>
                  </a:cubicBezTo>
                  <a:cubicBezTo>
                    <a:pt x="4913" y="1758"/>
                    <a:pt x="3860" y="1006"/>
                    <a:pt x="2783" y="229"/>
                  </a:cubicBezTo>
                  <a:cubicBezTo>
                    <a:pt x="2545" y="71"/>
                    <a:pt x="2273" y="0"/>
                    <a:pt x="19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47"/>
            <p:cNvSpPr/>
            <p:nvPr/>
          </p:nvSpPr>
          <p:spPr>
            <a:xfrm>
              <a:off x="3484675" y="4742250"/>
              <a:ext cx="81475" cy="116300"/>
            </a:xfrm>
            <a:custGeom>
              <a:rect b="b" l="l" r="r" t="t"/>
              <a:pathLst>
                <a:path extrusionOk="0" h="4652" w="3259">
                  <a:moveTo>
                    <a:pt x="2007" y="1"/>
                  </a:moveTo>
                  <a:cubicBezTo>
                    <a:pt x="1412" y="1"/>
                    <a:pt x="793" y="345"/>
                    <a:pt x="502" y="842"/>
                  </a:cubicBezTo>
                  <a:cubicBezTo>
                    <a:pt x="0" y="1669"/>
                    <a:pt x="351" y="2597"/>
                    <a:pt x="1103" y="3123"/>
                  </a:cubicBezTo>
                  <a:cubicBezTo>
                    <a:pt x="1805" y="3624"/>
                    <a:pt x="2532" y="4151"/>
                    <a:pt x="3259" y="4652"/>
                  </a:cubicBezTo>
                  <a:lnTo>
                    <a:pt x="3058" y="441"/>
                  </a:lnTo>
                  <a:cubicBezTo>
                    <a:pt x="2958" y="366"/>
                    <a:pt x="2883" y="316"/>
                    <a:pt x="2782" y="241"/>
                  </a:cubicBezTo>
                  <a:cubicBezTo>
                    <a:pt x="2553" y="74"/>
                    <a:pt x="2283" y="1"/>
                    <a:pt x="20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47"/>
            <p:cNvSpPr/>
            <p:nvPr/>
          </p:nvSpPr>
          <p:spPr>
            <a:xfrm>
              <a:off x="2759725" y="4671725"/>
              <a:ext cx="122200" cy="138575"/>
            </a:xfrm>
            <a:custGeom>
              <a:rect b="b" l="l" r="r" t="t"/>
              <a:pathLst>
                <a:path extrusionOk="0" h="5543" w="4888">
                  <a:moveTo>
                    <a:pt x="2009" y="1"/>
                  </a:moveTo>
                  <a:cubicBezTo>
                    <a:pt x="1414" y="1"/>
                    <a:pt x="794" y="334"/>
                    <a:pt x="502" y="831"/>
                  </a:cubicBezTo>
                  <a:cubicBezTo>
                    <a:pt x="1" y="1683"/>
                    <a:pt x="352" y="2611"/>
                    <a:pt x="1103" y="3137"/>
                  </a:cubicBezTo>
                  <a:cubicBezTo>
                    <a:pt x="2156" y="3889"/>
                    <a:pt x="3234" y="4641"/>
                    <a:pt x="4312" y="5393"/>
                  </a:cubicBezTo>
                  <a:cubicBezTo>
                    <a:pt x="4387" y="5468"/>
                    <a:pt x="4462" y="5493"/>
                    <a:pt x="4562" y="5543"/>
                  </a:cubicBezTo>
                  <a:lnTo>
                    <a:pt x="4888" y="1733"/>
                  </a:lnTo>
                  <a:lnTo>
                    <a:pt x="2783" y="230"/>
                  </a:lnTo>
                  <a:cubicBezTo>
                    <a:pt x="2553" y="71"/>
                    <a:pt x="2284" y="1"/>
                    <a:pt x="20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7"/>
            <p:cNvSpPr/>
            <p:nvPr/>
          </p:nvSpPr>
          <p:spPr>
            <a:xfrm>
              <a:off x="3096200" y="3013400"/>
              <a:ext cx="176725" cy="140975"/>
            </a:xfrm>
            <a:custGeom>
              <a:rect b="b" l="l" r="r" t="t"/>
              <a:pathLst>
                <a:path extrusionOk="0" h="5639" w="7069">
                  <a:moveTo>
                    <a:pt x="1963" y="0"/>
                  </a:moveTo>
                  <a:cubicBezTo>
                    <a:pt x="1374" y="0"/>
                    <a:pt x="765" y="331"/>
                    <a:pt x="477" y="823"/>
                  </a:cubicBezTo>
                  <a:cubicBezTo>
                    <a:pt x="0" y="1675"/>
                    <a:pt x="351" y="2602"/>
                    <a:pt x="1078" y="3129"/>
                  </a:cubicBezTo>
                  <a:cubicBezTo>
                    <a:pt x="2156" y="3881"/>
                    <a:pt x="3234" y="4632"/>
                    <a:pt x="4311" y="5409"/>
                  </a:cubicBezTo>
                  <a:cubicBezTo>
                    <a:pt x="4541" y="5568"/>
                    <a:pt x="4810" y="5638"/>
                    <a:pt x="5085" y="5638"/>
                  </a:cubicBezTo>
                  <a:cubicBezTo>
                    <a:pt x="5680" y="5638"/>
                    <a:pt x="6300" y="5305"/>
                    <a:pt x="6592" y="4808"/>
                  </a:cubicBezTo>
                  <a:cubicBezTo>
                    <a:pt x="7068" y="3956"/>
                    <a:pt x="6717" y="3028"/>
                    <a:pt x="5990" y="2502"/>
                  </a:cubicBezTo>
                  <a:cubicBezTo>
                    <a:pt x="4913" y="1750"/>
                    <a:pt x="3835" y="998"/>
                    <a:pt x="2757" y="246"/>
                  </a:cubicBezTo>
                  <a:cubicBezTo>
                    <a:pt x="2522" y="76"/>
                    <a:pt x="2245" y="0"/>
                    <a:pt x="19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7"/>
            <p:cNvSpPr/>
            <p:nvPr/>
          </p:nvSpPr>
          <p:spPr>
            <a:xfrm>
              <a:off x="3425150" y="3236250"/>
              <a:ext cx="72700" cy="109775"/>
            </a:xfrm>
            <a:custGeom>
              <a:rect b="b" l="l" r="r" t="t"/>
              <a:pathLst>
                <a:path extrusionOk="0" h="4391" w="2908">
                  <a:moveTo>
                    <a:pt x="1994" y="0"/>
                  </a:moveTo>
                  <a:cubicBezTo>
                    <a:pt x="1408" y="0"/>
                    <a:pt x="788" y="341"/>
                    <a:pt x="502" y="831"/>
                  </a:cubicBezTo>
                  <a:cubicBezTo>
                    <a:pt x="0" y="1658"/>
                    <a:pt x="351" y="2586"/>
                    <a:pt x="1103" y="3112"/>
                  </a:cubicBezTo>
                  <a:cubicBezTo>
                    <a:pt x="1705" y="3538"/>
                    <a:pt x="2306" y="3964"/>
                    <a:pt x="2908" y="4390"/>
                  </a:cubicBezTo>
                  <a:cubicBezTo>
                    <a:pt x="2782" y="2937"/>
                    <a:pt x="2607" y="1483"/>
                    <a:pt x="2381" y="54"/>
                  </a:cubicBezTo>
                  <a:cubicBezTo>
                    <a:pt x="2257" y="17"/>
                    <a:pt x="2126" y="0"/>
                    <a:pt x="19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7"/>
            <p:cNvSpPr/>
            <p:nvPr/>
          </p:nvSpPr>
          <p:spPr>
            <a:xfrm>
              <a:off x="2977150" y="3382950"/>
              <a:ext cx="26975" cy="67700"/>
            </a:xfrm>
            <a:custGeom>
              <a:rect b="b" l="l" r="r" t="t"/>
              <a:pathLst>
                <a:path extrusionOk="0" h="2708" w="1079">
                  <a:moveTo>
                    <a:pt x="1078" y="1"/>
                  </a:moveTo>
                  <a:lnTo>
                    <a:pt x="1078" y="1"/>
                  </a:lnTo>
                  <a:cubicBezTo>
                    <a:pt x="803" y="151"/>
                    <a:pt x="577" y="352"/>
                    <a:pt x="452" y="602"/>
                  </a:cubicBezTo>
                  <a:cubicBezTo>
                    <a:pt x="1" y="1354"/>
                    <a:pt x="251" y="2181"/>
                    <a:pt x="828" y="2708"/>
                  </a:cubicBezTo>
                  <a:lnTo>
                    <a:pt x="107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47"/>
            <p:cNvSpPr/>
            <p:nvPr/>
          </p:nvSpPr>
          <p:spPr>
            <a:xfrm>
              <a:off x="3040425" y="3380450"/>
              <a:ext cx="112825" cy="137750"/>
            </a:xfrm>
            <a:custGeom>
              <a:rect b="b" l="l" r="r" t="t"/>
              <a:pathLst>
                <a:path extrusionOk="0" h="5510" w="4513">
                  <a:moveTo>
                    <a:pt x="1" y="1"/>
                  </a:moveTo>
                  <a:lnTo>
                    <a:pt x="728" y="4562"/>
                  </a:lnTo>
                  <a:cubicBezTo>
                    <a:pt x="1053" y="4788"/>
                    <a:pt x="1404" y="5038"/>
                    <a:pt x="1730" y="5264"/>
                  </a:cubicBezTo>
                  <a:cubicBezTo>
                    <a:pt x="1964" y="5433"/>
                    <a:pt x="2240" y="5509"/>
                    <a:pt x="2520" y="5509"/>
                  </a:cubicBezTo>
                  <a:cubicBezTo>
                    <a:pt x="3110" y="5509"/>
                    <a:pt x="3722" y="5172"/>
                    <a:pt x="4011" y="4662"/>
                  </a:cubicBezTo>
                  <a:cubicBezTo>
                    <a:pt x="4512" y="3835"/>
                    <a:pt x="4161" y="2908"/>
                    <a:pt x="3409" y="2382"/>
                  </a:cubicBezTo>
                  <a:cubicBezTo>
                    <a:pt x="2357" y="1630"/>
                    <a:pt x="1279" y="878"/>
                    <a:pt x="201" y="101"/>
                  </a:cubicBezTo>
                  <a:cubicBezTo>
                    <a:pt x="151" y="76"/>
                    <a:pt x="76" y="26"/>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7"/>
            <p:cNvSpPr/>
            <p:nvPr/>
          </p:nvSpPr>
          <p:spPr>
            <a:xfrm>
              <a:off x="3343700" y="3765075"/>
              <a:ext cx="176700" cy="141175"/>
            </a:xfrm>
            <a:custGeom>
              <a:rect b="b" l="l" r="r" t="t"/>
              <a:pathLst>
                <a:path extrusionOk="0" h="5647" w="7068">
                  <a:moveTo>
                    <a:pt x="1984" y="1"/>
                  </a:moveTo>
                  <a:cubicBezTo>
                    <a:pt x="1388" y="1"/>
                    <a:pt x="768" y="334"/>
                    <a:pt x="476" y="831"/>
                  </a:cubicBezTo>
                  <a:cubicBezTo>
                    <a:pt x="0" y="1683"/>
                    <a:pt x="351" y="2611"/>
                    <a:pt x="1078" y="3137"/>
                  </a:cubicBezTo>
                  <a:cubicBezTo>
                    <a:pt x="2156" y="3889"/>
                    <a:pt x="3233" y="4641"/>
                    <a:pt x="4286" y="5418"/>
                  </a:cubicBezTo>
                  <a:cubicBezTo>
                    <a:pt x="4523" y="5576"/>
                    <a:pt x="4798" y="5647"/>
                    <a:pt x="5076" y="5647"/>
                  </a:cubicBezTo>
                  <a:cubicBezTo>
                    <a:pt x="5680" y="5647"/>
                    <a:pt x="6300" y="5314"/>
                    <a:pt x="6592" y="4816"/>
                  </a:cubicBezTo>
                  <a:cubicBezTo>
                    <a:pt x="7068" y="3964"/>
                    <a:pt x="6717" y="3037"/>
                    <a:pt x="5990" y="2510"/>
                  </a:cubicBezTo>
                  <a:cubicBezTo>
                    <a:pt x="4913" y="1759"/>
                    <a:pt x="3835" y="1007"/>
                    <a:pt x="2757" y="230"/>
                  </a:cubicBezTo>
                  <a:cubicBezTo>
                    <a:pt x="2528" y="72"/>
                    <a:pt x="2258" y="1"/>
                    <a:pt x="19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47"/>
            <p:cNvSpPr/>
            <p:nvPr/>
          </p:nvSpPr>
          <p:spPr>
            <a:xfrm>
              <a:off x="3425150" y="4390750"/>
              <a:ext cx="125975" cy="141375"/>
            </a:xfrm>
            <a:custGeom>
              <a:rect b="b" l="l" r="r" t="t"/>
              <a:pathLst>
                <a:path extrusionOk="0" h="5655" w="5039">
                  <a:moveTo>
                    <a:pt x="2007" y="0"/>
                  </a:moveTo>
                  <a:cubicBezTo>
                    <a:pt x="1412" y="0"/>
                    <a:pt x="793" y="345"/>
                    <a:pt x="502" y="842"/>
                  </a:cubicBezTo>
                  <a:cubicBezTo>
                    <a:pt x="0" y="1669"/>
                    <a:pt x="351" y="2596"/>
                    <a:pt x="1103" y="3123"/>
                  </a:cubicBezTo>
                  <a:cubicBezTo>
                    <a:pt x="2181" y="3900"/>
                    <a:pt x="3234" y="4652"/>
                    <a:pt x="4311" y="5403"/>
                  </a:cubicBezTo>
                  <a:cubicBezTo>
                    <a:pt x="4537" y="5579"/>
                    <a:pt x="4787" y="5629"/>
                    <a:pt x="5038" y="5654"/>
                  </a:cubicBezTo>
                  <a:lnTo>
                    <a:pt x="4863" y="1719"/>
                  </a:lnTo>
                  <a:cubicBezTo>
                    <a:pt x="4186" y="1218"/>
                    <a:pt x="3484" y="742"/>
                    <a:pt x="2782" y="240"/>
                  </a:cubicBezTo>
                  <a:cubicBezTo>
                    <a:pt x="2553" y="74"/>
                    <a:pt x="2283" y="0"/>
                    <a:pt x="20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7"/>
            <p:cNvSpPr/>
            <p:nvPr/>
          </p:nvSpPr>
          <p:spPr>
            <a:xfrm>
              <a:off x="3286050" y="4968800"/>
              <a:ext cx="110300" cy="136375"/>
            </a:xfrm>
            <a:custGeom>
              <a:rect b="b" l="l" r="r" t="t"/>
              <a:pathLst>
                <a:path extrusionOk="0" h="5455" w="4412">
                  <a:moveTo>
                    <a:pt x="0" y="1"/>
                  </a:moveTo>
                  <a:lnTo>
                    <a:pt x="702" y="4562"/>
                  </a:lnTo>
                  <a:cubicBezTo>
                    <a:pt x="1003" y="4788"/>
                    <a:pt x="1329" y="4988"/>
                    <a:pt x="1630" y="5214"/>
                  </a:cubicBezTo>
                  <a:cubicBezTo>
                    <a:pt x="1859" y="5380"/>
                    <a:pt x="2129" y="5454"/>
                    <a:pt x="2404" y="5454"/>
                  </a:cubicBezTo>
                  <a:cubicBezTo>
                    <a:pt x="2999" y="5454"/>
                    <a:pt x="3619" y="5109"/>
                    <a:pt x="3910" y="4612"/>
                  </a:cubicBezTo>
                  <a:cubicBezTo>
                    <a:pt x="4412" y="3785"/>
                    <a:pt x="4061" y="2858"/>
                    <a:pt x="3309" y="2332"/>
                  </a:cubicBezTo>
                  <a:cubicBezTo>
                    <a:pt x="2231" y="1580"/>
                    <a:pt x="1178" y="803"/>
                    <a:pt x="101" y="51"/>
                  </a:cubicBezTo>
                  <a:cubicBezTo>
                    <a:pt x="76" y="26"/>
                    <a:pt x="26" y="1"/>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47"/>
            <p:cNvSpPr/>
            <p:nvPr/>
          </p:nvSpPr>
          <p:spPr>
            <a:xfrm>
              <a:off x="2841800" y="2696150"/>
              <a:ext cx="177350" cy="141175"/>
            </a:xfrm>
            <a:custGeom>
              <a:rect b="b" l="l" r="r" t="t"/>
              <a:pathLst>
                <a:path extrusionOk="0" h="5647" w="7094">
                  <a:moveTo>
                    <a:pt x="1999" y="1"/>
                  </a:moveTo>
                  <a:cubicBezTo>
                    <a:pt x="1402" y="1"/>
                    <a:pt x="794" y="334"/>
                    <a:pt x="502" y="831"/>
                  </a:cubicBezTo>
                  <a:cubicBezTo>
                    <a:pt x="1" y="1683"/>
                    <a:pt x="352" y="2611"/>
                    <a:pt x="1104" y="3137"/>
                  </a:cubicBezTo>
                  <a:cubicBezTo>
                    <a:pt x="2156" y="3889"/>
                    <a:pt x="3234" y="4641"/>
                    <a:pt x="4312" y="5418"/>
                  </a:cubicBezTo>
                  <a:cubicBezTo>
                    <a:pt x="4541" y="5576"/>
                    <a:pt x="4810" y="5647"/>
                    <a:pt x="5085" y="5647"/>
                  </a:cubicBezTo>
                  <a:cubicBezTo>
                    <a:pt x="5681" y="5647"/>
                    <a:pt x="6301" y="5314"/>
                    <a:pt x="6592" y="4816"/>
                  </a:cubicBezTo>
                  <a:cubicBezTo>
                    <a:pt x="7094" y="3964"/>
                    <a:pt x="6743" y="3037"/>
                    <a:pt x="5991" y="2510"/>
                  </a:cubicBezTo>
                  <a:cubicBezTo>
                    <a:pt x="4913" y="1758"/>
                    <a:pt x="3861" y="1007"/>
                    <a:pt x="2783" y="230"/>
                  </a:cubicBezTo>
                  <a:cubicBezTo>
                    <a:pt x="2546" y="71"/>
                    <a:pt x="2273" y="1"/>
                    <a:pt x="19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7"/>
            <p:cNvSpPr/>
            <p:nvPr/>
          </p:nvSpPr>
          <p:spPr>
            <a:xfrm>
              <a:off x="2836800" y="2934275"/>
              <a:ext cx="111550" cy="190025"/>
            </a:xfrm>
            <a:custGeom>
              <a:rect b="b" l="l" r="r" t="t"/>
              <a:pathLst>
                <a:path extrusionOk="0" h="7601" w="4462">
                  <a:moveTo>
                    <a:pt x="2707" y="1"/>
                  </a:moveTo>
                  <a:cubicBezTo>
                    <a:pt x="1973" y="1"/>
                    <a:pt x="1201" y="491"/>
                    <a:pt x="1053" y="1231"/>
                  </a:cubicBezTo>
                  <a:cubicBezTo>
                    <a:pt x="752" y="2660"/>
                    <a:pt x="477" y="4063"/>
                    <a:pt x="176" y="5492"/>
                  </a:cubicBezTo>
                  <a:cubicBezTo>
                    <a:pt x="0" y="6369"/>
                    <a:pt x="427" y="7296"/>
                    <a:pt x="1329" y="7547"/>
                  </a:cubicBezTo>
                  <a:cubicBezTo>
                    <a:pt x="1466" y="7583"/>
                    <a:pt x="1608" y="7601"/>
                    <a:pt x="1750" y="7601"/>
                  </a:cubicBezTo>
                  <a:cubicBezTo>
                    <a:pt x="2490" y="7601"/>
                    <a:pt x="3237" y="7126"/>
                    <a:pt x="3384" y="6369"/>
                  </a:cubicBezTo>
                  <a:cubicBezTo>
                    <a:pt x="3685" y="4965"/>
                    <a:pt x="3985" y="3537"/>
                    <a:pt x="4286" y="2108"/>
                  </a:cubicBezTo>
                  <a:cubicBezTo>
                    <a:pt x="4462" y="1231"/>
                    <a:pt x="4010" y="304"/>
                    <a:pt x="3108" y="53"/>
                  </a:cubicBezTo>
                  <a:cubicBezTo>
                    <a:pt x="2979" y="18"/>
                    <a:pt x="2844" y="1"/>
                    <a:pt x="27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7"/>
            <p:cNvSpPr/>
            <p:nvPr/>
          </p:nvSpPr>
          <p:spPr>
            <a:xfrm>
              <a:off x="3128775" y="3765700"/>
              <a:ext cx="111550" cy="190025"/>
            </a:xfrm>
            <a:custGeom>
              <a:rect b="b" l="l" r="r" t="t"/>
              <a:pathLst>
                <a:path extrusionOk="0" h="7601" w="4462">
                  <a:moveTo>
                    <a:pt x="2698" y="1"/>
                  </a:moveTo>
                  <a:cubicBezTo>
                    <a:pt x="1972" y="1"/>
                    <a:pt x="1222" y="475"/>
                    <a:pt x="1053" y="1232"/>
                  </a:cubicBezTo>
                  <a:cubicBezTo>
                    <a:pt x="778" y="2636"/>
                    <a:pt x="477" y="4064"/>
                    <a:pt x="176" y="5493"/>
                  </a:cubicBezTo>
                  <a:cubicBezTo>
                    <a:pt x="1" y="6370"/>
                    <a:pt x="427" y="7298"/>
                    <a:pt x="1354" y="7548"/>
                  </a:cubicBezTo>
                  <a:cubicBezTo>
                    <a:pt x="1484" y="7583"/>
                    <a:pt x="1618" y="7600"/>
                    <a:pt x="1753" y="7600"/>
                  </a:cubicBezTo>
                  <a:cubicBezTo>
                    <a:pt x="2483" y="7600"/>
                    <a:pt x="3240" y="7110"/>
                    <a:pt x="3409" y="6370"/>
                  </a:cubicBezTo>
                  <a:cubicBezTo>
                    <a:pt x="3685" y="4942"/>
                    <a:pt x="3986" y="3538"/>
                    <a:pt x="4286" y="2110"/>
                  </a:cubicBezTo>
                  <a:cubicBezTo>
                    <a:pt x="4462" y="1232"/>
                    <a:pt x="4036" y="305"/>
                    <a:pt x="3108" y="54"/>
                  </a:cubicBezTo>
                  <a:cubicBezTo>
                    <a:pt x="2975" y="18"/>
                    <a:pt x="2837" y="1"/>
                    <a:pt x="269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7"/>
            <p:cNvSpPr/>
            <p:nvPr/>
          </p:nvSpPr>
          <p:spPr>
            <a:xfrm>
              <a:off x="2588675" y="3487500"/>
              <a:ext cx="92750" cy="189450"/>
            </a:xfrm>
            <a:custGeom>
              <a:rect b="b" l="l" r="r" t="t"/>
              <a:pathLst>
                <a:path extrusionOk="0" h="7578" w="3710">
                  <a:moveTo>
                    <a:pt x="1943" y="1"/>
                  </a:moveTo>
                  <a:cubicBezTo>
                    <a:pt x="1212" y="1"/>
                    <a:pt x="448" y="472"/>
                    <a:pt x="301" y="1207"/>
                  </a:cubicBezTo>
                  <a:lnTo>
                    <a:pt x="26" y="2486"/>
                  </a:lnTo>
                  <a:lnTo>
                    <a:pt x="1" y="7248"/>
                  </a:lnTo>
                  <a:cubicBezTo>
                    <a:pt x="151" y="7373"/>
                    <a:pt x="351" y="7473"/>
                    <a:pt x="577" y="7523"/>
                  </a:cubicBezTo>
                  <a:cubicBezTo>
                    <a:pt x="711" y="7560"/>
                    <a:pt x="850" y="7577"/>
                    <a:pt x="991" y="7577"/>
                  </a:cubicBezTo>
                  <a:cubicBezTo>
                    <a:pt x="1721" y="7577"/>
                    <a:pt x="2485" y="7106"/>
                    <a:pt x="2632" y="6370"/>
                  </a:cubicBezTo>
                  <a:cubicBezTo>
                    <a:pt x="2933" y="4942"/>
                    <a:pt x="3234" y="3513"/>
                    <a:pt x="3509" y="2110"/>
                  </a:cubicBezTo>
                  <a:cubicBezTo>
                    <a:pt x="3710" y="1232"/>
                    <a:pt x="3259" y="305"/>
                    <a:pt x="2356" y="55"/>
                  </a:cubicBezTo>
                  <a:cubicBezTo>
                    <a:pt x="2223" y="18"/>
                    <a:pt x="2084" y="1"/>
                    <a:pt x="19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7"/>
            <p:cNvSpPr/>
            <p:nvPr/>
          </p:nvSpPr>
          <p:spPr>
            <a:xfrm>
              <a:off x="2874400" y="4059650"/>
              <a:ext cx="67675" cy="189675"/>
            </a:xfrm>
            <a:custGeom>
              <a:rect b="b" l="l" r="r" t="t"/>
              <a:pathLst>
                <a:path extrusionOk="0" h="7587" w="2707">
                  <a:moveTo>
                    <a:pt x="2707" y="1"/>
                  </a:moveTo>
                  <a:cubicBezTo>
                    <a:pt x="1980" y="1"/>
                    <a:pt x="1228" y="477"/>
                    <a:pt x="1078" y="1229"/>
                  </a:cubicBezTo>
                  <a:cubicBezTo>
                    <a:pt x="777" y="2632"/>
                    <a:pt x="476" y="4061"/>
                    <a:pt x="176" y="5489"/>
                  </a:cubicBezTo>
                  <a:cubicBezTo>
                    <a:pt x="0" y="6367"/>
                    <a:pt x="451" y="7294"/>
                    <a:pt x="1354" y="7545"/>
                  </a:cubicBezTo>
                  <a:cubicBezTo>
                    <a:pt x="1471" y="7574"/>
                    <a:pt x="1597" y="7586"/>
                    <a:pt x="1727" y="7586"/>
                  </a:cubicBezTo>
                  <a:cubicBezTo>
                    <a:pt x="1818" y="7586"/>
                    <a:pt x="1912" y="7580"/>
                    <a:pt x="2005" y="7570"/>
                  </a:cubicBezTo>
                  <a:lnTo>
                    <a:pt x="270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7"/>
            <p:cNvSpPr/>
            <p:nvPr/>
          </p:nvSpPr>
          <p:spPr>
            <a:xfrm>
              <a:off x="2733425" y="4978125"/>
              <a:ext cx="111550" cy="190000"/>
            </a:xfrm>
            <a:custGeom>
              <a:rect b="b" l="l" r="r" t="t"/>
              <a:pathLst>
                <a:path extrusionOk="0" h="7600" w="4462">
                  <a:moveTo>
                    <a:pt x="2697" y="0"/>
                  </a:moveTo>
                  <a:cubicBezTo>
                    <a:pt x="1971" y="0"/>
                    <a:pt x="1221" y="475"/>
                    <a:pt x="1053" y="1232"/>
                  </a:cubicBezTo>
                  <a:cubicBezTo>
                    <a:pt x="777" y="2635"/>
                    <a:pt x="476" y="4064"/>
                    <a:pt x="176" y="5493"/>
                  </a:cubicBezTo>
                  <a:cubicBezTo>
                    <a:pt x="0" y="6370"/>
                    <a:pt x="426" y="7297"/>
                    <a:pt x="1353" y="7548"/>
                  </a:cubicBezTo>
                  <a:cubicBezTo>
                    <a:pt x="1483" y="7583"/>
                    <a:pt x="1617" y="7600"/>
                    <a:pt x="1753" y="7600"/>
                  </a:cubicBezTo>
                  <a:cubicBezTo>
                    <a:pt x="2482" y="7600"/>
                    <a:pt x="3240" y="7110"/>
                    <a:pt x="3409" y="6370"/>
                  </a:cubicBezTo>
                  <a:cubicBezTo>
                    <a:pt x="3684" y="4941"/>
                    <a:pt x="3985" y="3538"/>
                    <a:pt x="4286" y="2109"/>
                  </a:cubicBezTo>
                  <a:cubicBezTo>
                    <a:pt x="4461" y="1232"/>
                    <a:pt x="4035" y="305"/>
                    <a:pt x="3108" y="54"/>
                  </a:cubicBezTo>
                  <a:cubicBezTo>
                    <a:pt x="2975" y="18"/>
                    <a:pt x="2836" y="0"/>
                    <a:pt x="2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7"/>
            <p:cNvSpPr/>
            <p:nvPr/>
          </p:nvSpPr>
          <p:spPr>
            <a:xfrm>
              <a:off x="2582400" y="4390875"/>
              <a:ext cx="46400" cy="184475"/>
            </a:xfrm>
            <a:custGeom>
              <a:rect b="b" l="l" r="r" t="t"/>
              <a:pathLst>
                <a:path extrusionOk="0" h="7379" w="1856">
                  <a:moveTo>
                    <a:pt x="172" y="0"/>
                  </a:moveTo>
                  <a:cubicBezTo>
                    <a:pt x="132" y="0"/>
                    <a:pt x="91" y="3"/>
                    <a:pt x="51" y="10"/>
                  </a:cubicBezTo>
                  <a:lnTo>
                    <a:pt x="1" y="7378"/>
                  </a:lnTo>
                  <a:cubicBezTo>
                    <a:pt x="402" y="7178"/>
                    <a:pt x="703" y="6827"/>
                    <a:pt x="803" y="6376"/>
                  </a:cubicBezTo>
                  <a:cubicBezTo>
                    <a:pt x="1079" y="4947"/>
                    <a:pt x="1379" y="3519"/>
                    <a:pt x="1680" y="2115"/>
                  </a:cubicBezTo>
                  <a:cubicBezTo>
                    <a:pt x="1856" y="1238"/>
                    <a:pt x="1430" y="311"/>
                    <a:pt x="502" y="60"/>
                  </a:cubicBezTo>
                  <a:cubicBezTo>
                    <a:pt x="392" y="23"/>
                    <a:pt x="282" y="0"/>
                    <a:pt x="1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7"/>
            <p:cNvSpPr/>
            <p:nvPr/>
          </p:nvSpPr>
          <p:spPr>
            <a:xfrm>
              <a:off x="2710850" y="3835875"/>
              <a:ext cx="111550" cy="189450"/>
            </a:xfrm>
            <a:custGeom>
              <a:rect b="b" l="l" r="r" t="t"/>
              <a:pathLst>
                <a:path extrusionOk="0" h="7578" w="4462">
                  <a:moveTo>
                    <a:pt x="2695" y="1"/>
                  </a:moveTo>
                  <a:cubicBezTo>
                    <a:pt x="1964" y="1"/>
                    <a:pt x="1201" y="472"/>
                    <a:pt x="1053" y="1207"/>
                  </a:cubicBezTo>
                  <a:cubicBezTo>
                    <a:pt x="753" y="2636"/>
                    <a:pt x="477" y="4064"/>
                    <a:pt x="176" y="5468"/>
                  </a:cubicBezTo>
                  <a:cubicBezTo>
                    <a:pt x="1" y="6345"/>
                    <a:pt x="427" y="7273"/>
                    <a:pt x="1329" y="7523"/>
                  </a:cubicBezTo>
                  <a:cubicBezTo>
                    <a:pt x="1463" y="7560"/>
                    <a:pt x="1602" y="7577"/>
                    <a:pt x="1743" y="7577"/>
                  </a:cubicBezTo>
                  <a:cubicBezTo>
                    <a:pt x="2473" y="7577"/>
                    <a:pt x="3237" y="7106"/>
                    <a:pt x="3384" y="6370"/>
                  </a:cubicBezTo>
                  <a:cubicBezTo>
                    <a:pt x="3685" y="4942"/>
                    <a:pt x="3986" y="3513"/>
                    <a:pt x="4287" y="2110"/>
                  </a:cubicBezTo>
                  <a:cubicBezTo>
                    <a:pt x="4462" y="1207"/>
                    <a:pt x="4011" y="305"/>
                    <a:pt x="3109" y="54"/>
                  </a:cubicBezTo>
                  <a:cubicBezTo>
                    <a:pt x="2975" y="18"/>
                    <a:pt x="2836" y="1"/>
                    <a:pt x="269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7"/>
            <p:cNvSpPr/>
            <p:nvPr/>
          </p:nvSpPr>
          <p:spPr>
            <a:xfrm>
              <a:off x="2579900" y="4742400"/>
              <a:ext cx="63950" cy="189475"/>
            </a:xfrm>
            <a:custGeom>
              <a:rect b="b" l="l" r="r" t="t"/>
              <a:pathLst>
                <a:path extrusionOk="0" h="7579" w="2558">
                  <a:moveTo>
                    <a:pt x="754" y="1"/>
                  </a:moveTo>
                  <a:cubicBezTo>
                    <a:pt x="511" y="1"/>
                    <a:pt x="267" y="52"/>
                    <a:pt x="51" y="160"/>
                  </a:cubicBezTo>
                  <a:lnTo>
                    <a:pt x="1" y="7578"/>
                  </a:lnTo>
                  <a:cubicBezTo>
                    <a:pt x="677" y="7528"/>
                    <a:pt x="1354" y="7052"/>
                    <a:pt x="1504" y="6375"/>
                  </a:cubicBezTo>
                  <a:cubicBezTo>
                    <a:pt x="1780" y="4947"/>
                    <a:pt x="2081" y="3518"/>
                    <a:pt x="2382" y="2114"/>
                  </a:cubicBezTo>
                  <a:cubicBezTo>
                    <a:pt x="2557" y="1212"/>
                    <a:pt x="2106" y="310"/>
                    <a:pt x="1204" y="59"/>
                  </a:cubicBezTo>
                  <a:cubicBezTo>
                    <a:pt x="1059" y="21"/>
                    <a:pt x="907" y="1"/>
                    <a:pt x="7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7"/>
            <p:cNvSpPr/>
            <p:nvPr/>
          </p:nvSpPr>
          <p:spPr>
            <a:xfrm>
              <a:off x="3158225" y="2744800"/>
              <a:ext cx="111550" cy="189650"/>
            </a:xfrm>
            <a:custGeom>
              <a:rect b="b" l="l" r="r" t="t"/>
              <a:pathLst>
                <a:path extrusionOk="0" h="7586" w="4462">
                  <a:moveTo>
                    <a:pt x="2700" y="1"/>
                  </a:moveTo>
                  <a:cubicBezTo>
                    <a:pt x="1975" y="1"/>
                    <a:pt x="1224" y="487"/>
                    <a:pt x="1078" y="1216"/>
                  </a:cubicBezTo>
                  <a:cubicBezTo>
                    <a:pt x="778" y="2645"/>
                    <a:pt x="477" y="4048"/>
                    <a:pt x="176" y="5477"/>
                  </a:cubicBezTo>
                  <a:cubicBezTo>
                    <a:pt x="1" y="6354"/>
                    <a:pt x="452" y="7281"/>
                    <a:pt x="1354" y="7532"/>
                  </a:cubicBezTo>
                  <a:cubicBezTo>
                    <a:pt x="1488" y="7568"/>
                    <a:pt x="1627" y="7586"/>
                    <a:pt x="1768" y="7586"/>
                  </a:cubicBezTo>
                  <a:cubicBezTo>
                    <a:pt x="2498" y="7586"/>
                    <a:pt x="3262" y="7114"/>
                    <a:pt x="3409" y="6379"/>
                  </a:cubicBezTo>
                  <a:cubicBezTo>
                    <a:pt x="3710" y="4950"/>
                    <a:pt x="3986" y="3522"/>
                    <a:pt x="4286" y="2118"/>
                  </a:cubicBezTo>
                  <a:cubicBezTo>
                    <a:pt x="4462" y="1216"/>
                    <a:pt x="4036" y="289"/>
                    <a:pt x="3134" y="63"/>
                  </a:cubicBezTo>
                  <a:cubicBezTo>
                    <a:pt x="2994" y="21"/>
                    <a:pt x="2847" y="1"/>
                    <a:pt x="27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7"/>
            <p:cNvSpPr/>
            <p:nvPr/>
          </p:nvSpPr>
          <p:spPr>
            <a:xfrm>
              <a:off x="3304225" y="3392275"/>
              <a:ext cx="111550" cy="190050"/>
            </a:xfrm>
            <a:custGeom>
              <a:rect b="b" l="l" r="r" t="t"/>
              <a:pathLst>
                <a:path extrusionOk="0" h="7602" w="4462">
                  <a:moveTo>
                    <a:pt x="2697" y="0"/>
                  </a:moveTo>
                  <a:cubicBezTo>
                    <a:pt x="1972" y="0"/>
                    <a:pt x="1221" y="475"/>
                    <a:pt x="1053" y="1232"/>
                  </a:cubicBezTo>
                  <a:cubicBezTo>
                    <a:pt x="752" y="2635"/>
                    <a:pt x="476" y="4064"/>
                    <a:pt x="176" y="5493"/>
                  </a:cubicBezTo>
                  <a:cubicBezTo>
                    <a:pt x="0" y="6370"/>
                    <a:pt x="426" y="7297"/>
                    <a:pt x="1354" y="7548"/>
                  </a:cubicBezTo>
                  <a:cubicBezTo>
                    <a:pt x="1487" y="7584"/>
                    <a:pt x="1625" y="7602"/>
                    <a:pt x="1764" y="7602"/>
                  </a:cubicBezTo>
                  <a:cubicBezTo>
                    <a:pt x="2490" y="7602"/>
                    <a:pt x="3241" y="7127"/>
                    <a:pt x="3409" y="6370"/>
                  </a:cubicBezTo>
                  <a:cubicBezTo>
                    <a:pt x="3685" y="4966"/>
                    <a:pt x="3985" y="3538"/>
                    <a:pt x="4286" y="2109"/>
                  </a:cubicBezTo>
                  <a:cubicBezTo>
                    <a:pt x="4461" y="1232"/>
                    <a:pt x="4035" y="305"/>
                    <a:pt x="3108" y="54"/>
                  </a:cubicBezTo>
                  <a:cubicBezTo>
                    <a:pt x="2975" y="18"/>
                    <a:pt x="2837" y="0"/>
                    <a:pt x="26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7"/>
            <p:cNvSpPr/>
            <p:nvPr/>
          </p:nvSpPr>
          <p:spPr>
            <a:xfrm>
              <a:off x="3208350" y="4437275"/>
              <a:ext cx="84625" cy="188825"/>
            </a:xfrm>
            <a:custGeom>
              <a:rect b="b" l="l" r="r" t="t"/>
              <a:pathLst>
                <a:path extrusionOk="0" h="7553" w="3385">
                  <a:moveTo>
                    <a:pt x="1601" y="1"/>
                  </a:moveTo>
                  <a:cubicBezTo>
                    <a:pt x="905" y="1"/>
                    <a:pt x="187" y="428"/>
                    <a:pt x="1" y="1111"/>
                  </a:cubicBezTo>
                  <a:lnTo>
                    <a:pt x="1003" y="7552"/>
                  </a:lnTo>
                  <a:cubicBezTo>
                    <a:pt x="1605" y="7427"/>
                    <a:pt x="2181" y="7001"/>
                    <a:pt x="2306" y="6375"/>
                  </a:cubicBezTo>
                  <a:cubicBezTo>
                    <a:pt x="2607" y="4946"/>
                    <a:pt x="2908" y="3517"/>
                    <a:pt x="3184" y="2114"/>
                  </a:cubicBezTo>
                  <a:cubicBezTo>
                    <a:pt x="3384" y="1212"/>
                    <a:pt x="2933" y="309"/>
                    <a:pt x="2031" y="59"/>
                  </a:cubicBezTo>
                  <a:cubicBezTo>
                    <a:pt x="1892" y="20"/>
                    <a:pt x="1747" y="1"/>
                    <a:pt x="16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7"/>
            <p:cNvSpPr/>
            <p:nvPr/>
          </p:nvSpPr>
          <p:spPr>
            <a:xfrm>
              <a:off x="2584300" y="3134125"/>
              <a:ext cx="112175" cy="189425"/>
            </a:xfrm>
            <a:custGeom>
              <a:rect b="b" l="l" r="r" t="t"/>
              <a:pathLst>
                <a:path extrusionOk="0" h="7577" w="4487">
                  <a:moveTo>
                    <a:pt x="2719" y="0"/>
                  </a:moveTo>
                  <a:cubicBezTo>
                    <a:pt x="1989" y="0"/>
                    <a:pt x="1225" y="471"/>
                    <a:pt x="1078" y="1207"/>
                  </a:cubicBezTo>
                  <a:cubicBezTo>
                    <a:pt x="777" y="2636"/>
                    <a:pt x="476" y="4064"/>
                    <a:pt x="201" y="5468"/>
                  </a:cubicBezTo>
                  <a:cubicBezTo>
                    <a:pt x="0" y="6370"/>
                    <a:pt x="451" y="7272"/>
                    <a:pt x="1354" y="7523"/>
                  </a:cubicBezTo>
                  <a:cubicBezTo>
                    <a:pt x="1487" y="7559"/>
                    <a:pt x="1626" y="7577"/>
                    <a:pt x="1767" y="7577"/>
                  </a:cubicBezTo>
                  <a:cubicBezTo>
                    <a:pt x="2498" y="7577"/>
                    <a:pt x="3262" y="7105"/>
                    <a:pt x="3409" y="6370"/>
                  </a:cubicBezTo>
                  <a:cubicBezTo>
                    <a:pt x="3709" y="4941"/>
                    <a:pt x="4010" y="3513"/>
                    <a:pt x="4286" y="2109"/>
                  </a:cubicBezTo>
                  <a:cubicBezTo>
                    <a:pt x="4486" y="1232"/>
                    <a:pt x="4035" y="305"/>
                    <a:pt x="3133" y="54"/>
                  </a:cubicBezTo>
                  <a:cubicBezTo>
                    <a:pt x="2999" y="18"/>
                    <a:pt x="2860" y="0"/>
                    <a:pt x="27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47"/>
            <p:cNvSpPr/>
            <p:nvPr/>
          </p:nvSpPr>
          <p:spPr>
            <a:xfrm>
              <a:off x="3383175" y="2923675"/>
              <a:ext cx="52650" cy="105600"/>
            </a:xfrm>
            <a:custGeom>
              <a:rect b="b" l="l" r="r" t="t"/>
              <a:pathLst>
                <a:path extrusionOk="0" h="4224" w="2106">
                  <a:moveTo>
                    <a:pt x="627" y="1"/>
                  </a:moveTo>
                  <a:cubicBezTo>
                    <a:pt x="476" y="703"/>
                    <a:pt x="326" y="1429"/>
                    <a:pt x="176" y="2131"/>
                  </a:cubicBezTo>
                  <a:cubicBezTo>
                    <a:pt x="0" y="3008"/>
                    <a:pt x="451" y="3936"/>
                    <a:pt x="1354" y="4186"/>
                  </a:cubicBezTo>
                  <a:cubicBezTo>
                    <a:pt x="1479" y="4211"/>
                    <a:pt x="1604" y="4224"/>
                    <a:pt x="1730" y="4224"/>
                  </a:cubicBezTo>
                  <a:cubicBezTo>
                    <a:pt x="1855" y="4224"/>
                    <a:pt x="1980" y="4211"/>
                    <a:pt x="2105" y="4186"/>
                  </a:cubicBezTo>
                  <a:cubicBezTo>
                    <a:pt x="1679" y="2783"/>
                    <a:pt x="1178" y="1379"/>
                    <a:pt x="6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47"/>
            <p:cNvSpPr/>
            <p:nvPr/>
          </p:nvSpPr>
          <p:spPr>
            <a:xfrm>
              <a:off x="3251600" y="4089675"/>
              <a:ext cx="112175" cy="190025"/>
            </a:xfrm>
            <a:custGeom>
              <a:rect b="b" l="l" r="r" t="t"/>
              <a:pathLst>
                <a:path extrusionOk="0" h="7601" w="4487">
                  <a:moveTo>
                    <a:pt x="2732" y="1"/>
                  </a:moveTo>
                  <a:cubicBezTo>
                    <a:pt x="1998" y="1"/>
                    <a:pt x="1226" y="491"/>
                    <a:pt x="1078" y="1231"/>
                  </a:cubicBezTo>
                  <a:cubicBezTo>
                    <a:pt x="777" y="2659"/>
                    <a:pt x="476" y="4063"/>
                    <a:pt x="201" y="5491"/>
                  </a:cubicBezTo>
                  <a:cubicBezTo>
                    <a:pt x="0" y="6369"/>
                    <a:pt x="451" y="7296"/>
                    <a:pt x="1353" y="7547"/>
                  </a:cubicBezTo>
                  <a:cubicBezTo>
                    <a:pt x="1487" y="7583"/>
                    <a:pt x="1626" y="7600"/>
                    <a:pt x="1766" y="7600"/>
                  </a:cubicBezTo>
                  <a:cubicBezTo>
                    <a:pt x="2497" y="7600"/>
                    <a:pt x="3261" y="7126"/>
                    <a:pt x="3409" y="6369"/>
                  </a:cubicBezTo>
                  <a:cubicBezTo>
                    <a:pt x="3709" y="4965"/>
                    <a:pt x="4010" y="3537"/>
                    <a:pt x="4286" y="2108"/>
                  </a:cubicBezTo>
                  <a:cubicBezTo>
                    <a:pt x="4486" y="1231"/>
                    <a:pt x="4035" y="303"/>
                    <a:pt x="3133" y="53"/>
                  </a:cubicBezTo>
                  <a:cubicBezTo>
                    <a:pt x="3003" y="18"/>
                    <a:pt x="2868" y="1"/>
                    <a:pt x="27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7"/>
            <p:cNvSpPr/>
            <p:nvPr/>
          </p:nvSpPr>
          <p:spPr>
            <a:xfrm>
              <a:off x="3304225" y="4718075"/>
              <a:ext cx="111550" cy="189450"/>
            </a:xfrm>
            <a:custGeom>
              <a:rect b="b" l="l" r="r" t="t"/>
              <a:pathLst>
                <a:path extrusionOk="0" h="7578" w="4462">
                  <a:moveTo>
                    <a:pt x="2696" y="1"/>
                  </a:moveTo>
                  <a:cubicBezTo>
                    <a:pt x="1971" y="1"/>
                    <a:pt x="1221" y="472"/>
                    <a:pt x="1053" y="1208"/>
                  </a:cubicBezTo>
                  <a:cubicBezTo>
                    <a:pt x="752" y="2636"/>
                    <a:pt x="476" y="4065"/>
                    <a:pt x="176" y="5468"/>
                  </a:cubicBezTo>
                  <a:cubicBezTo>
                    <a:pt x="0" y="6346"/>
                    <a:pt x="426" y="7273"/>
                    <a:pt x="1354" y="7524"/>
                  </a:cubicBezTo>
                  <a:cubicBezTo>
                    <a:pt x="1487" y="7560"/>
                    <a:pt x="1626" y="7577"/>
                    <a:pt x="1766" y="7577"/>
                  </a:cubicBezTo>
                  <a:cubicBezTo>
                    <a:pt x="2491" y="7577"/>
                    <a:pt x="3241" y="7106"/>
                    <a:pt x="3409" y="6371"/>
                  </a:cubicBezTo>
                  <a:cubicBezTo>
                    <a:pt x="3685" y="4942"/>
                    <a:pt x="3985" y="3514"/>
                    <a:pt x="4286" y="2110"/>
                  </a:cubicBezTo>
                  <a:cubicBezTo>
                    <a:pt x="4461" y="1208"/>
                    <a:pt x="4035" y="305"/>
                    <a:pt x="3108" y="55"/>
                  </a:cubicBezTo>
                  <a:cubicBezTo>
                    <a:pt x="2975" y="18"/>
                    <a:pt x="2836" y="1"/>
                    <a:pt x="26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7"/>
            <p:cNvSpPr/>
            <p:nvPr/>
          </p:nvSpPr>
          <p:spPr>
            <a:xfrm>
              <a:off x="2917625" y="3231650"/>
              <a:ext cx="87125" cy="51075"/>
            </a:xfrm>
            <a:custGeom>
              <a:rect b="b" l="l" r="r" t="t"/>
              <a:pathLst>
                <a:path extrusionOk="0" h="2043" w="3485">
                  <a:moveTo>
                    <a:pt x="126" y="0"/>
                  </a:moveTo>
                  <a:cubicBezTo>
                    <a:pt x="101" y="0"/>
                    <a:pt x="76" y="13"/>
                    <a:pt x="51" y="38"/>
                  </a:cubicBezTo>
                  <a:cubicBezTo>
                    <a:pt x="1" y="88"/>
                    <a:pt x="1" y="163"/>
                    <a:pt x="51" y="188"/>
                  </a:cubicBezTo>
                  <a:cubicBezTo>
                    <a:pt x="1053" y="1090"/>
                    <a:pt x="2131" y="1692"/>
                    <a:pt x="3334" y="2043"/>
                  </a:cubicBezTo>
                  <a:lnTo>
                    <a:pt x="3359" y="2043"/>
                  </a:lnTo>
                  <a:cubicBezTo>
                    <a:pt x="3409" y="2043"/>
                    <a:pt x="3459" y="2018"/>
                    <a:pt x="3459" y="1968"/>
                  </a:cubicBezTo>
                  <a:cubicBezTo>
                    <a:pt x="3484" y="1918"/>
                    <a:pt x="3459" y="1842"/>
                    <a:pt x="3384" y="1817"/>
                  </a:cubicBezTo>
                  <a:cubicBezTo>
                    <a:pt x="2231" y="1491"/>
                    <a:pt x="1178" y="890"/>
                    <a:pt x="201" y="38"/>
                  </a:cubicBezTo>
                  <a:cubicBezTo>
                    <a:pt x="176" y="13"/>
                    <a:pt x="151"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7"/>
            <p:cNvSpPr/>
            <p:nvPr/>
          </p:nvSpPr>
          <p:spPr>
            <a:xfrm>
              <a:off x="2505500" y="988525"/>
              <a:ext cx="829450" cy="697450"/>
            </a:xfrm>
            <a:custGeom>
              <a:rect b="b" l="l" r="r" t="t"/>
              <a:pathLst>
                <a:path extrusionOk="0" h="27898" w="33178">
                  <a:moveTo>
                    <a:pt x="18318" y="1"/>
                  </a:moveTo>
                  <a:cubicBezTo>
                    <a:pt x="16683" y="1"/>
                    <a:pt x="15044" y="928"/>
                    <a:pt x="14280" y="2369"/>
                  </a:cubicBezTo>
                  <a:cubicBezTo>
                    <a:pt x="13678" y="1830"/>
                    <a:pt x="12866" y="1542"/>
                    <a:pt x="12065" y="1542"/>
                  </a:cubicBezTo>
                  <a:cubicBezTo>
                    <a:pt x="11599" y="1542"/>
                    <a:pt x="11136" y="1640"/>
                    <a:pt x="10721" y="1843"/>
                  </a:cubicBezTo>
                  <a:cubicBezTo>
                    <a:pt x="9994" y="2193"/>
                    <a:pt x="9418" y="2820"/>
                    <a:pt x="9117" y="3572"/>
                  </a:cubicBezTo>
                  <a:cubicBezTo>
                    <a:pt x="9004" y="3527"/>
                    <a:pt x="8877" y="3502"/>
                    <a:pt x="8747" y="3502"/>
                  </a:cubicBezTo>
                  <a:cubicBezTo>
                    <a:pt x="8589" y="3502"/>
                    <a:pt x="8428" y="3539"/>
                    <a:pt x="8290" y="3622"/>
                  </a:cubicBezTo>
                  <a:cubicBezTo>
                    <a:pt x="7814" y="3873"/>
                    <a:pt x="7588" y="4524"/>
                    <a:pt x="7814" y="5026"/>
                  </a:cubicBezTo>
                  <a:cubicBezTo>
                    <a:pt x="5408" y="5026"/>
                    <a:pt x="3077" y="6479"/>
                    <a:pt x="2024" y="8660"/>
                  </a:cubicBezTo>
                  <a:cubicBezTo>
                    <a:pt x="972" y="10815"/>
                    <a:pt x="1272" y="13547"/>
                    <a:pt x="2751" y="15452"/>
                  </a:cubicBezTo>
                  <a:cubicBezTo>
                    <a:pt x="2571" y="15393"/>
                    <a:pt x="2386" y="15365"/>
                    <a:pt x="2201" y="15365"/>
                  </a:cubicBezTo>
                  <a:cubicBezTo>
                    <a:pt x="1127" y="15365"/>
                    <a:pt x="66" y="16295"/>
                    <a:pt x="44" y="17407"/>
                  </a:cubicBezTo>
                  <a:cubicBezTo>
                    <a:pt x="1" y="18524"/>
                    <a:pt x="1087" y="19527"/>
                    <a:pt x="2198" y="19527"/>
                  </a:cubicBezTo>
                  <a:cubicBezTo>
                    <a:pt x="2358" y="19527"/>
                    <a:pt x="2518" y="19506"/>
                    <a:pt x="2676" y="19462"/>
                  </a:cubicBezTo>
                  <a:lnTo>
                    <a:pt x="2676" y="19462"/>
                  </a:lnTo>
                  <a:cubicBezTo>
                    <a:pt x="1523" y="20239"/>
                    <a:pt x="1222" y="21918"/>
                    <a:pt x="1824" y="23171"/>
                  </a:cubicBezTo>
                  <a:cubicBezTo>
                    <a:pt x="2450" y="24399"/>
                    <a:pt x="3804" y="25176"/>
                    <a:pt x="5182" y="25301"/>
                  </a:cubicBezTo>
                  <a:cubicBezTo>
                    <a:pt x="5335" y="25315"/>
                    <a:pt x="5487" y="25322"/>
                    <a:pt x="5640" y="25322"/>
                  </a:cubicBezTo>
                  <a:cubicBezTo>
                    <a:pt x="6844" y="25322"/>
                    <a:pt x="8049" y="24899"/>
                    <a:pt x="9117" y="24299"/>
                  </a:cubicBezTo>
                  <a:lnTo>
                    <a:pt x="9117" y="24299"/>
                  </a:lnTo>
                  <a:cubicBezTo>
                    <a:pt x="8415" y="25226"/>
                    <a:pt x="8816" y="26705"/>
                    <a:pt x="9769" y="27382"/>
                  </a:cubicBezTo>
                  <a:cubicBezTo>
                    <a:pt x="10291" y="27743"/>
                    <a:pt x="10914" y="27897"/>
                    <a:pt x="11545" y="27897"/>
                  </a:cubicBezTo>
                  <a:cubicBezTo>
                    <a:pt x="12094" y="27897"/>
                    <a:pt x="12650" y="27780"/>
                    <a:pt x="13152" y="27582"/>
                  </a:cubicBezTo>
                  <a:cubicBezTo>
                    <a:pt x="14255" y="27156"/>
                    <a:pt x="15182" y="26404"/>
                    <a:pt x="16085" y="25627"/>
                  </a:cubicBezTo>
                  <a:cubicBezTo>
                    <a:pt x="16511" y="26630"/>
                    <a:pt x="17363" y="27532"/>
                    <a:pt x="18440" y="27632"/>
                  </a:cubicBezTo>
                  <a:cubicBezTo>
                    <a:pt x="18488" y="27637"/>
                    <a:pt x="18536" y="27639"/>
                    <a:pt x="18584" y="27639"/>
                  </a:cubicBezTo>
                  <a:cubicBezTo>
                    <a:pt x="19616" y="27639"/>
                    <a:pt x="20633" y="26634"/>
                    <a:pt x="20345" y="25652"/>
                  </a:cubicBezTo>
                  <a:lnTo>
                    <a:pt x="20345" y="25652"/>
                  </a:lnTo>
                  <a:cubicBezTo>
                    <a:pt x="21273" y="26529"/>
                    <a:pt x="22476" y="27156"/>
                    <a:pt x="23754" y="27256"/>
                  </a:cubicBezTo>
                  <a:cubicBezTo>
                    <a:pt x="23865" y="27265"/>
                    <a:pt x="23977" y="27269"/>
                    <a:pt x="24090" y="27269"/>
                  </a:cubicBezTo>
                  <a:cubicBezTo>
                    <a:pt x="25264" y="27269"/>
                    <a:pt x="26455" y="26793"/>
                    <a:pt x="27187" y="25878"/>
                  </a:cubicBezTo>
                  <a:cubicBezTo>
                    <a:pt x="27989" y="24875"/>
                    <a:pt x="28115" y="23346"/>
                    <a:pt x="27363" y="22294"/>
                  </a:cubicBezTo>
                  <a:lnTo>
                    <a:pt x="27363" y="22294"/>
                  </a:lnTo>
                  <a:cubicBezTo>
                    <a:pt x="27900" y="22910"/>
                    <a:pt x="28711" y="23210"/>
                    <a:pt x="29535" y="23210"/>
                  </a:cubicBezTo>
                  <a:cubicBezTo>
                    <a:pt x="30287" y="23210"/>
                    <a:pt x="31049" y="22960"/>
                    <a:pt x="31623" y="22469"/>
                  </a:cubicBezTo>
                  <a:cubicBezTo>
                    <a:pt x="32826" y="21467"/>
                    <a:pt x="33177" y="19662"/>
                    <a:pt x="32701" y="18158"/>
                  </a:cubicBezTo>
                  <a:cubicBezTo>
                    <a:pt x="32200" y="16680"/>
                    <a:pt x="30947" y="15502"/>
                    <a:pt x="29518" y="14875"/>
                  </a:cubicBezTo>
                  <a:cubicBezTo>
                    <a:pt x="30270" y="14299"/>
                    <a:pt x="30596" y="13221"/>
                    <a:pt x="30270" y="12319"/>
                  </a:cubicBezTo>
                  <a:cubicBezTo>
                    <a:pt x="29956" y="11473"/>
                    <a:pt x="29083" y="10837"/>
                    <a:pt x="28168" y="10837"/>
                  </a:cubicBezTo>
                  <a:cubicBezTo>
                    <a:pt x="28133" y="10837"/>
                    <a:pt x="28099" y="10838"/>
                    <a:pt x="28065" y="10840"/>
                  </a:cubicBezTo>
                  <a:cubicBezTo>
                    <a:pt x="29142" y="9386"/>
                    <a:pt x="28842" y="7181"/>
                    <a:pt x="27638" y="5828"/>
                  </a:cubicBezTo>
                  <a:cubicBezTo>
                    <a:pt x="26435" y="4449"/>
                    <a:pt x="24556" y="3848"/>
                    <a:pt x="22751" y="3848"/>
                  </a:cubicBezTo>
                  <a:cubicBezTo>
                    <a:pt x="22450" y="1968"/>
                    <a:pt x="20897" y="389"/>
                    <a:pt x="19042" y="63"/>
                  </a:cubicBezTo>
                  <a:cubicBezTo>
                    <a:pt x="18803" y="21"/>
                    <a:pt x="18561" y="1"/>
                    <a:pt x="183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47"/>
            <p:cNvSpPr/>
            <p:nvPr/>
          </p:nvSpPr>
          <p:spPr>
            <a:xfrm>
              <a:off x="1809225" y="1859850"/>
              <a:ext cx="534500" cy="681850"/>
            </a:xfrm>
            <a:custGeom>
              <a:rect b="b" l="l" r="r" t="t"/>
              <a:pathLst>
                <a:path extrusionOk="0" h="27274" w="21380">
                  <a:moveTo>
                    <a:pt x="2563" y="0"/>
                  </a:moveTo>
                  <a:cubicBezTo>
                    <a:pt x="2178" y="0"/>
                    <a:pt x="1787" y="103"/>
                    <a:pt x="1429" y="323"/>
                  </a:cubicBezTo>
                  <a:cubicBezTo>
                    <a:pt x="351" y="950"/>
                    <a:pt x="0" y="2303"/>
                    <a:pt x="627" y="3381"/>
                  </a:cubicBezTo>
                  <a:lnTo>
                    <a:pt x="13685" y="25386"/>
                  </a:lnTo>
                  <a:cubicBezTo>
                    <a:pt x="13785" y="25511"/>
                    <a:pt x="13885" y="25662"/>
                    <a:pt x="13960" y="25787"/>
                  </a:cubicBezTo>
                  <a:cubicBezTo>
                    <a:pt x="14733" y="26763"/>
                    <a:pt x="15878" y="27274"/>
                    <a:pt x="17031" y="27274"/>
                  </a:cubicBezTo>
                  <a:cubicBezTo>
                    <a:pt x="17862" y="27274"/>
                    <a:pt x="18696" y="27009"/>
                    <a:pt x="19399" y="26464"/>
                  </a:cubicBezTo>
                  <a:cubicBezTo>
                    <a:pt x="21078" y="25160"/>
                    <a:pt x="21379" y="22729"/>
                    <a:pt x="20076" y="21050"/>
                  </a:cubicBezTo>
                  <a:lnTo>
                    <a:pt x="4311" y="849"/>
                  </a:lnTo>
                  <a:cubicBezTo>
                    <a:pt x="3882" y="309"/>
                    <a:pt x="3231" y="0"/>
                    <a:pt x="2563" y="0"/>
                  </a:cubicBez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7"/>
            <p:cNvSpPr/>
            <p:nvPr/>
          </p:nvSpPr>
          <p:spPr>
            <a:xfrm>
              <a:off x="2125650" y="1729750"/>
              <a:ext cx="669825" cy="812350"/>
            </a:xfrm>
            <a:custGeom>
              <a:rect b="b" l="l" r="r" t="t"/>
              <a:pathLst>
                <a:path extrusionOk="0" h="32494" w="26793">
                  <a:moveTo>
                    <a:pt x="22416" y="1"/>
                  </a:moveTo>
                  <a:cubicBezTo>
                    <a:pt x="21225" y="1"/>
                    <a:pt x="20053" y="551"/>
                    <a:pt x="19299" y="1592"/>
                  </a:cubicBezTo>
                  <a:lnTo>
                    <a:pt x="1253" y="26354"/>
                  </a:lnTo>
                  <a:cubicBezTo>
                    <a:pt x="0" y="28084"/>
                    <a:pt x="376" y="30490"/>
                    <a:pt x="2105" y="31743"/>
                  </a:cubicBezTo>
                  <a:cubicBezTo>
                    <a:pt x="2381" y="31943"/>
                    <a:pt x="2682" y="32119"/>
                    <a:pt x="3008" y="32244"/>
                  </a:cubicBezTo>
                  <a:cubicBezTo>
                    <a:pt x="3447" y="32411"/>
                    <a:pt x="3907" y="32493"/>
                    <a:pt x="4365" y="32493"/>
                  </a:cubicBezTo>
                  <a:cubicBezTo>
                    <a:pt x="5556" y="32493"/>
                    <a:pt x="6734" y="31940"/>
                    <a:pt x="7494" y="30891"/>
                  </a:cubicBezTo>
                  <a:lnTo>
                    <a:pt x="25514" y="6129"/>
                  </a:lnTo>
                  <a:cubicBezTo>
                    <a:pt x="26792" y="4399"/>
                    <a:pt x="26391" y="1993"/>
                    <a:pt x="24687" y="740"/>
                  </a:cubicBezTo>
                  <a:cubicBezTo>
                    <a:pt x="23999" y="241"/>
                    <a:pt x="23203" y="1"/>
                    <a:pt x="22416" y="1"/>
                  </a:cubicBez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7"/>
            <p:cNvSpPr/>
            <p:nvPr/>
          </p:nvSpPr>
          <p:spPr>
            <a:xfrm>
              <a:off x="1599650" y="1678550"/>
              <a:ext cx="349322" cy="318750"/>
            </a:xfrm>
            <a:custGeom>
              <a:rect b="b" l="l" r="r" t="t"/>
              <a:pathLst>
                <a:path extrusionOk="0" h="12750" w="17038">
                  <a:moveTo>
                    <a:pt x="16322" y="0"/>
                  </a:moveTo>
                  <a:cubicBezTo>
                    <a:pt x="15642" y="0"/>
                    <a:pt x="14130" y="4718"/>
                    <a:pt x="14130" y="4718"/>
                  </a:cubicBezTo>
                  <a:cubicBezTo>
                    <a:pt x="14130" y="4718"/>
                    <a:pt x="4267" y="253"/>
                    <a:pt x="2736" y="253"/>
                  </a:cubicBezTo>
                  <a:cubicBezTo>
                    <a:pt x="2641" y="253"/>
                    <a:pt x="2578" y="270"/>
                    <a:pt x="2551" y="307"/>
                  </a:cubicBezTo>
                  <a:cubicBezTo>
                    <a:pt x="2075" y="908"/>
                    <a:pt x="6837" y="3314"/>
                    <a:pt x="6837" y="3314"/>
                  </a:cubicBezTo>
                  <a:cubicBezTo>
                    <a:pt x="6837" y="3314"/>
                    <a:pt x="2711" y="1909"/>
                    <a:pt x="1242" y="1909"/>
                  </a:cubicBezTo>
                  <a:cubicBezTo>
                    <a:pt x="978" y="1909"/>
                    <a:pt x="800" y="1954"/>
                    <a:pt x="747" y="2061"/>
                  </a:cubicBezTo>
                  <a:cubicBezTo>
                    <a:pt x="421" y="2688"/>
                    <a:pt x="6210" y="5069"/>
                    <a:pt x="6210" y="5069"/>
                  </a:cubicBezTo>
                  <a:cubicBezTo>
                    <a:pt x="6210" y="5069"/>
                    <a:pt x="2095" y="4167"/>
                    <a:pt x="574" y="4167"/>
                  </a:cubicBezTo>
                  <a:cubicBezTo>
                    <a:pt x="215" y="4167"/>
                    <a:pt x="1" y="4217"/>
                    <a:pt x="20" y="4342"/>
                  </a:cubicBezTo>
                  <a:cubicBezTo>
                    <a:pt x="95" y="4994"/>
                    <a:pt x="5659" y="6698"/>
                    <a:pt x="5659" y="6698"/>
                  </a:cubicBezTo>
                  <a:cubicBezTo>
                    <a:pt x="5659" y="6698"/>
                    <a:pt x="3247" y="6479"/>
                    <a:pt x="1728" y="6479"/>
                  </a:cubicBezTo>
                  <a:cubicBezTo>
                    <a:pt x="1008" y="6479"/>
                    <a:pt x="489" y="6528"/>
                    <a:pt x="521" y="6673"/>
                  </a:cubicBezTo>
                  <a:cubicBezTo>
                    <a:pt x="621" y="7099"/>
                    <a:pt x="5684" y="8578"/>
                    <a:pt x="5684" y="8578"/>
                  </a:cubicBezTo>
                  <a:cubicBezTo>
                    <a:pt x="8215" y="9329"/>
                    <a:pt x="9067" y="10157"/>
                    <a:pt x="11524" y="11560"/>
                  </a:cubicBezTo>
                  <a:cubicBezTo>
                    <a:pt x="12942" y="12374"/>
                    <a:pt x="13997" y="12750"/>
                    <a:pt x="14758" y="12750"/>
                  </a:cubicBezTo>
                  <a:cubicBezTo>
                    <a:pt x="16365" y="12750"/>
                    <a:pt x="16660" y="11074"/>
                    <a:pt x="16286" y="8302"/>
                  </a:cubicBezTo>
                  <a:cubicBezTo>
                    <a:pt x="16286" y="8302"/>
                    <a:pt x="17037" y="507"/>
                    <a:pt x="16411" y="31"/>
                  </a:cubicBezTo>
                  <a:cubicBezTo>
                    <a:pt x="16383" y="10"/>
                    <a:pt x="16354" y="0"/>
                    <a:pt x="16322" y="0"/>
                  </a:cubicBez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7"/>
            <p:cNvSpPr/>
            <p:nvPr/>
          </p:nvSpPr>
          <p:spPr>
            <a:xfrm>
              <a:off x="3719000" y="1471000"/>
              <a:ext cx="520075" cy="769750"/>
            </a:xfrm>
            <a:custGeom>
              <a:rect b="b" l="l" r="r" t="t"/>
              <a:pathLst>
                <a:path extrusionOk="0" h="30790" w="20803">
                  <a:moveTo>
                    <a:pt x="18292" y="1"/>
                  </a:moveTo>
                  <a:cubicBezTo>
                    <a:pt x="17564" y="1"/>
                    <a:pt x="16848" y="360"/>
                    <a:pt x="16417" y="1015"/>
                  </a:cubicBezTo>
                  <a:lnTo>
                    <a:pt x="1154" y="24824"/>
                  </a:lnTo>
                  <a:cubicBezTo>
                    <a:pt x="1079" y="24950"/>
                    <a:pt x="1003" y="25100"/>
                    <a:pt x="953" y="25225"/>
                  </a:cubicBezTo>
                  <a:cubicBezTo>
                    <a:pt x="1" y="27130"/>
                    <a:pt x="803" y="29461"/>
                    <a:pt x="2708" y="30388"/>
                  </a:cubicBezTo>
                  <a:cubicBezTo>
                    <a:pt x="3260" y="30661"/>
                    <a:pt x="3842" y="30790"/>
                    <a:pt x="4415" y="30790"/>
                  </a:cubicBezTo>
                  <a:cubicBezTo>
                    <a:pt x="5846" y="30790"/>
                    <a:pt x="7216" y="29987"/>
                    <a:pt x="7896" y="28609"/>
                  </a:cubicBezTo>
                  <a:lnTo>
                    <a:pt x="20302" y="3220"/>
                  </a:lnTo>
                  <a:cubicBezTo>
                    <a:pt x="20803" y="2218"/>
                    <a:pt x="20477" y="965"/>
                    <a:pt x="19500" y="363"/>
                  </a:cubicBezTo>
                  <a:cubicBezTo>
                    <a:pt x="19127" y="118"/>
                    <a:pt x="18707" y="1"/>
                    <a:pt x="18292" y="1"/>
                  </a:cubicBez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7"/>
            <p:cNvSpPr/>
            <p:nvPr/>
          </p:nvSpPr>
          <p:spPr>
            <a:xfrm>
              <a:off x="3099325" y="1669700"/>
              <a:ext cx="838375" cy="570950"/>
            </a:xfrm>
            <a:custGeom>
              <a:rect b="b" l="l" r="r" t="t"/>
              <a:pathLst>
                <a:path extrusionOk="0" h="22838" w="33535">
                  <a:moveTo>
                    <a:pt x="4399" y="0"/>
                  </a:moveTo>
                  <a:cubicBezTo>
                    <a:pt x="3099" y="0"/>
                    <a:pt x="1827" y="656"/>
                    <a:pt x="1104" y="1839"/>
                  </a:cubicBezTo>
                  <a:cubicBezTo>
                    <a:pt x="1" y="3668"/>
                    <a:pt x="552" y="6049"/>
                    <a:pt x="2382" y="7152"/>
                  </a:cubicBezTo>
                  <a:lnTo>
                    <a:pt x="27119" y="22265"/>
                  </a:lnTo>
                  <a:cubicBezTo>
                    <a:pt x="27755" y="22653"/>
                    <a:pt x="28451" y="22837"/>
                    <a:pt x="29138" y="22837"/>
                  </a:cubicBezTo>
                  <a:cubicBezTo>
                    <a:pt x="30048" y="22837"/>
                    <a:pt x="30941" y="22514"/>
                    <a:pt x="31655" y="21914"/>
                  </a:cubicBezTo>
                  <a:cubicBezTo>
                    <a:pt x="31956" y="21663"/>
                    <a:pt x="32206" y="21338"/>
                    <a:pt x="32432" y="20987"/>
                  </a:cubicBezTo>
                  <a:cubicBezTo>
                    <a:pt x="33535" y="19182"/>
                    <a:pt x="32958" y="16801"/>
                    <a:pt x="31154" y="15699"/>
                  </a:cubicBezTo>
                  <a:lnTo>
                    <a:pt x="6392" y="561"/>
                  </a:lnTo>
                  <a:cubicBezTo>
                    <a:pt x="5771" y="181"/>
                    <a:pt x="5081" y="0"/>
                    <a:pt x="4399" y="0"/>
                  </a:cubicBez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7"/>
            <p:cNvSpPr/>
            <p:nvPr/>
          </p:nvSpPr>
          <p:spPr>
            <a:xfrm>
              <a:off x="4082050" y="1290525"/>
              <a:ext cx="424217" cy="309300"/>
            </a:xfrm>
            <a:custGeom>
              <a:rect b="b" l="l" r="r" t="t"/>
              <a:pathLst>
                <a:path extrusionOk="0" h="12372" w="19865">
                  <a:moveTo>
                    <a:pt x="6019" y="1"/>
                  </a:moveTo>
                  <a:cubicBezTo>
                    <a:pt x="5999" y="1"/>
                    <a:pt x="5978" y="5"/>
                    <a:pt x="5955" y="13"/>
                  </a:cubicBezTo>
                  <a:cubicBezTo>
                    <a:pt x="5153" y="289"/>
                    <a:pt x="2271" y="7733"/>
                    <a:pt x="2271" y="7733"/>
                  </a:cubicBezTo>
                  <a:cubicBezTo>
                    <a:pt x="366" y="10609"/>
                    <a:pt x="1" y="12371"/>
                    <a:pt x="2580" y="12371"/>
                  </a:cubicBezTo>
                  <a:cubicBezTo>
                    <a:pt x="3258" y="12371"/>
                    <a:pt x="4141" y="12249"/>
                    <a:pt x="5253" y="11993"/>
                  </a:cubicBezTo>
                  <a:cubicBezTo>
                    <a:pt x="8236" y="11342"/>
                    <a:pt x="9439" y="10790"/>
                    <a:pt x="12171" y="10740"/>
                  </a:cubicBezTo>
                  <a:cubicBezTo>
                    <a:pt x="12171" y="10740"/>
                    <a:pt x="17659" y="10715"/>
                    <a:pt x="17935" y="10314"/>
                  </a:cubicBezTo>
                  <a:cubicBezTo>
                    <a:pt x="18236" y="9938"/>
                    <a:pt x="13073" y="9036"/>
                    <a:pt x="13073" y="9036"/>
                  </a:cubicBezTo>
                  <a:cubicBezTo>
                    <a:pt x="13073" y="9036"/>
                    <a:pt x="19113" y="8885"/>
                    <a:pt x="19489" y="8309"/>
                  </a:cubicBezTo>
                  <a:cubicBezTo>
                    <a:pt x="19865" y="7708"/>
                    <a:pt x="13273" y="7357"/>
                    <a:pt x="13273" y="7357"/>
                  </a:cubicBezTo>
                  <a:cubicBezTo>
                    <a:pt x="13273" y="7357"/>
                    <a:pt x="19865" y="6655"/>
                    <a:pt x="19865" y="5978"/>
                  </a:cubicBezTo>
                  <a:cubicBezTo>
                    <a:pt x="19852" y="5595"/>
                    <a:pt x="18083" y="5504"/>
                    <a:pt x="16413" y="5504"/>
                  </a:cubicBezTo>
                  <a:cubicBezTo>
                    <a:pt x="14916" y="5504"/>
                    <a:pt x="13499" y="5577"/>
                    <a:pt x="13499" y="5577"/>
                  </a:cubicBezTo>
                  <a:cubicBezTo>
                    <a:pt x="13499" y="5577"/>
                    <a:pt x="19138" y="4575"/>
                    <a:pt x="18963" y="3873"/>
                  </a:cubicBezTo>
                  <a:cubicBezTo>
                    <a:pt x="18938" y="3764"/>
                    <a:pt x="18582" y="3718"/>
                    <a:pt x="18001" y="3718"/>
                  </a:cubicBezTo>
                  <a:cubicBezTo>
                    <a:pt x="14991" y="3718"/>
                    <a:pt x="5955" y="4951"/>
                    <a:pt x="5955" y="4951"/>
                  </a:cubicBezTo>
                  <a:cubicBezTo>
                    <a:pt x="5955" y="4951"/>
                    <a:pt x="6713" y="1"/>
                    <a:pt x="6019" y="1"/>
                  </a:cubicBez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7"/>
            <p:cNvSpPr/>
            <p:nvPr/>
          </p:nvSpPr>
          <p:spPr>
            <a:xfrm>
              <a:off x="2584925" y="1674925"/>
              <a:ext cx="681100" cy="1061150"/>
            </a:xfrm>
            <a:custGeom>
              <a:rect b="b" l="l" r="r" t="t"/>
              <a:pathLst>
                <a:path extrusionOk="0" h="42446" w="27244">
                  <a:moveTo>
                    <a:pt x="21604" y="1"/>
                  </a:moveTo>
                  <a:lnTo>
                    <a:pt x="12632" y="2357"/>
                  </a:lnTo>
                  <a:lnTo>
                    <a:pt x="5940" y="1855"/>
                  </a:lnTo>
                  <a:lnTo>
                    <a:pt x="2206" y="15139"/>
                  </a:lnTo>
                  <a:cubicBezTo>
                    <a:pt x="1103" y="17144"/>
                    <a:pt x="0" y="19349"/>
                    <a:pt x="201" y="22006"/>
                  </a:cubicBezTo>
                  <a:cubicBezTo>
                    <a:pt x="376" y="24587"/>
                    <a:pt x="2055" y="26091"/>
                    <a:pt x="3158" y="26818"/>
                  </a:cubicBezTo>
                  <a:cubicBezTo>
                    <a:pt x="3183" y="28798"/>
                    <a:pt x="3283" y="30903"/>
                    <a:pt x="3484" y="33008"/>
                  </a:cubicBezTo>
                  <a:cubicBezTo>
                    <a:pt x="3810" y="36242"/>
                    <a:pt x="4386" y="39475"/>
                    <a:pt x="5288" y="42181"/>
                  </a:cubicBezTo>
                  <a:cubicBezTo>
                    <a:pt x="6469" y="42359"/>
                    <a:pt x="7806" y="42445"/>
                    <a:pt x="9259" y="42445"/>
                  </a:cubicBezTo>
                  <a:cubicBezTo>
                    <a:pt x="14375" y="42445"/>
                    <a:pt x="20939" y="41371"/>
                    <a:pt x="27243" y="39399"/>
                  </a:cubicBezTo>
                  <a:cubicBezTo>
                    <a:pt x="26918" y="36342"/>
                    <a:pt x="26742" y="32858"/>
                    <a:pt x="26692" y="29174"/>
                  </a:cubicBezTo>
                  <a:cubicBezTo>
                    <a:pt x="26617" y="23384"/>
                    <a:pt x="26817" y="17068"/>
                    <a:pt x="27068" y="11053"/>
                  </a:cubicBezTo>
                  <a:lnTo>
                    <a:pt x="21604" y="1"/>
                  </a:ln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7"/>
            <p:cNvSpPr/>
            <p:nvPr/>
          </p:nvSpPr>
          <p:spPr>
            <a:xfrm>
              <a:off x="2660100" y="2404250"/>
              <a:ext cx="608425" cy="177175"/>
            </a:xfrm>
            <a:custGeom>
              <a:rect b="b" l="l" r="r" t="t"/>
              <a:pathLst>
                <a:path extrusionOk="0" h="7087" w="24337">
                  <a:moveTo>
                    <a:pt x="23685" y="1"/>
                  </a:moveTo>
                  <a:lnTo>
                    <a:pt x="477" y="3835"/>
                  </a:lnTo>
                  <a:cubicBezTo>
                    <a:pt x="1" y="5064"/>
                    <a:pt x="853" y="6743"/>
                    <a:pt x="853" y="6743"/>
                  </a:cubicBezTo>
                  <a:cubicBezTo>
                    <a:pt x="2504" y="6979"/>
                    <a:pt x="4218" y="7086"/>
                    <a:pt x="5938" y="7086"/>
                  </a:cubicBezTo>
                  <a:cubicBezTo>
                    <a:pt x="13328" y="7086"/>
                    <a:pt x="20812" y="5109"/>
                    <a:pt x="23760" y="2933"/>
                  </a:cubicBezTo>
                  <a:cubicBezTo>
                    <a:pt x="24337" y="2131"/>
                    <a:pt x="23685" y="1"/>
                    <a:pt x="23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7"/>
            <p:cNvSpPr/>
            <p:nvPr/>
          </p:nvSpPr>
          <p:spPr>
            <a:xfrm>
              <a:off x="2278525" y="2151125"/>
              <a:ext cx="201150" cy="196825"/>
            </a:xfrm>
            <a:custGeom>
              <a:rect b="b" l="l" r="r" t="t"/>
              <a:pathLst>
                <a:path extrusionOk="0" h="7873" w="8046">
                  <a:moveTo>
                    <a:pt x="1605" y="0"/>
                  </a:moveTo>
                  <a:cubicBezTo>
                    <a:pt x="1605" y="0"/>
                    <a:pt x="0" y="2406"/>
                    <a:pt x="26" y="2807"/>
                  </a:cubicBezTo>
                  <a:cubicBezTo>
                    <a:pt x="100" y="4119"/>
                    <a:pt x="4863" y="7872"/>
                    <a:pt x="5829" y="7872"/>
                  </a:cubicBezTo>
                  <a:cubicBezTo>
                    <a:pt x="5842" y="7872"/>
                    <a:pt x="5854" y="7871"/>
                    <a:pt x="5865" y="7870"/>
                  </a:cubicBezTo>
                  <a:cubicBezTo>
                    <a:pt x="6742" y="7795"/>
                    <a:pt x="8046" y="5163"/>
                    <a:pt x="8046" y="5163"/>
                  </a:cubicBezTo>
                  <a:lnTo>
                    <a:pt x="160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7"/>
            <p:cNvSpPr/>
            <p:nvPr/>
          </p:nvSpPr>
          <p:spPr>
            <a:xfrm>
              <a:off x="2309225" y="1717150"/>
              <a:ext cx="424225" cy="571500"/>
            </a:xfrm>
            <a:custGeom>
              <a:rect b="b" l="l" r="r" t="t"/>
              <a:pathLst>
                <a:path extrusionOk="0" h="22860" w="16969">
                  <a:moveTo>
                    <a:pt x="14972" y="0"/>
                  </a:moveTo>
                  <a:cubicBezTo>
                    <a:pt x="12337" y="0"/>
                    <a:pt x="10801" y="1122"/>
                    <a:pt x="9148" y="4201"/>
                  </a:cubicBezTo>
                  <a:cubicBezTo>
                    <a:pt x="7118" y="7986"/>
                    <a:pt x="1" y="16708"/>
                    <a:pt x="126" y="17435"/>
                  </a:cubicBezTo>
                  <a:cubicBezTo>
                    <a:pt x="272" y="18118"/>
                    <a:pt x="5379" y="22859"/>
                    <a:pt x="6924" y="22859"/>
                  </a:cubicBezTo>
                  <a:cubicBezTo>
                    <a:pt x="6966" y="22859"/>
                    <a:pt x="7006" y="22856"/>
                    <a:pt x="7043" y="22848"/>
                  </a:cubicBezTo>
                  <a:cubicBezTo>
                    <a:pt x="8422" y="22547"/>
                    <a:pt x="14863" y="12121"/>
                    <a:pt x="14863" y="12121"/>
                  </a:cubicBezTo>
                  <a:lnTo>
                    <a:pt x="16968" y="166"/>
                  </a:lnTo>
                  <a:cubicBezTo>
                    <a:pt x="16236" y="59"/>
                    <a:pt x="15575" y="0"/>
                    <a:pt x="1497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7"/>
            <p:cNvSpPr/>
            <p:nvPr/>
          </p:nvSpPr>
          <p:spPr>
            <a:xfrm>
              <a:off x="3533550" y="1902375"/>
              <a:ext cx="177975" cy="235550"/>
            </a:xfrm>
            <a:custGeom>
              <a:rect b="b" l="l" r="r" t="t"/>
              <a:pathLst>
                <a:path extrusionOk="0" h="9422" w="7119">
                  <a:moveTo>
                    <a:pt x="3810" y="1"/>
                  </a:moveTo>
                  <a:lnTo>
                    <a:pt x="0" y="7344"/>
                  </a:lnTo>
                  <a:cubicBezTo>
                    <a:pt x="0" y="7344"/>
                    <a:pt x="2480" y="9422"/>
                    <a:pt x="3643" y="9422"/>
                  </a:cubicBezTo>
                  <a:cubicBezTo>
                    <a:pt x="3712" y="9422"/>
                    <a:pt x="3776" y="9414"/>
                    <a:pt x="3835" y="9399"/>
                  </a:cubicBezTo>
                  <a:cubicBezTo>
                    <a:pt x="4888" y="9123"/>
                    <a:pt x="7118" y="2908"/>
                    <a:pt x="6918" y="2181"/>
                  </a:cubicBezTo>
                  <a:cubicBezTo>
                    <a:pt x="6742" y="1479"/>
                    <a:pt x="3810" y="1"/>
                    <a:pt x="38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7"/>
            <p:cNvSpPr/>
            <p:nvPr/>
          </p:nvSpPr>
          <p:spPr>
            <a:xfrm>
              <a:off x="3125025" y="1651825"/>
              <a:ext cx="515050" cy="447550"/>
            </a:xfrm>
            <a:custGeom>
              <a:rect b="b" l="l" r="r" t="t"/>
              <a:pathLst>
                <a:path extrusionOk="0" h="17902" w="20602">
                  <a:moveTo>
                    <a:pt x="4160" y="0"/>
                  </a:moveTo>
                  <a:cubicBezTo>
                    <a:pt x="2477" y="0"/>
                    <a:pt x="0" y="925"/>
                    <a:pt x="0" y="925"/>
                  </a:cubicBezTo>
                  <a:lnTo>
                    <a:pt x="4512" y="12429"/>
                  </a:lnTo>
                  <a:cubicBezTo>
                    <a:pt x="4512" y="12429"/>
                    <a:pt x="13356" y="17901"/>
                    <a:pt x="16170" y="17901"/>
                  </a:cubicBezTo>
                  <a:cubicBezTo>
                    <a:pt x="16367" y="17901"/>
                    <a:pt x="16534" y="17874"/>
                    <a:pt x="16667" y="17817"/>
                  </a:cubicBezTo>
                  <a:cubicBezTo>
                    <a:pt x="17870" y="17291"/>
                    <a:pt x="20602" y="10574"/>
                    <a:pt x="20401" y="9947"/>
                  </a:cubicBezTo>
                  <a:cubicBezTo>
                    <a:pt x="19950" y="8594"/>
                    <a:pt x="6567" y="850"/>
                    <a:pt x="5163" y="173"/>
                  </a:cubicBezTo>
                  <a:cubicBezTo>
                    <a:pt x="4899" y="50"/>
                    <a:pt x="4551" y="0"/>
                    <a:pt x="41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7"/>
            <p:cNvSpPr/>
            <p:nvPr/>
          </p:nvSpPr>
          <p:spPr>
            <a:xfrm>
              <a:off x="2584925" y="1674925"/>
              <a:ext cx="676725" cy="836850"/>
            </a:xfrm>
            <a:custGeom>
              <a:rect b="b" l="l" r="r" t="t"/>
              <a:pathLst>
                <a:path extrusionOk="0" h="33474" w="27069">
                  <a:moveTo>
                    <a:pt x="21604" y="1"/>
                  </a:moveTo>
                  <a:lnTo>
                    <a:pt x="12632" y="2357"/>
                  </a:lnTo>
                  <a:lnTo>
                    <a:pt x="5940" y="1855"/>
                  </a:lnTo>
                  <a:lnTo>
                    <a:pt x="2206" y="15139"/>
                  </a:lnTo>
                  <a:cubicBezTo>
                    <a:pt x="1103" y="17144"/>
                    <a:pt x="0" y="19349"/>
                    <a:pt x="201" y="22006"/>
                  </a:cubicBezTo>
                  <a:cubicBezTo>
                    <a:pt x="376" y="24587"/>
                    <a:pt x="2055" y="26091"/>
                    <a:pt x="3158" y="26818"/>
                  </a:cubicBezTo>
                  <a:cubicBezTo>
                    <a:pt x="3183" y="28798"/>
                    <a:pt x="3283" y="30903"/>
                    <a:pt x="3484" y="33008"/>
                  </a:cubicBezTo>
                  <a:cubicBezTo>
                    <a:pt x="5404" y="33320"/>
                    <a:pt x="7349" y="33474"/>
                    <a:pt x="9295" y="33474"/>
                  </a:cubicBezTo>
                  <a:cubicBezTo>
                    <a:pt x="15326" y="33474"/>
                    <a:pt x="21367" y="31997"/>
                    <a:pt x="26692" y="29174"/>
                  </a:cubicBezTo>
                  <a:cubicBezTo>
                    <a:pt x="26617" y="23384"/>
                    <a:pt x="26817" y="17068"/>
                    <a:pt x="27068" y="11053"/>
                  </a:cubicBezTo>
                  <a:lnTo>
                    <a:pt x="2160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7"/>
            <p:cNvSpPr/>
            <p:nvPr/>
          </p:nvSpPr>
          <p:spPr>
            <a:xfrm>
              <a:off x="2809225" y="1484450"/>
              <a:ext cx="193650" cy="270900"/>
            </a:xfrm>
            <a:custGeom>
              <a:rect b="b" l="l" r="r" t="t"/>
              <a:pathLst>
                <a:path extrusionOk="0" h="10836" w="7746">
                  <a:moveTo>
                    <a:pt x="6091" y="1"/>
                  </a:moveTo>
                  <a:lnTo>
                    <a:pt x="1" y="3484"/>
                  </a:lnTo>
                  <a:lnTo>
                    <a:pt x="677" y="10352"/>
                  </a:lnTo>
                  <a:cubicBezTo>
                    <a:pt x="1409" y="10699"/>
                    <a:pt x="2150" y="10835"/>
                    <a:pt x="2863" y="10835"/>
                  </a:cubicBezTo>
                  <a:cubicBezTo>
                    <a:pt x="5495" y="10835"/>
                    <a:pt x="7745" y="8973"/>
                    <a:pt x="7745" y="8973"/>
                  </a:cubicBezTo>
                  <a:lnTo>
                    <a:pt x="6091" y="1"/>
                  </a:ln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7"/>
            <p:cNvSpPr/>
            <p:nvPr/>
          </p:nvSpPr>
          <p:spPr>
            <a:xfrm>
              <a:off x="2810475" y="1568425"/>
              <a:ext cx="159175" cy="77700"/>
            </a:xfrm>
            <a:custGeom>
              <a:rect b="b" l="l" r="r" t="t"/>
              <a:pathLst>
                <a:path extrusionOk="0" h="3108" w="6367">
                  <a:moveTo>
                    <a:pt x="6367" y="0"/>
                  </a:moveTo>
                  <a:lnTo>
                    <a:pt x="1" y="752"/>
                  </a:lnTo>
                  <a:lnTo>
                    <a:pt x="251" y="3108"/>
                  </a:lnTo>
                  <a:cubicBezTo>
                    <a:pt x="4412" y="2932"/>
                    <a:pt x="6367" y="0"/>
                    <a:pt x="6367" y="0"/>
                  </a:cubicBezTo>
                  <a:close/>
                </a:path>
              </a:pathLst>
            </a:custGeom>
            <a:solidFill>
              <a:srgbClr val="5F2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7"/>
            <p:cNvSpPr/>
            <p:nvPr/>
          </p:nvSpPr>
          <p:spPr>
            <a:xfrm>
              <a:off x="2633800" y="1419050"/>
              <a:ext cx="65800" cy="74150"/>
            </a:xfrm>
            <a:custGeom>
              <a:rect b="b" l="l" r="r" t="t"/>
              <a:pathLst>
                <a:path extrusionOk="0" h="2966" w="2632">
                  <a:moveTo>
                    <a:pt x="1019" y="0"/>
                  </a:moveTo>
                  <a:cubicBezTo>
                    <a:pt x="982" y="0"/>
                    <a:pt x="943" y="11"/>
                    <a:pt x="902" y="35"/>
                  </a:cubicBezTo>
                  <a:cubicBezTo>
                    <a:pt x="501" y="286"/>
                    <a:pt x="201" y="687"/>
                    <a:pt x="100" y="1138"/>
                  </a:cubicBezTo>
                  <a:cubicBezTo>
                    <a:pt x="0" y="1639"/>
                    <a:pt x="100" y="2191"/>
                    <a:pt x="451" y="2567"/>
                  </a:cubicBezTo>
                  <a:cubicBezTo>
                    <a:pt x="666" y="2817"/>
                    <a:pt x="971" y="2966"/>
                    <a:pt x="1292" y="2966"/>
                  </a:cubicBezTo>
                  <a:cubicBezTo>
                    <a:pt x="1420" y="2966"/>
                    <a:pt x="1551" y="2942"/>
                    <a:pt x="1679" y="2892"/>
                  </a:cubicBezTo>
                  <a:cubicBezTo>
                    <a:pt x="2105" y="2742"/>
                    <a:pt x="2406" y="2341"/>
                    <a:pt x="2506" y="1890"/>
                  </a:cubicBezTo>
                  <a:cubicBezTo>
                    <a:pt x="2632" y="1389"/>
                    <a:pt x="2481" y="862"/>
                    <a:pt x="2256" y="411"/>
                  </a:cubicBezTo>
                  <a:cubicBezTo>
                    <a:pt x="2231" y="411"/>
                    <a:pt x="2231" y="436"/>
                    <a:pt x="2206" y="436"/>
                  </a:cubicBezTo>
                  <a:cubicBezTo>
                    <a:pt x="2181" y="461"/>
                    <a:pt x="2130" y="486"/>
                    <a:pt x="2080" y="511"/>
                  </a:cubicBezTo>
                  <a:cubicBezTo>
                    <a:pt x="2005" y="536"/>
                    <a:pt x="1955" y="587"/>
                    <a:pt x="1880" y="612"/>
                  </a:cubicBezTo>
                  <a:cubicBezTo>
                    <a:pt x="2156" y="1188"/>
                    <a:pt x="2331" y="2040"/>
                    <a:pt x="1704" y="2416"/>
                  </a:cubicBezTo>
                  <a:cubicBezTo>
                    <a:pt x="1575" y="2498"/>
                    <a:pt x="1429" y="2542"/>
                    <a:pt x="1285" y="2542"/>
                  </a:cubicBezTo>
                  <a:cubicBezTo>
                    <a:pt x="1122" y="2542"/>
                    <a:pt x="960" y="2486"/>
                    <a:pt x="827" y="2366"/>
                  </a:cubicBezTo>
                  <a:cubicBezTo>
                    <a:pt x="551" y="2140"/>
                    <a:pt x="451" y="1714"/>
                    <a:pt x="501" y="1363"/>
                  </a:cubicBezTo>
                  <a:cubicBezTo>
                    <a:pt x="551" y="962"/>
                    <a:pt x="777" y="612"/>
                    <a:pt x="1128" y="386"/>
                  </a:cubicBezTo>
                  <a:cubicBezTo>
                    <a:pt x="1317" y="281"/>
                    <a:pt x="1207" y="0"/>
                    <a:pt x="10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7"/>
            <p:cNvSpPr/>
            <p:nvPr/>
          </p:nvSpPr>
          <p:spPr>
            <a:xfrm>
              <a:off x="2648200" y="1113500"/>
              <a:ext cx="461800" cy="514450"/>
            </a:xfrm>
            <a:custGeom>
              <a:rect b="b" l="l" r="r" t="t"/>
              <a:pathLst>
                <a:path extrusionOk="0" h="20578" w="18472">
                  <a:moveTo>
                    <a:pt x="8074" y="0"/>
                  </a:moveTo>
                  <a:cubicBezTo>
                    <a:pt x="3854" y="0"/>
                    <a:pt x="923" y="3876"/>
                    <a:pt x="376" y="10603"/>
                  </a:cubicBezTo>
                  <a:cubicBezTo>
                    <a:pt x="1" y="15365"/>
                    <a:pt x="1930" y="18849"/>
                    <a:pt x="5715" y="20127"/>
                  </a:cubicBezTo>
                  <a:cubicBezTo>
                    <a:pt x="6605" y="20430"/>
                    <a:pt x="7485" y="20578"/>
                    <a:pt x="8339" y="20578"/>
                  </a:cubicBezTo>
                  <a:cubicBezTo>
                    <a:pt x="12076" y="20578"/>
                    <a:pt x="15297" y="17743"/>
                    <a:pt x="16542" y="12683"/>
                  </a:cubicBezTo>
                  <a:cubicBezTo>
                    <a:pt x="18472" y="4839"/>
                    <a:pt x="15439" y="127"/>
                    <a:pt x="8196" y="1"/>
                  </a:cubicBezTo>
                  <a:cubicBezTo>
                    <a:pt x="8155" y="1"/>
                    <a:pt x="8115" y="0"/>
                    <a:pt x="8074" y="0"/>
                  </a:cubicBez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7"/>
            <p:cNvSpPr/>
            <p:nvPr/>
          </p:nvSpPr>
          <p:spPr>
            <a:xfrm>
              <a:off x="2712750" y="1072750"/>
              <a:ext cx="414800" cy="397625"/>
            </a:xfrm>
            <a:custGeom>
              <a:rect b="b" l="l" r="r" t="t"/>
              <a:pathLst>
                <a:path extrusionOk="0" h="15905" w="16592">
                  <a:moveTo>
                    <a:pt x="7163" y="0"/>
                  </a:moveTo>
                  <a:cubicBezTo>
                    <a:pt x="6738" y="0"/>
                    <a:pt x="6312" y="34"/>
                    <a:pt x="5890" y="103"/>
                  </a:cubicBezTo>
                  <a:cubicBezTo>
                    <a:pt x="3434" y="479"/>
                    <a:pt x="1103" y="2032"/>
                    <a:pt x="0" y="4263"/>
                  </a:cubicBezTo>
                  <a:cubicBezTo>
                    <a:pt x="1203" y="3436"/>
                    <a:pt x="2581" y="2885"/>
                    <a:pt x="4010" y="2634"/>
                  </a:cubicBezTo>
                  <a:lnTo>
                    <a:pt x="4010" y="2634"/>
                  </a:lnTo>
                  <a:cubicBezTo>
                    <a:pt x="3759" y="2684"/>
                    <a:pt x="3609" y="3010"/>
                    <a:pt x="3684" y="3261"/>
                  </a:cubicBezTo>
                  <a:cubicBezTo>
                    <a:pt x="3759" y="3511"/>
                    <a:pt x="4010" y="3662"/>
                    <a:pt x="4261" y="3737"/>
                  </a:cubicBezTo>
                  <a:cubicBezTo>
                    <a:pt x="4377" y="3758"/>
                    <a:pt x="4489" y="3766"/>
                    <a:pt x="4601" y="3766"/>
                  </a:cubicBezTo>
                  <a:cubicBezTo>
                    <a:pt x="4753" y="3766"/>
                    <a:pt x="4904" y="3751"/>
                    <a:pt x="5063" y="3737"/>
                  </a:cubicBezTo>
                  <a:lnTo>
                    <a:pt x="5063" y="3737"/>
                  </a:lnTo>
                  <a:cubicBezTo>
                    <a:pt x="4536" y="4564"/>
                    <a:pt x="4737" y="5717"/>
                    <a:pt x="5389" y="6444"/>
                  </a:cubicBezTo>
                  <a:cubicBezTo>
                    <a:pt x="6040" y="7170"/>
                    <a:pt x="7043" y="7521"/>
                    <a:pt x="8020" y="7571"/>
                  </a:cubicBezTo>
                  <a:cubicBezTo>
                    <a:pt x="7594" y="8248"/>
                    <a:pt x="7544" y="9150"/>
                    <a:pt x="7845" y="9877"/>
                  </a:cubicBezTo>
                  <a:cubicBezTo>
                    <a:pt x="8170" y="10604"/>
                    <a:pt x="8847" y="11155"/>
                    <a:pt x="9649" y="11331"/>
                  </a:cubicBezTo>
                  <a:cubicBezTo>
                    <a:pt x="9474" y="11481"/>
                    <a:pt x="9449" y="11757"/>
                    <a:pt x="9599" y="11957"/>
                  </a:cubicBezTo>
                  <a:cubicBezTo>
                    <a:pt x="9686" y="12079"/>
                    <a:pt x="9846" y="12153"/>
                    <a:pt x="10002" y="12153"/>
                  </a:cubicBezTo>
                  <a:cubicBezTo>
                    <a:pt x="10071" y="12153"/>
                    <a:pt x="10139" y="12138"/>
                    <a:pt x="10201" y="12108"/>
                  </a:cubicBezTo>
                  <a:lnTo>
                    <a:pt x="10201" y="12108"/>
                  </a:lnTo>
                  <a:cubicBezTo>
                    <a:pt x="10150" y="13261"/>
                    <a:pt x="10677" y="14439"/>
                    <a:pt x="11604" y="15140"/>
                  </a:cubicBezTo>
                  <a:cubicBezTo>
                    <a:pt x="12226" y="15641"/>
                    <a:pt x="13027" y="15904"/>
                    <a:pt x="13825" y="15904"/>
                  </a:cubicBezTo>
                  <a:cubicBezTo>
                    <a:pt x="14185" y="15904"/>
                    <a:pt x="14545" y="15851"/>
                    <a:pt x="14887" y="15742"/>
                  </a:cubicBezTo>
                  <a:cubicBezTo>
                    <a:pt x="16090" y="13561"/>
                    <a:pt x="16592" y="10980"/>
                    <a:pt x="16266" y="8524"/>
                  </a:cubicBezTo>
                  <a:cubicBezTo>
                    <a:pt x="15965" y="6043"/>
                    <a:pt x="14737" y="3687"/>
                    <a:pt x="12832" y="2083"/>
                  </a:cubicBezTo>
                  <a:cubicBezTo>
                    <a:pt x="11255" y="775"/>
                    <a:pt x="9213" y="0"/>
                    <a:pt x="71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7"/>
            <p:cNvSpPr/>
            <p:nvPr/>
          </p:nvSpPr>
          <p:spPr>
            <a:xfrm>
              <a:off x="3019125" y="1405575"/>
              <a:ext cx="100275" cy="101700"/>
            </a:xfrm>
            <a:custGeom>
              <a:rect b="b" l="l" r="r" t="t"/>
              <a:pathLst>
                <a:path extrusionOk="0" h="4068" w="4011">
                  <a:moveTo>
                    <a:pt x="2563" y="0"/>
                  </a:moveTo>
                  <a:cubicBezTo>
                    <a:pt x="1890" y="0"/>
                    <a:pt x="1117" y="503"/>
                    <a:pt x="627" y="1276"/>
                  </a:cubicBezTo>
                  <a:cubicBezTo>
                    <a:pt x="1" y="2304"/>
                    <a:pt x="151" y="3431"/>
                    <a:pt x="903" y="3882"/>
                  </a:cubicBezTo>
                  <a:cubicBezTo>
                    <a:pt x="1095" y="4009"/>
                    <a:pt x="1316" y="4068"/>
                    <a:pt x="1548" y="4068"/>
                  </a:cubicBezTo>
                  <a:cubicBezTo>
                    <a:pt x="2192" y="4068"/>
                    <a:pt x="2924" y="3610"/>
                    <a:pt x="3384" y="2855"/>
                  </a:cubicBezTo>
                  <a:cubicBezTo>
                    <a:pt x="4011" y="1827"/>
                    <a:pt x="3936" y="624"/>
                    <a:pt x="3184" y="173"/>
                  </a:cubicBezTo>
                  <a:cubicBezTo>
                    <a:pt x="2997" y="55"/>
                    <a:pt x="2786" y="0"/>
                    <a:pt x="2563" y="0"/>
                  </a:cubicBez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7"/>
            <p:cNvSpPr/>
            <p:nvPr/>
          </p:nvSpPr>
          <p:spPr>
            <a:xfrm>
              <a:off x="3028525" y="1487975"/>
              <a:ext cx="65200" cy="74150"/>
            </a:xfrm>
            <a:custGeom>
              <a:rect b="b" l="l" r="r" t="t"/>
              <a:pathLst>
                <a:path extrusionOk="0" h="2966" w="2608">
                  <a:moveTo>
                    <a:pt x="1011" y="0"/>
                  </a:moveTo>
                  <a:cubicBezTo>
                    <a:pt x="976" y="0"/>
                    <a:pt x="940" y="11"/>
                    <a:pt x="903" y="35"/>
                  </a:cubicBezTo>
                  <a:cubicBezTo>
                    <a:pt x="502" y="286"/>
                    <a:pt x="201" y="687"/>
                    <a:pt x="101" y="1138"/>
                  </a:cubicBezTo>
                  <a:cubicBezTo>
                    <a:pt x="1" y="1639"/>
                    <a:pt x="101" y="2190"/>
                    <a:pt x="452" y="2566"/>
                  </a:cubicBezTo>
                  <a:cubicBezTo>
                    <a:pt x="667" y="2817"/>
                    <a:pt x="972" y="2966"/>
                    <a:pt x="1293" y="2966"/>
                  </a:cubicBezTo>
                  <a:cubicBezTo>
                    <a:pt x="1421" y="2966"/>
                    <a:pt x="1551" y="2942"/>
                    <a:pt x="1680" y="2892"/>
                  </a:cubicBezTo>
                  <a:cubicBezTo>
                    <a:pt x="2106" y="2742"/>
                    <a:pt x="2407" y="2341"/>
                    <a:pt x="2507" y="1890"/>
                  </a:cubicBezTo>
                  <a:cubicBezTo>
                    <a:pt x="2607" y="1388"/>
                    <a:pt x="2482" y="862"/>
                    <a:pt x="2231" y="411"/>
                  </a:cubicBezTo>
                  <a:cubicBezTo>
                    <a:pt x="2231" y="411"/>
                    <a:pt x="2231" y="436"/>
                    <a:pt x="2206" y="436"/>
                  </a:cubicBezTo>
                  <a:cubicBezTo>
                    <a:pt x="2181" y="461"/>
                    <a:pt x="2131" y="486"/>
                    <a:pt x="2081" y="511"/>
                  </a:cubicBezTo>
                  <a:cubicBezTo>
                    <a:pt x="2006" y="536"/>
                    <a:pt x="1956" y="586"/>
                    <a:pt x="1880" y="612"/>
                  </a:cubicBezTo>
                  <a:cubicBezTo>
                    <a:pt x="2156" y="1188"/>
                    <a:pt x="2331" y="2040"/>
                    <a:pt x="1705" y="2416"/>
                  </a:cubicBezTo>
                  <a:cubicBezTo>
                    <a:pt x="1576" y="2498"/>
                    <a:pt x="1430" y="2542"/>
                    <a:pt x="1286" y="2542"/>
                  </a:cubicBezTo>
                  <a:cubicBezTo>
                    <a:pt x="1122" y="2542"/>
                    <a:pt x="961" y="2486"/>
                    <a:pt x="828" y="2366"/>
                  </a:cubicBezTo>
                  <a:cubicBezTo>
                    <a:pt x="552" y="2140"/>
                    <a:pt x="452" y="1714"/>
                    <a:pt x="502" y="1363"/>
                  </a:cubicBezTo>
                  <a:cubicBezTo>
                    <a:pt x="552" y="962"/>
                    <a:pt x="778" y="612"/>
                    <a:pt x="1128" y="386"/>
                  </a:cubicBezTo>
                  <a:cubicBezTo>
                    <a:pt x="1317" y="281"/>
                    <a:pt x="1190" y="0"/>
                    <a:pt x="10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7"/>
            <p:cNvSpPr/>
            <p:nvPr/>
          </p:nvSpPr>
          <p:spPr>
            <a:xfrm>
              <a:off x="3042950" y="1421300"/>
              <a:ext cx="59550" cy="56275"/>
            </a:xfrm>
            <a:custGeom>
              <a:rect b="b" l="l" r="r" t="t"/>
              <a:pathLst>
                <a:path extrusionOk="0" h="2251" w="2382">
                  <a:moveTo>
                    <a:pt x="1533" y="1"/>
                  </a:moveTo>
                  <a:cubicBezTo>
                    <a:pt x="1337" y="1"/>
                    <a:pt x="1126" y="74"/>
                    <a:pt x="952" y="196"/>
                  </a:cubicBezTo>
                  <a:cubicBezTo>
                    <a:pt x="727" y="346"/>
                    <a:pt x="602" y="597"/>
                    <a:pt x="577" y="847"/>
                  </a:cubicBezTo>
                  <a:cubicBezTo>
                    <a:pt x="551" y="973"/>
                    <a:pt x="577" y="1098"/>
                    <a:pt x="602" y="1198"/>
                  </a:cubicBezTo>
                  <a:cubicBezTo>
                    <a:pt x="627" y="1299"/>
                    <a:pt x="652" y="1399"/>
                    <a:pt x="627" y="1474"/>
                  </a:cubicBezTo>
                  <a:cubicBezTo>
                    <a:pt x="577" y="1649"/>
                    <a:pt x="376" y="1775"/>
                    <a:pt x="201" y="1800"/>
                  </a:cubicBezTo>
                  <a:cubicBezTo>
                    <a:pt x="75" y="1825"/>
                    <a:pt x="0" y="1950"/>
                    <a:pt x="25" y="2076"/>
                  </a:cubicBezTo>
                  <a:cubicBezTo>
                    <a:pt x="50" y="2176"/>
                    <a:pt x="125" y="2251"/>
                    <a:pt x="226" y="2251"/>
                  </a:cubicBezTo>
                  <a:lnTo>
                    <a:pt x="276" y="2251"/>
                  </a:lnTo>
                  <a:cubicBezTo>
                    <a:pt x="677" y="2201"/>
                    <a:pt x="1003" y="1900"/>
                    <a:pt x="1078" y="1549"/>
                  </a:cubicBezTo>
                  <a:cubicBezTo>
                    <a:pt x="1103" y="1399"/>
                    <a:pt x="1078" y="1248"/>
                    <a:pt x="1053" y="1123"/>
                  </a:cubicBezTo>
                  <a:cubicBezTo>
                    <a:pt x="1028" y="1023"/>
                    <a:pt x="1028" y="948"/>
                    <a:pt x="1028" y="898"/>
                  </a:cubicBezTo>
                  <a:cubicBezTo>
                    <a:pt x="1028" y="772"/>
                    <a:pt x="1103" y="647"/>
                    <a:pt x="1203" y="572"/>
                  </a:cubicBezTo>
                  <a:cubicBezTo>
                    <a:pt x="1313" y="498"/>
                    <a:pt x="1437" y="452"/>
                    <a:pt x="1534" y="452"/>
                  </a:cubicBezTo>
                  <a:cubicBezTo>
                    <a:pt x="1570" y="452"/>
                    <a:pt x="1602" y="458"/>
                    <a:pt x="1629" y="471"/>
                  </a:cubicBezTo>
                  <a:cubicBezTo>
                    <a:pt x="1830" y="522"/>
                    <a:pt x="1905" y="772"/>
                    <a:pt x="1855" y="973"/>
                  </a:cubicBezTo>
                  <a:cubicBezTo>
                    <a:pt x="1830" y="1098"/>
                    <a:pt x="1930" y="1198"/>
                    <a:pt x="2055" y="1223"/>
                  </a:cubicBezTo>
                  <a:cubicBezTo>
                    <a:pt x="2071" y="1227"/>
                    <a:pt x="2087" y="1228"/>
                    <a:pt x="2102" y="1228"/>
                  </a:cubicBezTo>
                  <a:cubicBezTo>
                    <a:pt x="2205" y="1228"/>
                    <a:pt x="2284" y="1157"/>
                    <a:pt x="2306" y="1048"/>
                  </a:cubicBezTo>
                  <a:cubicBezTo>
                    <a:pt x="2381" y="647"/>
                    <a:pt x="2206" y="171"/>
                    <a:pt x="1780" y="45"/>
                  </a:cubicBezTo>
                  <a:cubicBezTo>
                    <a:pt x="1703" y="15"/>
                    <a:pt x="1619" y="1"/>
                    <a:pt x="1533" y="1"/>
                  </a:cubicBezTo>
                  <a:close/>
                </a:path>
              </a:pathLst>
            </a:custGeom>
            <a:solidFill>
              <a:srgbClr val="5F2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7"/>
            <p:cNvSpPr/>
            <p:nvPr/>
          </p:nvSpPr>
          <p:spPr>
            <a:xfrm>
              <a:off x="2689550" y="1268575"/>
              <a:ext cx="88375" cy="21050"/>
            </a:xfrm>
            <a:custGeom>
              <a:rect b="b" l="l" r="r" t="t"/>
              <a:pathLst>
                <a:path extrusionOk="0" h="842" w="3535">
                  <a:moveTo>
                    <a:pt x="1727" y="0"/>
                  </a:moveTo>
                  <a:cubicBezTo>
                    <a:pt x="1090" y="0"/>
                    <a:pt x="436" y="161"/>
                    <a:pt x="1" y="390"/>
                  </a:cubicBezTo>
                  <a:cubicBezTo>
                    <a:pt x="1" y="390"/>
                    <a:pt x="2231" y="390"/>
                    <a:pt x="3535" y="841"/>
                  </a:cubicBezTo>
                  <a:cubicBezTo>
                    <a:pt x="3221" y="228"/>
                    <a:pt x="2486" y="0"/>
                    <a:pt x="17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7"/>
            <p:cNvSpPr/>
            <p:nvPr/>
          </p:nvSpPr>
          <p:spPr>
            <a:xfrm>
              <a:off x="2864375" y="1294450"/>
              <a:ext cx="86475" cy="27750"/>
            </a:xfrm>
            <a:custGeom>
              <a:rect b="b" l="l" r="r" t="t"/>
              <a:pathLst>
                <a:path extrusionOk="0" h="1110" w="3459">
                  <a:moveTo>
                    <a:pt x="1042" y="1"/>
                  </a:moveTo>
                  <a:cubicBezTo>
                    <a:pt x="646" y="1"/>
                    <a:pt x="279" y="112"/>
                    <a:pt x="0" y="383"/>
                  </a:cubicBezTo>
                  <a:cubicBezTo>
                    <a:pt x="1379" y="383"/>
                    <a:pt x="3459" y="1109"/>
                    <a:pt x="3459" y="1109"/>
                  </a:cubicBezTo>
                  <a:cubicBezTo>
                    <a:pt x="2957" y="555"/>
                    <a:pt x="1928" y="1"/>
                    <a:pt x="10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7"/>
            <p:cNvSpPr/>
            <p:nvPr/>
          </p:nvSpPr>
          <p:spPr>
            <a:xfrm>
              <a:off x="2757850" y="1388300"/>
              <a:ext cx="36375" cy="60475"/>
            </a:xfrm>
            <a:custGeom>
              <a:rect b="b" l="l" r="r" t="t"/>
              <a:pathLst>
                <a:path extrusionOk="0" h="2419" w="1455">
                  <a:moveTo>
                    <a:pt x="1192" y="1"/>
                  </a:moveTo>
                  <a:cubicBezTo>
                    <a:pt x="1114" y="1"/>
                    <a:pt x="1036" y="45"/>
                    <a:pt x="1003" y="112"/>
                  </a:cubicBezTo>
                  <a:cubicBezTo>
                    <a:pt x="928" y="238"/>
                    <a:pt x="752" y="438"/>
                    <a:pt x="602" y="614"/>
                  </a:cubicBezTo>
                  <a:cubicBezTo>
                    <a:pt x="427" y="814"/>
                    <a:pt x="276" y="1015"/>
                    <a:pt x="176" y="1165"/>
                  </a:cubicBezTo>
                  <a:cubicBezTo>
                    <a:pt x="1" y="1441"/>
                    <a:pt x="51" y="1666"/>
                    <a:pt x="101" y="1817"/>
                  </a:cubicBezTo>
                  <a:cubicBezTo>
                    <a:pt x="176" y="2067"/>
                    <a:pt x="427" y="2268"/>
                    <a:pt x="777" y="2418"/>
                  </a:cubicBezTo>
                  <a:lnTo>
                    <a:pt x="853" y="2418"/>
                  </a:lnTo>
                  <a:cubicBezTo>
                    <a:pt x="953" y="2418"/>
                    <a:pt x="1053" y="2368"/>
                    <a:pt x="1078" y="2268"/>
                  </a:cubicBezTo>
                  <a:cubicBezTo>
                    <a:pt x="1128" y="2142"/>
                    <a:pt x="1053" y="2017"/>
                    <a:pt x="953" y="1992"/>
                  </a:cubicBezTo>
                  <a:cubicBezTo>
                    <a:pt x="702" y="1892"/>
                    <a:pt x="552" y="1791"/>
                    <a:pt x="527" y="1666"/>
                  </a:cubicBezTo>
                  <a:cubicBezTo>
                    <a:pt x="502" y="1641"/>
                    <a:pt x="477" y="1566"/>
                    <a:pt x="577" y="1390"/>
                  </a:cubicBezTo>
                  <a:cubicBezTo>
                    <a:pt x="652" y="1265"/>
                    <a:pt x="803" y="1090"/>
                    <a:pt x="953" y="914"/>
                  </a:cubicBezTo>
                  <a:cubicBezTo>
                    <a:pt x="1128" y="714"/>
                    <a:pt x="1304" y="513"/>
                    <a:pt x="1379" y="338"/>
                  </a:cubicBezTo>
                  <a:cubicBezTo>
                    <a:pt x="1454" y="238"/>
                    <a:pt x="1404" y="87"/>
                    <a:pt x="1304" y="37"/>
                  </a:cubicBezTo>
                  <a:cubicBezTo>
                    <a:pt x="1270" y="12"/>
                    <a:pt x="1231" y="1"/>
                    <a:pt x="1192" y="1"/>
                  </a:cubicBezTo>
                  <a:close/>
                </a:path>
              </a:pathLst>
            </a:custGeom>
            <a:solidFill>
              <a:srgbClr val="5F28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7"/>
            <p:cNvSpPr/>
            <p:nvPr/>
          </p:nvSpPr>
          <p:spPr>
            <a:xfrm>
              <a:off x="2736550" y="1466900"/>
              <a:ext cx="108425" cy="36000"/>
            </a:xfrm>
            <a:custGeom>
              <a:rect b="b" l="l" r="r" t="t"/>
              <a:pathLst>
                <a:path extrusionOk="0" h="1440" w="4337">
                  <a:moveTo>
                    <a:pt x="0" y="1"/>
                  </a:moveTo>
                  <a:cubicBezTo>
                    <a:pt x="169" y="814"/>
                    <a:pt x="1363" y="1440"/>
                    <a:pt x="2504" y="1440"/>
                  </a:cubicBezTo>
                  <a:cubicBezTo>
                    <a:pt x="3227" y="1440"/>
                    <a:pt x="3928" y="1189"/>
                    <a:pt x="4336" y="577"/>
                  </a:cubicBezTo>
                  <a:cubicBezTo>
                    <a:pt x="2807" y="502"/>
                    <a:pt x="1354" y="327"/>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7"/>
            <p:cNvSpPr/>
            <p:nvPr/>
          </p:nvSpPr>
          <p:spPr>
            <a:xfrm>
              <a:off x="2855600" y="1360125"/>
              <a:ext cx="52025" cy="41800"/>
            </a:xfrm>
            <a:custGeom>
              <a:rect b="b" l="l" r="r" t="t"/>
              <a:pathLst>
                <a:path extrusionOk="0" h="1672" w="2081">
                  <a:moveTo>
                    <a:pt x="1219" y="0"/>
                  </a:moveTo>
                  <a:cubicBezTo>
                    <a:pt x="959" y="0"/>
                    <a:pt x="694" y="120"/>
                    <a:pt x="502" y="312"/>
                  </a:cubicBezTo>
                  <a:cubicBezTo>
                    <a:pt x="301" y="512"/>
                    <a:pt x="176" y="813"/>
                    <a:pt x="50" y="1089"/>
                  </a:cubicBezTo>
                  <a:cubicBezTo>
                    <a:pt x="0" y="1189"/>
                    <a:pt x="101" y="1340"/>
                    <a:pt x="226" y="1365"/>
                  </a:cubicBezTo>
                  <a:cubicBezTo>
                    <a:pt x="242" y="1368"/>
                    <a:pt x="258" y="1369"/>
                    <a:pt x="273" y="1369"/>
                  </a:cubicBezTo>
                  <a:cubicBezTo>
                    <a:pt x="376" y="1369"/>
                    <a:pt x="458" y="1298"/>
                    <a:pt x="502" y="1189"/>
                  </a:cubicBezTo>
                  <a:cubicBezTo>
                    <a:pt x="527" y="1114"/>
                    <a:pt x="577" y="1014"/>
                    <a:pt x="627" y="913"/>
                  </a:cubicBezTo>
                  <a:cubicBezTo>
                    <a:pt x="652" y="838"/>
                    <a:pt x="702" y="788"/>
                    <a:pt x="727" y="738"/>
                  </a:cubicBezTo>
                  <a:cubicBezTo>
                    <a:pt x="752" y="713"/>
                    <a:pt x="777" y="688"/>
                    <a:pt x="802" y="663"/>
                  </a:cubicBezTo>
                  <a:cubicBezTo>
                    <a:pt x="878" y="588"/>
                    <a:pt x="928" y="538"/>
                    <a:pt x="1003" y="512"/>
                  </a:cubicBezTo>
                  <a:cubicBezTo>
                    <a:pt x="1028" y="512"/>
                    <a:pt x="1053" y="487"/>
                    <a:pt x="1053" y="487"/>
                  </a:cubicBezTo>
                  <a:cubicBezTo>
                    <a:pt x="1078" y="487"/>
                    <a:pt x="1103" y="462"/>
                    <a:pt x="1153" y="462"/>
                  </a:cubicBezTo>
                  <a:lnTo>
                    <a:pt x="1253" y="462"/>
                  </a:lnTo>
                  <a:cubicBezTo>
                    <a:pt x="1279" y="462"/>
                    <a:pt x="1304" y="487"/>
                    <a:pt x="1304" y="487"/>
                  </a:cubicBezTo>
                  <a:cubicBezTo>
                    <a:pt x="1337" y="487"/>
                    <a:pt x="1326" y="476"/>
                    <a:pt x="1330" y="476"/>
                  </a:cubicBezTo>
                  <a:cubicBezTo>
                    <a:pt x="1331" y="476"/>
                    <a:pt x="1337" y="479"/>
                    <a:pt x="1354" y="487"/>
                  </a:cubicBezTo>
                  <a:cubicBezTo>
                    <a:pt x="1404" y="512"/>
                    <a:pt x="1404" y="512"/>
                    <a:pt x="1429" y="563"/>
                  </a:cubicBezTo>
                  <a:cubicBezTo>
                    <a:pt x="1429" y="563"/>
                    <a:pt x="1454" y="588"/>
                    <a:pt x="1454" y="588"/>
                  </a:cubicBezTo>
                  <a:cubicBezTo>
                    <a:pt x="1479" y="613"/>
                    <a:pt x="1479" y="613"/>
                    <a:pt x="1504" y="638"/>
                  </a:cubicBezTo>
                  <a:cubicBezTo>
                    <a:pt x="1504" y="663"/>
                    <a:pt x="1529" y="688"/>
                    <a:pt x="1529" y="713"/>
                  </a:cubicBezTo>
                  <a:cubicBezTo>
                    <a:pt x="1529" y="713"/>
                    <a:pt x="1554" y="738"/>
                    <a:pt x="1554" y="738"/>
                  </a:cubicBezTo>
                  <a:cubicBezTo>
                    <a:pt x="1604" y="939"/>
                    <a:pt x="1579" y="1189"/>
                    <a:pt x="1554" y="1390"/>
                  </a:cubicBezTo>
                  <a:cubicBezTo>
                    <a:pt x="1529" y="1515"/>
                    <a:pt x="1579" y="1640"/>
                    <a:pt x="1705" y="1665"/>
                  </a:cubicBezTo>
                  <a:cubicBezTo>
                    <a:pt x="1725" y="1670"/>
                    <a:pt x="1747" y="1672"/>
                    <a:pt x="1769" y="1672"/>
                  </a:cubicBezTo>
                  <a:cubicBezTo>
                    <a:pt x="1877" y="1672"/>
                    <a:pt x="1984" y="1619"/>
                    <a:pt x="2005" y="1515"/>
                  </a:cubicBezTo>
                  <a:cubicBezTo>
                    <a:pt x="2030" y="1214"/>
                    <a:pt x="2081" y="888"/>
                    <a:pt x="1980" y="588"/>
                  </a:cubicBezTo>
                  <a:cubicBezTo>
                    <a:pt x="1855" y="312"/>
                    <a:pt x="1654" y="86"/>
                    <a:pt x="1354" y="11"/>
                  </a:cubicBezTo>
                  <a:cubicBezTo>
                    <a:pt x="1309" y="4"/>
                    <a:pt x="1264" y="0"/>
                    <a:pt x="12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7"/>
            <p:cNvSpPr/>
            <p:nvPr/>
          </p:nvSpPr>
          <p:spPr>
            <a:xfrm>
              <a:off x="2702725" y="1333800"/>
              <a:ext cx="52025" cy="41800"/>
            </a:xfrm>
            <a:custGeom>
              <a:rect b="b" l="l" r="r" t="t"/>
              <a:pathLst>
                <a:path extrusionOk="0" h="1672" w="2081">
                  <a:moveTo>
                    <a:pt x="1195" y="1"/>
                  </a:moveTo>
                  <a:cubicBezTo>
                    <a:pt x="940" y="1"/>
                    <a:pt x="694" y="120"/>
                    <a:pt x="501" y="312"/>
                  </a:cubicBezTo>
                  <a:cubicBezTo>
                    <a:pt x="276" y="513"/>
                    <a:pt x="150" y="814"/>
                    <a:pt x="50" y="1089"/>
                  </a:cubicBezTo>
                  <a:cubicBezTo>
                    <a:pt x="0" y="1190"/>
                    <a:pt x="100" y="1340"/>
                    <a:pt x="201" y="1365"/>
                  </a:cubicBezTo>
                  <a:cubicBezTo>
                    <a:pt x="217" y="1368"/>
                    <a:pt x="232" y="1370"/>
                    <a:pt x="248" y="1370"/>
                  </a:cubicBezTo>
                  <a:cubicBezTo>
                    <a:pt x="351" y="1370"/>
                    <a:pt x="433" y="1299"/>
                    <a:pt x="476" y="1190"/>
                  </a:cubicBezTo>
                  <a:cubicBezTo>
                    <a:pt x="526" y="1114"/>
                    <a:pt x="551" y="1014"/>
                    <a:pt x="602" y="914"/>
                  </a:cubicBezTo>
                  <a:cubicBezTo>
                    <a:pt x="652" y="839"/>
                    <a:pt x="677" y="789"/>
                    <a:pt x="702" y="738"/>
                  </a:cubicBezTo>
                  <a:cubicBezTo>
                    <a:pt x="727" y="713"/>
                    <a:pt x="752" y="688"/>
                    <a:pt x="777" y="663"/>
                  </a:cubicBezTo>
                  <a:cubicBezTo>
                    <a:pt x="852" y="588"/>
                    <a:pt x="902" y="538"/>
                    <a:pt x="1003" y="513"/>
                  </a:cubicBezTo>
                  <a:cubicBezTo>
                    <a:pt x="1003" y="513"/>
                    <a:pt x="1028" y="488"/>
                    <a:pt x="1053" y="488"/>
                  </a:cubicBezTo>
                  <a:cubicBezTo>
                    <a:pt x="1078" y="488"/>
                    <a:pt x="1103" y="463"/>
                    <a:pt x="1128" y="463"/>
                  </a:cubicBezTo>
                  <a:lnTo>
                    <a:pt x="1253" y="463"/>
                  </a:lnTo>
                  <a:cubicBezTo>
                    <a:pt x="1253" y="463"/>
                    <a:pt x="1303" y="488"/>
                    <a:pt x="1278" y="488"/>
                  </a:cubicBezTo>
                  <a:cubicBezTo>
                    <a:pt x="1312" y="488"/>
                    <a:pt x="1312" y="477"/>
                    <a:pt x="1315" y="477"/>
                  </a:cubicBezTo>
                  <a:cubicBezTo>
                    <a:pt x="1317" y="477"/>
                    <a:pt x="1320" y="479"/>
                    <a:pt x="1328" y="488"/>
                  </a:cubicBezTo>
                  <a:cubicBezTo>
                    <a:pt x="1378" y="513"/>
                    <a:pt x="1378" y="513"/>
                    <a:pt x="1429" y="563"/>
                  </a:cubicBezTo>
                  <a:cubicBezTo>
                    <a:pt x="1429" y="563"/>
                    <a:pt x="1454" y="588"/>
                    <a:pt x="1454" y="588"/>
                  </a:cubicBezTo>
                  <a:cubicBezTo>
                    <a:pt x="1454" y="613"/>
                    <a:pt x="1479" y="613"/>
                    <a:pt x="1479" y="638"/>
                  </a:cubicBezTo>
                  <a:cubicBezTo>
                    <a:pt x="1504" y="663"/>
                    <a:pt x="1504" y="688"/>
                    <a:pt x="1529" y="713"/>
                  </a:cubicBezTo>
                  <a:cubicBezTo>
                    <a:pt x="1529" y="713"/>
                    <a:pt x="1529" y="738"/>
                    <a:pt x="1529" y="738"/>
                  </a:cubicBezTo>
                  <a:cubicBezTo>
                    <a:pt x="1604" y="939"/>
                    <a:pt x="1579" y="1190"/>
                    <a:pt x="1529" y="1390"/>
                  </a:cubicBezTo>
                  <a:cubicBezTo>
                    <a:pt x="1529" y="1515"/>
                    <a:pt x="1579" y="1641"/>
                    <a:pt x="1704" y="1666"/>
                  </a:cubicBezTo>
                  <a:cubicBezTo>
                    <a:pt x="1721" y="1670"/>
                    <a:pt x="1739" y="1672"/>
                    <a:pt x="1758" y="1672"/>
                  </a:cubicBezTo>
                  <a:cubicBezTo>
                    <a:pt x="1851" y="1672"/>
                    <a:pt x="1959" y="1620"/>
                    <a:pt x="1980" y="1515"/>
                  </a:cubicBezTo>
                  <a:cubicBezTo>
                    <a:pt x="2030" y="1215"/>
                    <a:pt x="2080" y="889"/>
                    <a:pt x="1955" y="588"/>
                  </a:cubicBezTo>
                  <a:cubicBezTo>
                    <a:pt x="1855" y="312"/>
                    <a:pt x="1629" y="87"/>
                    <a:pt x="1328" y="12"/>
                  </a:cubicBezTo>
                  <a:cubicBezTo>
                    <a:pt x="1284" y="4"/>
                    <a:pt x="1240" y="1"/>
                    <a:pt x="1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7"/>
            <p:cNvSpPr/>
            <p:nvPr/>
          </p:nvSpPr>
          <p:spPr>
            <a:xfrm>
              <a:off x="3168875" y="1829450"/>
              <a:ext cx="75225" cy="135600"/>
            </a:xfrm>
            <a:custGeom>
              <a:rect b="b" l="l" r="r" t="t"/>
              <a:pathLst>
                <a:path extrusionOk="0" h="5424" w="3009">
                  <a:moveTo>
                    <a:pt x="128" y="1"/>
                  </a:moveTo>
                  <a:cubicBezTo>
                    <a:pt x="112" y="1"/>
                    <a:pt x="95" y="4"/>
                    <a:pt x="76" y="10"/>
                  </a:cubicBezTo>
                  <a:cubicBezTo>
                    <a:pt x="26" y="10"/>
                    <a:pt x="1" y="85"/>
                    <a:pt x="1" y="136"/>
                  </a:cubicBezTo>
                  <a:cubicBezTo>
                    <a:pt x="602" y="2216"/>
                    <a:pt x="1931" y="4221"/>
                    <a:pt x="2507" y="5023"/>
                  </a:cubicBezTo>
                  <a:cubicBezTo>
                    <a:pt x="1179" y="4321"/>
                    <a:pt x="728" y="3494"/>
                    <a:pt x="702" y="3469"/>
                  </a:cubicBezTo>
                  <a:cubicBezTo>
                    <a:pt x="684" y="3432"/>
                    <a:pt x="639" y="3409"/>
                    <a:pt x="596" y="3409"/>
                  </a:cubicBezTo>
                  <a:cubicBezTo>
                    <a:pt x="581" y="3409"/>
                    <a:pt x="566" y="3412"/>
                    <a:pt x="552" y="3419"/>
                  </a:cubicBezTo>
                  <a:cubicBezTo>
                    <a:pt x="502" y="3444"/>
                    <a:pt x="477" y="3519"/>
                    <a:pt x="502" y="3569"/>
                  </a:cubicBezTo>
                  <a:cubicBezTo>
                    <a:pt x="527" y="3619"/>
                    <a:pt x="1103" y="4672"/>
                    <a:pt x="2833" y="5424"/>
                  </a:cubicBezTo>
                  <a:lnTo>
                    <a:pt x="2883" y="5424"/>
                  </a:lnTo>
                  <a:cubicBezTo>
                    <a:pt x="2908" y="5424"/>
                    <a:pt x="2958" y="5399"/>
                    <a:pt x="2958" y="5374"/>
                  </a:cubicBezTo>
                  <a:cubicBezTo>
                    <a:pt x="3008" y="5349"/>
                    <a:pt x="3008" y="5273"/>
                    <a:pt x="2958" y="5248"/>
                  </a:cubicBezTo>
                  <a:cubicBezTo>
                    <a:pt x="2933" y="5223"/>
                    <a:pt x="978" y="2717"/>
                    <a:pt x="226" y="85"/>
                  </a:cubicBezTo>
                  <a:cubicBezTo>
                    <a:pt x="207" y="29"/>
                    <a:pt x="175" y="1"/>
                    <a:pt x="1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7"/>
            <p:cNvSpPr/>
            <p:nvPr/>
          </p:nvSpPr>
          <p:spPr>
            <a:xfrm>
              <a:off x="2581775" y="1889050"/>
              <a:ext cx="110300" cy="473250"/>
            </a:xfrm>
            <a:custGeom>
              <a:rect b="b" l="l" r="r" t="t"/>
              <a:pathLst>
                <a:path extrusionOk="0" h="18930" w="4412">
                  <a:moveTo>
                    <a:pt x="2728" y="1"/>
                  </a:moveTo>
                  <a:cubicBezTo>
                    <a:pt x="2682" y="1"/>
                    <a:pt x="2628" y="41"/>
                    <a:pt x="2607" y="82"/>
                  </a:cubicBezTo>
                  <a:cubicBezTo>
                    <a:pt x="2307" y="1411"/>
                    <a:pt x="2382" y="3391"/>
                    <a:pt x="2482" y="4669"/>
                  </a:cubicBezTo>
                  <a:cubicBezTo>
                    <a:pt x="1780" y="4193"/>
                    <a:pt x="1505" y="3341"/>
                    <a:pt x="1505" y="3341"/>
                  </a:cubicBezTo>
                  <a:cubicBezTo>
                    <a:pt x="1486" y="3284"/>
                    <a:pt x="1453" y="3256"/>
                    <a:pt x="1406" y="3256"/>
                  </a:cubicBezTo>
                  <a:cubicBezTo>
                    <a:pt x="1390" y="3256"/>
                    <a:pt x="1373" y="3259"/>
                    <a:pt x="1354" y="3265"/>
                  </a:cubicBezTo>
                  <a:cubicBezTo>
                    <a:pt x="1304" y="3265"/>
                    <a:pt x="1279" y="3341"/>
                    <a:pt x="1279" y="3391"/>
                  </a:cubicBezTo>
                  <a:cubicBezTo>
                    <a:pt x="1304" y="3441"/>
                    <a:pt x="1630" y="4468"/>
                    <a:pt x="2532" y="4945"/>
                  </a:cubicBezTo>
                  <a:cubicBezTo>
                    <a:pt x="2557" y="5396"/>
                    <a:pt x="2607" y="5747"/>
                    <a:pt x="2632" y="5847"/>
                  </a:cubicBezTo>
                  <a:lnTo>
                    <a:pt x="2532" y="6022"/>
                  </a:lnTo>
                  <a:cubicBezTo>
                    <a:pt x="1354" y="8128"/>
                    <a:pt x="1" y="10534"/>
                    <a:pt x="201" y="13441"/>
                  </a:cubicBezTo>
                  <a:cubicBezTo>
                    <a:pt x="477" y="17351"/>
                    <a:pt x="4186" y="18905"/>
                    <a:pt x="4237" y="18930"/>
                  </a:cubicBezTo>
                  <a:lnTo>
                    <a:pt x="4262" y="18930"/>
                  </a:lnTo>
                  <a:cubicBezTo>
                    <a:pt x="4312" y="18930"/>
                    <a:pt x="4362" y="18905"/>
                    <a:pt x="4387" y="18854"/>
                  </a:cubicBezTo>
                  <a:cubicBezTo>
                    <a:pt x="4412" y="18804"/>
                    <a:pt x="4362" y="18729"/>
                    <a:pt x="4312" y="18704"/>
                  </a:cubicBezTo>
                  <a:cubicBezTo>
                    <a:pt x="4287" y="18704"/>
                    <a:pt x="703" y="17200"/>
                    <a:pt x="427" y="13441"/>
                  </a:cubicBezTo>
                  <a:cubicBezTo>
                    <a:pt x="226" y="10584"/>
                    <a:pt x="1555" y="8228"/>
                    <a:pt x="2733" y="6123"/>
                  </a:cubicBezTo>
                  <a:lnTo>
                    <a:pt x="2833" y="5922"/>
                  </a:lnTo>
                  <a:cubicBezTo>
                    <a:pt x="2858" y="5897"/>
                    <a:pt x="2858" y="5872"/>
                    <a:pt x="2858" y="5847"/>
                  </a:cubicBezTo>
                  <a:cubicBezTo>
                    <a:pt x="2858" y="5822"/>
                    <a:pt x="2357" y="2138"/>
                    <a:pt x="2833" y="133"/>
                  </a:cubicBezTo>
                  <a:cubicBezTo>
                    <a:pt x="2858" y="82"/>
                    <a:pt x="2808" y="7"/>
                    <a:pt x="2758" y="7"/>
                  </a:cubicBezTo>
                  <a:cubicBezTo>
                    <a:pt x="2749" y="3"/>
                    <a:pt x="2739" y="1"/>
                    <a:pt x="27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47"/>
            <p:cNvSpPr/>
            <p:nvPr/>
          </p:nvSpPr>
          <p:spPr>
            <a:xfrm>
              <a:off x="3010975" y="2193725"/>
              <a:ext cx="186125" cy="138500"/>
            </a:xfrm>
            <a:custGeom>
              <a:rect b="b" l="l" r="r" t="t"/>
              <a:pathLst>
                <a:path extrusionOk="0" h="5540" w="7445">
                  <a:moveTo>
                    <a:pt x="7319" y="1"/>
                  </a:moveTo>
                  <a:cubicBezTo>
                    <a:pt x="7269" y="1"/>
                    <a:pt x="7219" y="26"/>
                    <a:pt x="7194" y="101"/>
                  </a:cubicBezTo>
                  <a:cubicBezTo>
                    <a:pt x="6943" y="2006"/>
                    <a:pt x="4562" y="4863"/>
                    <a:pt x="101" y="5314"/>
                  </a:cubicBezTo>
                  <a:cubicBezTo>
                    <a:pt x="51" y="5314"/>
                    <a:pt x="1" y="5364"/>
                    <a:pt x="1" y="5439"/>
                  </a:cubicBezTo>
                  <a:cubicBezTo>
                    <a:pt x="1" y="5489"/>
                    <a:pt x="51" y="5540"/>
                    <a:pt x="101" y="5540"/>
                  </a:cubicBezTo>
                  <a:lnTo>
                    <a:pt x="126" y="5540"/>
                  </a:lnTo>
                  <a:cubicBezTo>
                    <a:pt x="4963" y="5063"/>
                    <a:pt x="7169" y="1956"/>
                    <a:pt x="7419" y="126"/>
                  </a:cubicBezTo>
                  <a:cubicBezTo>
                    <a:pt x="7445" y="51"/>
                    <a:pt x="7394" y="1"/>
                    <a:pt x="73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47"/>
            <p:cNvSpPr/>
            <p:nvPr/>
          </p:nvSpPr>
          <p:spPr>
            <a:xfrm>
              <a:off x="2792300" y="1746675"/>
              <a:ext cx="164825" cy="49825"/>
            </a:xfrm>
            <a:custGeom>
              <a:rect b="b" l="l" r="r" t="t"/>
              <a:pathLst>
                <a:path extrusionOk="0" h="1993" w="6593">
                  <a:moveTo>
                    <a:pt x="114" y="0"/>
                  </a:moveTo>
                  <a:cubicBezTo>
                    <a:pt x="82" y="0"/>
                    <a:pt x="51" y="13"/>
                    <a:pt x="26" y="38"/>
                  </a:cubicBezTo>
                  <a:cubicBezTo>
                    <a:pt x="1" y="88"/>
                    <a:pt x="1" y="163"/>
                    <a:pt x="26" y="188"/>
                  </a:cubicBezTo>
                  <a:cubicBezTo>
                    <a:pt x="853" y="1015"/>
                    <a:pt x="1931" y="1592"/>
                    <a:pt x="3059" y="1843"/>
                  </a:cubicBezTo>
                  <a:cubicBezTo>
                    <a:pt x="3510" y="1943"/>
                    <a:pt x="3936" y="1993"/>
                    <a:pt x="4387" y="1993"/>
                  </a:cubicBezTo>
                  <a:cubicBezTo>
                    <a:pt x="5114" y="1993"/>
                    <a:pt x="5841" y="1868"/>
                    <a:pt x="6517" y="1617"/>
                  </a:cubicBezTo>
                  <a:cubicBezTo>
                    <a:pt x="6567" y="1592"/>
                    <a:pt x="6593" y="1542"/>
                    <a:pt x="6567" y="1467"/>
                  </a:cubicBezTo>
                  <a:cubicBezTo>
                    <a:pt x="6567" y="1430"/>
                    <a:pt x="6527" y="1407"/>
                    <a:pt x="6486" y="1407"/>
                  </a:cubicBezTo>
                  <a:cubicBezTo>
                    <a:pt x="6471" y="1407"/>
                    <a:pt x="6456" y="1410"/>
                    <a:pt x="6442" y="1416"/>
                  </a:cubicBezTo>
                  <a:cubicBezTo>
                    <a:pt x="5801" y="1646"/>
                    <a:pt x="5112" y="1763"/>
                    <a:pt x="4423" y="1763"/>
                  </a:cubicBezTo>
                  <a:cubicBezTo>
                    <a:pt x="3981" y="1763"/>
                    <a:pt x="3539" y="1715"/>
                    <a:pt x="3109" y="1617"/>
                  </a:cubicBezTo>
                  <a:cubicBezTo>
                    <a:pt x="2031" y="1366"/>
                    <a:pt x="978" y="815"/>
                    <a:pt x="201" y="38"/>
                  </a:cubicBezTo>
                  <a:cubicBezTo>
                    <a:pt x="176" y="13"/>
                    <a:pt x="145" y="0"/>
                    <a:pt x="1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7"/>
            <p:cNvSpPr/>
            <p:nvPr/>
          </p:nvSpPr>
          <p:spPr>
            <a:xfrm>
              <a:off x="2793575" y="1641725"/>
              <a:ext cx="247500" cy="136000"/>
            </a:xfrm>
            <a:custGeom>
              <a:rect b="b" l="l" r="r" t="t"/>
              <a:pathLst>
                <a:path extrusionOk="0" h="5440" w="9900">
                  <a:moveTo>
                    <a:pt x="7895" y="0"/>
                  </a:moveTo>
                  <a:cubicBezTo>
                    <a:pt x="7544" y="0"/>
                    <a:pt x="7619" y="1329"/>
                    <a:pt x="4536" y="1855"/>
                  </a:cubicBezTo>
                  <a:cubicBezTo>
                    <a:pt x="4190" y="1918"/>
                    <a:pt x="3876" y="1943"/>
                    <a:pt x="3591" y="1943"/>
                  </a:cubicBezTo>
                  <a:cubicBezTo>
                    <a:pt x="2273" y="1943"/>
                    <a:pt x="1579" y="1392"/>
                    <a:pt x="1152" y="1392"/>
                  </a:cubicBezTo>
                  <a:cubicBezTo>
                    <a:pt x="1117" y="1392"/>
                    <a:pt x="1084" y="1396"/>
                    <a:pt x="1053" y="1404"/>
                  </a:cubicBezTo>
                  <a:cubicBezTo>
                    <a:pt x="526" y="1529"/>
                    <a:pt x="551" y="3158"/>
                    <a:pt x="0" y="3359"/>
                  </a:cubicBezTo>
                  <a:cubicBezTo>
                    <a:pt x="0" y="3359"/>
                    <a:pt x="1303" y="5439"/>
                    <a:pt x="4637" y="5439"/>
                  </a:cubicBezTo>
                  <a:cubicBezTo>
                    <a:pt x="7995" y="5439"/>
                    <a:pt x="9900" y="2206"/>
                    <a:pt x="9900" y="2206"/>
                  </a:cubicBezTo>
                  <a:cubicBezTo>
                    <a:pt x="9123" y="2005"/>
                    <a:pt x="8346" y="0"/>
                    <a:pt x="789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47"/>
            <p:cNvSpPr/>
            <p:nvPr/>
          </p:nvSpPr>
          <p:spPr>
            <a:xfrm>
              <a:off x="2657600" y="1715025"/>
              <a:ext cx="502875" cy="823125"/>
            </a:xfrm>
            <a:custGeom>
              <a:rect b="b" l="l" r="r" t="t"/>
              <a:pathLst>
                <a:path extrusionOk="0" h="32925" w="20115">
                  <a:moveTo>
                    <a:pt x="3685" y="1"/>
                  </a:moveTo>
                  <a:cubicBezTo>
                    <a:pt x="3484" y="1"/>
                    <a:pt x="3259" y="26"/>
                    <a:pt x="3108" y="101"/>
                  </a:cubicBezTo>
                  <a:cubicBezTo>
                    <a:pt x="3083" y="101"/>
                    <a:pt x="3058" y="101"/>
                    <a:pt x="3058" y="126"/>
                  </a:cubicBezTo>
                  <a:cubicBezTo>
                    <a:pt x="2833" y="276"/>
                    <a:pt x="2607" y="452"/>
                    <a:pt x="2407" y="652"/>
                  </a:cubicBezTo>
                  <a:cubicBezTo>
                    <a:pt x="652" y="2432"/>
                    <a:pt x="0" y="5038"/>
                    <a:pt x="201" y="7495"/>
                  </a:cubicBezTo>
                  <a:cubicBezTo>
                    <a:pt x="401" y="10201"/>
                    <a:pt x="1454" y="12833"/>
                    <a:pt x="2582" y="15314"/>
                  </a:cubicBezTo>
                  <a:cubicBezTo>
                    <a:pt x="3635" y="17545"/>
                    <a:pt x="4913" y="19700"/>
                    <a:pt x="6366" y="21705"/>
                  </a:cubicBezTo>
                  <a:cubicBezTo>
                    <a:pt x="9650" y="26241"/>
                    <a:pt x="13910" y="30051"/>
                    <a:pt x="18773" y="32833"/>
                  </a:cubicBezTo>
                  <a:cubicBezTo>
                    <a:pt x="18888" y="32897"/>
                    <a:pt x="19002" y="32924"/>
                    <a:pt x="19109" y="32924"/>
                  </a:cubicBezTo>
                  <a:cubicBezTo>
                    <a:pt x="19720" y="32924"/>
                    <a:pt x="20114" y="32018"/>
                    <a:pt x="19474" y="31655"/>
                  </a:cubicBezTo>
                  <a:cubicBezTo>
                    <a:pt x="15439" y="29374"/>
                    <a:pt x="11855" y="26342"/>
                    <a:pt x="8898" y="22758"/>
                  </a:cubicBezTo>
                  <a:cubicBezTo>
                    <a:pt x="5915" y="19149"/>
                    <a:pt x="3459" y="14888"/>
                    <a:pt x="2131" y="10377"/>
                  </a:cubicBezTo>
                  <a:cubicBezTo>
                    <a:pt x="1429" y="8021"/>
                    <a:pt x="1153" y="5364"/>
                    <a:pt x="2331" y="3109"/>
                  </a:cubicBezTo>
                  <a:cubicBezTo>
                    <a:pt x="3008" y="1755"/>
                    <a:pt x="4136" y="828"/>
                    <a:pt x="5439" y="427"/>
                  </a:cubicBezTo>
                  <a:cubicBezTo>
                    <a:pt x="5138" y="226"/>
                    <a:pt x="4762" y="126"/>
                    <a:pt x="4386" y="51"/>
                  </a:cubicBezTo>
                  <a:cubicBezTo>
                    <a:pt x="4161" y="1"/>
                    <a:pt x="3910" y="1"/>
                    <a:pt x="36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47"/>
            <p:cNvSpPr/>
            <p:nvPr/>
          </p:nvSpPr>
          <p:spPr>
            <a:xfrm>
              <a:off x="3253475" y="2181200"/>
              <a:ext cx="81275" cy="215250"/>
            </a:xfrm>
            <a:custGeom>
              <a:rect b="b" l="l" r="r" t="t"/>
              <a:pathLst>
                <a:path extrusionOk="0" h="8610" w="3251">
                  <a:moveTo>
                    <a:pt x="0" y="0"/>
                  </a:moveTo>
                  <a:cubicBezTo>
                    <a:pt x="0" y="552"/>
                    <a:pt x="25" y="1103"/>
                    <a:pt x="25" y="1630"/>
                  </a:cubicBezTo>
                  <a:cubicBezTo>
                    <a:pt x="25" y="2231"/>
                    <a:pt x="0" y="2807"/>
                    <a:pt x="0" y="3384"/>
                  </a:cubicBezTo>
                  <a:cubicBezTo>
                    <a:pt x="652" y="4963"/>
                    <a:pt x="1253" y="6517"/>
                    <a:pt x="1780" y="8146"/>
                  </a:cubicBezTo>
                  <a:cubicBezTo>
                    <a:pt x="1888" y="8470"/>
                    <a:pt x="2153" y="8609"/>
                    <a:pt x="2420" y="8609"/>
                  </a:cubicBezTo>
                  <a:cubicBezTo>
                    <a:pt x="2834" y="8609"/>
                    <a:pt x="3251" y="8273"/>
                    <a:pt x="3083" y="7770"/>
                  </a:cubicBezTo>
                  <a:cubicBezTo>
                    <a:pt x="2206" y="5113"/>
                    <a:pt x="1153" y="2532"/>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47"/>
            <p:cNvSpPr/>
            <p:nvPr/>
          </p:nvSpPr>
          <p:spPr>
            <a:xfrm>
              <a:off x="3089925" y="2365400"/>
              <a:ext cx="473100" cy="530175"/>
            </a:xfrm>
            <a:custGeom>
              <a:rect b="b" l="l" r="r" t="t"/>
              <a:pathLst>
                <a:path extrusionOk="0" h="21207" w="18924">
                  <a:moveTo>
                    <a:pt x="11655" y="1"/>
                  </a:moveTo>
                  <a:lnTo>
                    <a:pt x="1" y="10327"/>
                  </a:lnTo>
                  <a:cubicBezTo>
                    <a:pt x="1" y="10327"/>
                    <a:pt x="3409" y="21129"/>
                    <a:pt x="5364" y="21204"/>
                  </a:cubicBezTo>
                  <a:cubicBezTo>
                    <a:pt x="5413" y="21206"/>
                    <a:pt x="5461" y="21207"/>
                    <a:pt x="5511" y="21207"/>
                  </a:cubicBezTo>
                  <a:cubicBezTo>
                    <a:pt x="10051" y="21207"/>
                    <a:pt x="18103" y="13260"/>
                    <a:pt x="18698" y="8723"/>
                  </a:cubicBezTo>
                  <a:cubicBezTo>
                    <a:pt x="18923" y="6918"/>
                    <a:pt x="11655" y="1"/>
                    <a:pt x="1165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7"/>
            <p:cNvSpPr/>
            <p:nvPr/>
          </p:nvSpPr>
          <p:spPr>
            <a:xfrm>
              <a:off x="3046700" y="2324675"/>
              <a:ext cx="401650" cy="374550"/>
            </a:xfrm>
            <a:custGeom>
              <a:rect b="b" l="l" r="r" t="t"/>
              <a:pathLst>
                <a:path extrusionOk="0" h="14982" w="16066">
                  <a:moveTo>
                    <a:pt x="12314" y="1"/>
                  </a:moveTo>
                  <a:cubicBezTo>
                    <a:pt x="12312" y="1"/>
                    <a:pt x="12309" y="1"/>
                    <a:pt x="12306" y="1"/>
                  </a:cubicBezTo>
                  <a:cubicBezTo>
                    <a:pt x="10928" y="151"/>
                    <a:pt x="1504" y="7770"/>
                    <a:pt x="627" y="8798"/>
                  </a:cubicBezTo>
                  <a:cubicBezTo>
                    <a:pt x="0" y="9525"/>
                    <a:pt x="1630" y="14688"/>
                    <a:pt x="2582" y="14963"/>
                  </a:cubicBezTo>
                  <a:cubicBezTo>
                    <a:pt x="2626" y="14976"/>
                    <a:pt x="2685" y="14982"/>
                    <a:pt x="2758" y="14982"/>
                  </a:cubicBezTo>
                  <a:cubicBezTo>
                    <a:pt x="4320" y="14982"/>
                    <a:pt x="12254" y="12279"/>
                    <a:pt x="13284" y="11154"/>
                  </a:cubicBezTo>
                  <a:cubicBezTo>
                    <a:pt x="14387" y="9976"/>
                    <a:pt x="16066" y="4161"/>
                    <a:pt x="15489" y="3284"/>
                  </a:cubicBezTo>
                  <a:cubicBezTo>
                    <a:pt x="14916" y="2386"/>
                    <a:pt x="12829" y="1"/>
                    <a:pt x="123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47"/>
            <p:cNvSpPr/>
            <p:nvPr/>
          </p:nvSpPr>
          <p:spPr>
            <a:xfrm>
              <a:off x="3074950" y="2433925"/>
              <a:ext cx="222225" cy="155350"/>
            </a:xfrm>
            <a:custGeom>
              <a:rect b="b" l="l" r="r" t="t"/>
              <a:pathLst>
                <a:path extrusionOk="0" h="6214" w="8889">
                  <a:moveTo>
                    <a:pt x="6912" y="1"/>
                  </a:moveTo>
                  <a:cubicBezTo>
                    <a:pt x="5814" y="1"/>
                    <a:pt x="0" y="3729"/>
                    <a:pt x="1377" y="5806"/>
                  </a:cubicBezTo>
                  <a:cubicBezTo>
                    <a:pt x="1568" y="6089"/>
                    <a:pt x="1842" y="6213"/>
                    <a:pt x="2171" y="6213"/>
                  </a:cubicBezTo>
                  <a:cubicBezTo>
                    <a:pt x="4348" y="6213"/>
                    <a:pt x="8888" y="779"/>
                    <a:pt x="7016" y="17"/>
                  </a:cubicBezTo>
                  <a:cubicBezTo>
                    <a:pt x="6988" y="6"/>
                    <a:pt x="6954" y="1"/>
                    <a:pt x="69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47"/>
            <p:cNvSpPr/>
            <p:nvPr/>
          </p:nvSpPr>
          <p:spPr>
            <a:xfrm>
              <a:off x="3328050" y="2562750"/>
              <a:ext cx="79575" cy="77125"/>
            </a:xfrm>
            <a:custGeom>
              <a:rect b="b" l="l" r="r" t="t"/>
              <a:pathLst>
                <a:path extrusionOk="0" h="3085" w="3183">
                  <a:moveTo>
                    <a:pt x="2067" y="0"/>
                  </a:moveTo>
                  <a:cubicBezTo>
                    <a:pt x="1793" y="0"/>
                    <a:pt x="0" y="1437"/>
                    <a:pt x="25" y="1806"/>
                  </a:cubicBezTo>
                  <a:cubicBezTo>
                    <a:pt x="25" y="2103"/>
                    <a:pt x="1321" y="3085"/>
                    <a:pt x="1739" y="3085"/>
                  </a:cubicBezTo>
                  <a:cubicBezTo>
                    <a:pt x="1744" y="3085"/>
                    <a:pt x="1749" y="3085"/>
                    <a:pt x="1754" y="3084"/>
                  </a:cubicBezTo>
                  <a:cubicBezTo>
                    <a:pt x="2155" y="3059"/>
                    <a:pt x="3158" y="1881"/>
                    <a:pt x="3158" y="1480"/>
                  </a:cubicBezTo>
                  <a:cubicBezTo>
                    <a:pt x="3183" y="1054"/>
                    <a:pt x="2331" y="27"/>
                    <a:pt x="2080" y="2"/>
                  </a:cubicBezTo>
                  <a:cubicBezTo>
                    <a:pt x="2076" y="1"/>
                    <a:pt x="2072" y="0"/>
                    <a:pt x="20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5" name="Shape 1305"/>
        <p:cNvGrpSpPr/>
        <p:nvPr/>
      </p:nvGrpSpPr>
      <p:grpSpPr>
        <a:xfrm>
          <a:off x="0" y="0"/>
          <a:ext cx="0" cy="0"/>
          <a:chOff x="0" y="0"/>
          <a:chExt cx="0" cy="0"/>
        </a:xfrm>
      </p:grpSpPr>
      <p:sp>
        <p:nvSpPr>
          <p:cNvPr id="1306" name="Google Shape;1306;p48"/>
          <p:cNvSpPr txBox="1"/>
          <p:nvPr>
            <p:ph type="ctrTitle"/>
          </p:nvPr>
        </p:nvSpPr>
        <p:spPr>
          <a:xfrm>
            <a:off x="713250" y="323824"/>
            <a:ext cx="7717500" cy="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1307" name="Google Shape;1307;p48"/>
          <p:cNvSpPr txBox="1"/>
          <p:nvPr/>
        </p:nvSpPr>
        <p:spPr>
          <a:xfrm>
            <a:off x="-125" y="1172575"/>
            <a:ext cx="9144000" cy="3970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latin typeface="Times New Roman"/>
                <a:ea typeface="Times New Roman"/>
                <a:cs typeface="Times New Roman"/>
                <a:sym typeface="Times New Roman"/>
              </a:rPr>
              <a:t>“Alcohol Use among Canadians.” </a:t>
            </a:r>
            <a:r>
              <a:rPr i="1" lang="en" sz="1200">
                <a:latin typeface="Times New Roman"/>
                <a:ea typeface="Times New Roman"/>
                <a:cs typeface="Times New Roman"/>
                <a:sym typeface="Times New Roman"/>
              </a:rPr>
              <a:t>CTADS - Data Blog - Public Health Infobase | Public Health Agency of Canada</a:t>
            </a:r>
            <a:r>
              <a:rPr lang="en" sz="1200">
                <a:latin typeface="Times New Roman"/>
                <a:ea typeface="Times New Roman"/>
                <a:cs typeface="Times New Roman"/>
                <a:sym typeface="Times New Roman"/>
              </a:rPr>
              <a:t>, Government of Canada, 21 Dec. 2020, </a:t>
            </a:r>
            <a:r>
              <a:rPr lang="en" sz="12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health-infobase.canada.ca/alcohol/ctads/</a:t>
            </a:r>
            <a:r>
              <a:rPr lang="en" sz="1200">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latin typeface="Times New Roman"/>
                <a:ea typeface="Times New Roman"/>
                <a:cs typeface="Times New Roman"/>
                <a:sym typeface="Times New Roman"/>
              </a:rPr>
              <a:t>Canada, Health. “Canadian Alcohol and Drugs Survey (CADS): Summary of Results for 2019.” </a:t>
            </a:r>
            <a:r>
              <a:rPr i="1" lang="en" sz="1200">
                <a:latin typeface="Times New Roman"/>
                <a:ea typeface="Times New Roman"/>
                <a:cs typeface="Times New Roman"/>
                <a:sym typeface="Times New Roman"/>
              </a:rPr>
              <a:t>Canada.Ca</a:t>
            </a:r>
            <a:r>
              <a:rPr lang="en" sz="1200">
                <a:latin typeface="Times New Roman"/>
                <a:ea typeface="Times New Roman"/>
                <a:cs typeface="Times New Roman"/>
                <a:sym typeface="Times New Roman"/>
              </a:rPr>
              <a:t>, Government of Canada, 28 June 2023, </a:t>
            </a:r>
            <a:r>
              <a:rPr lang="en" sz="1200" u="sng">
                <a:solidFill>
                  <a:schemeClr val="dk1"/>
                </a:solidFill>
                <a:latin typeface="Times New Roman"/>
                <a:ea typeface="Times New Roman"/>
                <a:cs typeface="Times New Roman"/>
                <a:sym typeface="Times New Roman"/>
                <a:hlinkClick r:id="rId4">
                  <a:extLst>
                    <a:ext uri="{A12FA001-AC4F-418D-AE19-62706E023703}">
                      <ahyp:hlinkClr val="tx"/>
                    </a:ext>
                  </a:extLst>
                </a:hlinkClick>
              </a:rPr>
              <a:t>www.canada.ca/en/health-canada/services/canadian-alcohol-drugs-survey/2019-summary.html.</a:t>
            </a:r>
            <a:r>
              <a:rPr lang="en" sz="1200">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solidFill>
                  <a:schemeClr val="dk1"/>
                </a:solidFill>
                <a:latin typeface="Times New Roman"/>
                <a:ea typeface="Times New Roman"/>
                <a:cs typeface="Times New Roman"/>
                <a:sym typeface="Times New Roman"/>
              </a:rPr>
              <a:t>Canada, Public Health Agency of. “Canadian Postsecondary Education Alcohol and Drug Use Survey, 2021-2022: Summary.” Canada.Ca, </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12 Jan. 2024, </a:t>
            </a:r>
            <a:r>
              <a:rPr lang="en" sz="1200" u="sng">
                <a:solidFill>
                  <a:schemeClr val="hlink"/>
                </a:solidFill>
                <a:latin typeface="Times New Roman"/>
                <a:ea typeface="Times New Roman"/>
                <a:cs typeface="Times New Roman"/>
                <a:sym typeface="Times New Roman"/>
                <a:hlinkClick r:id="rId5"/>
              </a:rPr>
              <a:t>health-infobase.canada.ca/alcohol/cpads/</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latin typeface="Times New Roman"/>
                <a:ea typeface="Times New Roman"/>
                <a:cs typeface="Times New Roman"/>
                <a:sym typeface="Times New Roman"/>
              </a:rPr>
              <a:t>Canada, Public Health Agency of. “Government of Canada.” </a:t>
            </a:r>
            <a:r>
              <a:rPr i="1" lang="en" sz="1200">
                <a:latin typeface="Times New Roman"/>
                <a:ea typeface="Times New Roman"/>
                <a:cs typeface="Times New Roman"/>
                <a:sym typeface="Times New Roman"/>
              </a:rPr>
              <a:t>Canada.Ca</a:t>
            </a:r>
            <a:r>
              <a:rPr lang="en" sz="1200">
                <a:latin typeface="Times New Roman"/>
                <a:ea typeface="Times New Roman"/>
                <a:cs typeface="Times New Roman"/>
                <a:sym typeface="Times New Roman"/>
              </a:rPr>
              <a:t>, / Gouvernement du Canada, 26 July 2021, </a:t>
            </a:r>
            <a:r>
              <a:rPr lang="en" sz="1200" u="sng">
                <a:solidFill>
                  <a:schemeClr val="hlink"/>
                </a:solidFill>
                <a:latin typeface="Times New Roman"/>
                <a:ea typeface="Times New Roman"/>
                <a:cs typeface="Times New Roman"/>
                <a:sym typeface="Times New Roman"/>
                <a:hlinkClick r:id="rId6"/>
              </a:rPr>
              <a:t>www.canada.ca/en/public-health/services/publications/healthy-living/communicating-about-substance-use-compassionate-safe-non-stigmatizing-ways-2019.html#_4</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latin typeface="Times New Roman"/>
                <a:ea typeface="Times New Roman"/>
                <a:cs typeface="Times New Roman"/>
                <a:sym typeface="Times New Roman"/>
              </a:rPr>
              <a:t>“Canada’s Guidance on Alcohol and Health.” </a:t>
            </a:r>
            <a:r>
              <a:rPr i="1" lang="en" sz="1200">
                <a:latin typeface="Times New Roman"/>
                <a:ea typeface="Times New Roman"/>
                <a:cs typeface="Times New Roman"/>
                <a:sym typeface="Times New Roman"/>
              </a:rPr>
              <a:t>Canadian Centre on Substance Use and Addiction</a:t>
            </a:r>
            <a:r>
              <a:rPr lang="en" sz="1200">
                <a:latin typeface="Times New Roman"/>
                <a:ea typeface="Times New Roman"/>
                <a:cs typeface="Times New Roman"/>
                <a:sym typeface="Times New Roman"/>
              </a:rPr>
              <a:t>, </a:t>
            </a:r>
            <a:r>
              <a:rPr lang="en" sz="12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www.ccsa.ca/canadas-guidance-alcohol-and-health</a:t>
            </a:r>
            <a:r>
              <a:rPr lang="en" sz="1200">
                <a:latin typeface="Times New Roman"/>
                <a:ea typeface="Times New Roman"/>
                <a:cs typeface="Times New Roman"/>
                <a:sym typeface="Times New Roman"/>
              </a:rPr>
              <a:t>. Accessed 3 Feb. 2024.</a:t>
            </a:r>
            <a:endParaRPr sz="1200">
              <a:latin typeface="Times New Roman"/>
              <a:ea typeface="Times New Roman"/>
              <a:cs typeface="Times New Roman"/>
              <a:sym typeface="Times New Roman"/>
            </a:endParaRPr>
          </a:p>
          <a:p>
            <a:pPr indent="-12700" lvl="0" marL="355600" rtl="0" algn="l">
              <a:lnSpc>
                <a:spcPct val="115000"/>
              </a:lnSpc>
              <a:spcBef>
                <a:spcPts val="1200"/>
              </a:spcBef>
              <a:spcAft>
                <a:spcPts val="0"/>
              </a:spcAft>
              <a:buNone/>
            </a:pPr>
            <a:r>
              <a:rPr lang="en" sz="1100"/>
              <a:t>“How Can Alcohol Affect the Brain? Presentation.” </a:t>
            </a:r>
            <a:r>
              <a:rPr i="1" lang="en" sz="1100"/>
              <a:t>Slidesgo</a:t>
            </a:r>
            <a:r>
              <a:rPr lang="en" sz="1100"/>
              <a:t>, </a:t>
            </a:r>
            <a:r>
              <a:rPr lang="en" sz="1100" u="sng">
                <a:solidFill>
                  <a:schemeClr val="hlink"/>
                </a:solidFill>
                <a:hlinkClick r:id="rId8"/>
              </a:rPr>
              <a:t>slidesgo.com/theme/how-can-alcohol-affect-the-brain#search-alcohol&amp;position-5&amp;results-13&amp;rs=search&amp;rs=search</a:t>
            </a:r>
            <a:r>
              <a:rPr lang="en" sz="1100"/>
              <a:t>. Accessed 5 Feb. 2024. </a:t>
            </a:r>
            <a:endParaRPr sz="1100"/>
          </a:p>
          <a:p>
            <a:pPr indent="0" lvl="0" marL="457200" rtl="0" algn="l">
              <a:lnSpc>
                <a:spcPct val="115000"/>
              </a:lnSpc>
              <a:spcBef>
                <a:spcPts val="120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12700" lvl="0" marL="355600" rtl="0" algn="l">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1" name="Shape 1311"/>
        <p:cNvGrpSpPr/>
        <p:nvPr/>
      </p:nvGrpSpPr>
      <p:grpSpPr>
        <a:xfrm>
          <a:off x="0" y="0"/>
          <a:ext cx="0" cy="0"/>
          <a:chOff x="0" y="0"/>
          <a:chExt cx="0" cy="0"/>
        </a:xfrm>
      </p:grpSpPr>
      <p:sp>
        <p:nvSpPr>
          <p:cNvPr id="1312" name="Google Shape;1312;p49"/>
          <p:cNvSpPr txBox="1"/>
          <p:nvPr>
            <p:ph type="ctrTitle"/>
          </p:nvPr>
        </p:nvSpPr>
        <p:spPr>
          <a:xfrm>
            <a:off x="713250" y="323824"/>
            <a:ext cx="7717500" cy="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1313" name="Google Shape;1313;p49"/>
          <p:cNvSpPr txBox="1"/>
          <p:nvPr/>
        </p:nvSpPr>
        <p:spPr>
          <a:xfrm>
            <a:off x="-125" y="1172575"/>
            <a:ext cx="9144000" cy="3970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“How to Reduce High-Risk College Drinking.” How To Reduce High-Risk College Drinking: Use Proven Strategies, Fill Research Gaps , collegedrinkingprevention.gov, Apr. 2002, </a:t>
            </a:r>
            <a:r>
              <a:rPr lang="en" sz="12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www.collegedrinkingprevention.gov/sites/cdp/files/documents/FINALPanel2.pdf</a:t>
            </a:r>
            <a:r>
              <a:rPr lang="en" sz="1200">
                <a:solidFill>
                  <a:schemeClr val="dk1"/>
                </a:solidFill>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latin typeface="Times New Roman"/>
                <a:ea typeface="Times New Roman"/>
                <a:cs typeface="Times New Roman"/>
                <a:sym typeface="Times New Roman"/>
              </a:rPr>
              <a:t>Kassis, Sylvia  Baedorf, and Mary-Tara Roth. “Obtaining Informed Consent for Research from People with Alcohol and Other Drug Dependence.” </a:t>
            </a:r>
            <a:r>
              <a:rPr i="1" lang="en" sz="1200">
                <a:latin typeface="Times New Roman"/>
                <a:ea typeface="Times New Roman"/>
                <a:cs typeface="Times New Roman"/>
                <a:sym typeface="Times New Roman"/>
              </a:rPr>
              <a:t>Alcohol, Other Drugs, and Health: Current Evidence</a:t>
            </a: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4"/>
              </a:rPr>
              <a:t>www.bu.edu/aodhealth/2012/03/01/obtaining-informed-consent-for-research-from-people-with-alcohol-and-other-drug-dependence/</a:t>
            </a:r>
            <a:r>
              <a:rPr lang="en" sz="1200">
                <a:latin typeface="Times New Roman"/>
                <a:ea typeface="Times New Roman"/>
                <a:cs typeface="Times New Roman"/>
                <a:sym typeface="Times New Roman"/>
              </a:rPr>
              <a:t>. Accessed 3 Feb. 2024. </a:t>
            </a:r>
            <a:endParaRPr sz="12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latin typeface="Times New Roman"/>
                <a:ea typeface="Times New Roman"/>
                <a:cs typeface="Times New Roman"/>
                <a:sym typeface="Times New Roman"/>
              </a:rPr>
              <a:t>Saltz, Robert  F., and William DeJong. “Reducing Alcohol Problems on Campus - Collegedrinkingprevention.Gov.” </a:t>
            </a:r>
            <a:r>
              <a:rPr i="1" lang="en" sz="1200">
                <a:latin typeface="Times New Roman"/>
                <a:ea typeface="Times New Roman"/>
                <a:cs typeface="Times New Roman"/>
                <a:sym typeface="Times New Roman"/>
              </a:rPr>
              <a:t>Collegedrinkingprevention.Gov</a:t>
            </a:r>
            <a:r>
              <a:rPr lang="en" sz="1200">
                <a:latin typeface="Times New Roman"/>
                <a:ea typeface="Times New Roman"/>
                <a:cs typeface="Times New Roman"/>
                <a:sym typeface="Times New Roman"/>
              </a:rPr>
              <a:t>, collegedrinkingprevention.gov, Apr. 2002, </a:t>
            </a:r>
            <a:r>
              <a:rPr lang="en" sz="1200" u="sng">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https://www.collegedrinkingprevention.gov/sites/cdp/files/documents/FINALHandbook.pdf</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latin typeface="Times New Roman"/>
                <a:ea typeface="Times New Roman"/>
                <a:cs typeface="Times New Roman"/>
                <a:sym typeface="Times New Roman"/>
              </a:rPr>
              <a:t>Statistics Canada. “Dry February, You Say?” </a:t>
            </a:r>
            <a:r>
              <a:rPr i="1" lang="en" sz="1200">
                <a:latin typeface="Times New Roman"/>
                <a:ea typeface="Times New Roman"/>
                <a:cs typeface="Times New Roman"/>
                <a:sym typeface="Times New Roman"/>
              </a:rPr>
              <a:t>Statistics Canada</a:t>
            </a:r>
            <a:r>
              <a:rPr lang="en" sz="1200">
                <a:latin typeface="Times New Roman"/>
                <a:ea typeface="Times New Roman"/>
                <a:cs typeface="Times New Roman"/>
                <a:sym typeface="Times New Roman"/>
              </a:rPr>
              <a:t>, Government of Canada, 2 Feb. 2023, </a:t>
            </a:r>
            <a:r>
              <a:rPr lang="en" sz="1200" u="sng">
                <a:solidFill>
                  <a:schemeClr val="dk1"/>
                </a:solidFill>
                <a:latin typeface="Times New Roman"/>
                <a:ea typeface="Times New Roman"/>
                <a:cs typeface="Times New Roman"/>
                <a:sym typeface="Times New Roman"/>
                <a:hlinkClick r:id="rId6">
                  <a:extLst>
                    <a:ext uri="{A12FA001-AC4F-418D-AE19-62706E023703}">
                      <ahyp:hlinkClr val="tx"/>
                    </a:ext>
                  </a:extLst>
                </a:hlinkClick>
              </a:rPr>
              <a:t>www.statcan.gc.ca/o1/en/plus/2877-dry-february-you-say</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200">
                <a:latin typeface="Times New Roman"/>
                <a:ea typeface="Times New Roman"/>
                <a:cs typeface="Times New Roman"/>
                <a:sym typeface="Times New Roman"/>
              </a:rPr>
              <a:t>University, York. </a:t>
            </a:r>
            <a:r>
              <a:rPr i="1" lang="en" sz="1200">
                <a:latin typeface="Times New Roman"/>
                <a:ea typeface="Times New Roman"/>
                <a:cs typeface="Times New Roman"/>
                <a:sym typeface="Times New Roman"/>
              </a:rPr>
              <a:t>Undergraduate Programs - Sessions</a:t>
            </a:r>
            <a:r>
              <a:rPr lang="en" sz="1200">
                <a:latin typeface="Times New Roman"/>
                <a:ea typeface="Times New Roman"/>
                <a:cs typeface="Times New Roman"/>
                <a:sym typeface="Times New Roman"/>
              </a:rPr>
              <a:t>, York University, </a:t>
            </a:r>
            <a:r>
              <a:rPr lang="en" sz="1200" u="sng">
                <a:solidFill>
                  <a:schemeClr val="dk1"/>
                </a:solidFill>
                <a:latin typeface="Times New Roman"/>
                <a:ea typeface="Times New Roman"/>
                <a:cs typeface="Times New Roman"/>
                <a:sym typeface="Times New Roman"/>
                <a:hlinkClick r:id="rId7">
                  <a:extLst>
                    <a:ext uri="{A12FA001-AC4F-418D-AE19-62706E023703}">
                      <ahyp:hlinkClr val="tx"/>
                    </a:ext>
                  </a:extLst>
                </a:hlinkClick>
              </a:rPr>
              <a:t>futurestudents.yorku.ca/programs/sessions</a:t>
            </a:r>
            <a:r>
              <a:rPr lang="en" sz="1200">
                <a:latin typeface="Times New Roman"/>
                <a:ea typeface="Times New Roman"/>
                <a:cs typeface="Times New Roman"/>
                <a:sym typeface="Times New Roman"/>
              </a:rPr>
              <a:t>. Accessed 3 Feb. 2024. </a:t>
            </a:r>
            <a:endParaRPr sz="12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2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grpSp>
        <p:nvGrpSpPr>
          <p:cNvPr id="489" name="Google Shape;489;p32"/>
          <p:cNvGrpSpPr/>
          <p:nvPr/>
        </p:nvGrpSpPr>
        <p:grpSpPr>
          <a:xfrm flipH="1">
            <a:off x="-3" y="3619723"/>
            <a:ext cx="3276440" cy="1967276"/>
            <a:chOff x="6259357" y="3187710"/>
            <a:chExt cx="3276440" cy="1967276"/>
          </a:xfrm>
        </p:grpSpPr>
        <p:grpSp>
          <p:nvGrpSpPr>
            <p:cNvPr id="490" name="Google Shape;490;p32"/>
            <p:cNvGrpSpPr/>
            <p:nvPr/>
          </p:nvGrpSpPr>
          <p:grpSpPr>
            <a:xfrm rot="-3424512">
              <a:off x="6502811" y="4068686"/>
              <a:ext cx="760778" cy="993814"/>
              <a:chOff x="1669300" y="2772675"/>
              <a:chExt cx="590900" cy="644400"/>
            </a:xfrm>
          </p:grpSpPr>
          <p:sp>
            <p:nvSpPr>
              <p:cNvPr id="491" name="Google Shape;491;p32"/>
              <p:cNvSpPr/>
              <p:nvPr/>
            </p:nvSpPr>
            <p:spPr>
              <a:xfrm>
                <a:off x="1669300" y="2772675"/>
                <a:ext cx="590900" cy="644400"/>
              </a:xfrm>
              <a:custGeom>
                <a:rect b="b" l="l" r="r" t="t"/>
                <a:pathLst>
                  <a:path extrusionOk="0" h="25776" w="23636">
                    <a:moveTo>
                      <a:pt x="21318" y="1"/>
                    </a:moveTo>
                    <a:cubicBezTo>
                      <a:pt x="20622" y="1"/>
                      <a:pt x="19883" y="277"/>
                      <a:pt x="19324" y="724"/>
                    </a:cubicBezTo>
                    <a:cubicBezTo>
                      <a:pt x="18347" y="1501"/>
                      <a:pt x="17796" y="2679"/>
                      <a:pt x="17094" y="3731"/>
                    </a:cubicBezTo>
                    <a:cubicBezTo>
                      <a:pt x="16768" y="4208"/>
                      <a:pt x="16417" y="4659"/>
                      <a:pt x="15916" y="4959"/>
                    </a:cubicBezTo>
                    <a:cubicBezTo>
                      <a:pt x="15628" y="5126"/>
                      <a:pt x="15286" y="5228"/>
                      <a:pt x="14950" y="5228"/>
                    </a:cubicBezTo>
                    <a:cubicBezTo>
                      <a:pt x="14729" y="5228"/>
                      <a:pt x="14511" y="5184"/>
                      <a:pt x="14312" y="5085"/>
                    </a:cubicBezTo>
                    <a:cubicBezTo>
                      <a:pt x="13309" y="4558"/>
                      <a:pt x="13334" y="2979"/>
                      <a:pt x="12357" y="2453"/>
                    </a:cubicBezTo>
                    <a:cubicBezTo>
                      <a:pt x="12154" y="2342"/>
                      <a:pt x="11936" y="2292"/>
                      <a:pt x="11718" y="2292"/>
                    </a:cubicBezTo>
                    <a:cubicBezTo>
                      <a:pt x="11101" y="2292"/>
                      <a:pt x="10471" y="2687"/>
                      <a:pt x="10101" y="3205"/>
                    </a:cubicBezTo>
                    <a:cubicBezTo>
                      <a:pt x="9625" y="3907"/>
                      <a:pt x="9475" y="4784"/>
                      <a:pt x="9249" y="5611"/>
                    </a:cubicBezTo>
                    <a:cubicBezTo>
                      <a:pt x="9024" y="6438"/>
                      <a:pt x="8673" y="7315"/>
                      <a:pt x="7946" y="7766"/>
                    </a:cubicBezTo>
                    <a:cubicBezTo>
                      <a:pt x="7558" y="8014"/>
                      <a:pt x="7115" y="8109"/>
                      <a:pt x="6656" y="8109"/>
                    </a:cubicBezTo>
                    <a:cubicBezTo>
                      <a:pt x="6047" y="8109"/>
                      <a:pt x="5410" y="7942"/>
                      <a:pt x="4838" y="7741"/>
                    </a:cubicBezTo>
                    <a:cubicBezTo>
                      <a:pt x="4080" y="7501"/>
                      <a:pt x="3294" y="7220"/>
                      <a:pt x="2521" y="7220"/>
                    </a:cubicBezTo>
                    <a:cubicBezTo>
                      <a:pt x="2247" y="7220"/>
                      <a:pt x="1974" y="7255"/>
                      <a:pt x="1705" y="7340"/>
                    </a:cubicBezTo>
                    <a:cubicBezTo>
                      <a:pt x="903" y="7616"/>
                      <a:pt x="277" y="8343"/>
                      <a:pt x="126" y="9170"/>
                    </a:cubicBezTo>
                    <a:cubicBezTo>
                      <a:pt x="1" y="10022"/>
                      <a:pt x="352" y="10924"/>
                      <a:pt x="1029" y="11426"/>
                    </a:cubicBezTo>
                    <a:cubicBezTo>
                      <a:pt x="1582" y="11844"/>
                      <a:pt x="2253" y="11979"/>
                      <a:pt x="2949" y="11979"/>
                    </a:cubicBezTo>
                    <a:cubicBezTo>
                      <a:pt x="3545" y="11979"/>
                      <a:pt x="4160" y="11881"/>
                      <a:pt x="4738" y="11777"/>
                    </a:cubicBezTo>
                    <a:cubicBezTo>
                      <a:pt x="5253" y="11694"/>
                      <a:pt x="5852" y="11599"/>
                      <a:pt x="6437" y="11599"/>
                    </a:cubicBezTo>
                    <a:cubicBezTo>
                      <a:pt x="7276" y="11599"/>
                      <a:pt x="8085" y="11795"/>
                      <a:pt x="8572" y="12503"/>
                    </a:cubicBezTo>
                    <a:cubicBezTo>
                      <a:pt x="9324" y="13581"/>
                      <a:pt x="9274" y="14934"/>
                      <a:pt x="8447" y="16012"/>
                    </a:cubicBezTo>
                    <a:cubicBezTo>
                      <a:pt x="7620" y="17090"/>
                      <a:pt x="6342" y="17666"/>
                      <a:pt x="5114" y="18268"/>
                    </a:cubicBezTo>
                    <a:cubicBezTo>
                      <a:pt x="3911" y="18844"/>
                      <a:pt x="2658" y="19571"/>
                      <a:pt x="2031" y="20774"/>
                    </a:cubicBezTo>
                    <a:cubicBezTo>
                      <a:pt x="1329" y="22127"/>
                      <a:pt x="1655" y="23907"/>
                      <a:pt x="2783" y="24934"/>
                    </a:cubicBezTo>
                    <a:cubicBezTo>
                      <a:pt x="3408" y="25490"/>
                      <a:pt x="4248" y="25776"/>
                      <a:pt x="5086" y="25776"/>
                    </a:cubicBezTo>
                    <a:cubicBezTo>
                      <a:pt x="5761" y="25776"/>
                      <a:pt x="6434" y="25590"/>
                      <a:pt x="6993" y="25210"/>
                    </a:cubicBezTo>
                    <a:cubicBezTo>
                      <a:pt x="8297" y="24333"/>
                      <a:pt x="8848" y="22704"/>
                      <a:pt x="9349" y="21225"/>
                    </a:cubicBezTo>
                    <a:cubicBezTo>
                      <a:pt x="9876" y="19721"/>
                      <a:pt x="10552" y="18117"/>
                      <a:pt x="11981" y="17441"/>
                    </a:cubicBezTo>
                    <a:cubicBezTo>
                      <a:pt x="12507" y="17192"/>
                      <a:pt x="13086" y="17103"/>
                      <a:pt x="13676" y="17103"/>
                    </a:cubicBezTo>
                    <a:cubicBezTo>
                      <a:pt x="14155" y="17103"/>
                      <a:pt x="14642" y="17162"/>
                      <a:pt x="15114" y="17240"/>
                    </a:cubicBezTo>
                    <a:cubicBezTo>
                      <a:pt x="15938" y="17358"/>
                      <a:pt x="16778" y="17537"/>
                      <a:pt x="17609" y="17537"/>
                    </a:cubicBezTo>
                    <a:cubicBezTo>
                      <a:pt x="17839" y="17537"/>
                      <a:pt x="18068" y="17523"/>
                      <a:pt x="18297" y="17491"/>
                    </a:cubicBezTo>
                    <a:cubicBezTo>
                      <a:pt x="19349" y="17366"/>
                      <a:pt x="20427" y="16739"/>
                      <a:pt x="20703" y="15711"/>
                    </a:cubicBezTo>
                    <a:cubicBezTo>
                      <a:pt x="21029" y="14533"/>
                      <a:pt x="20252" y="13330"/>
                      <a:pt x="19425" y="12428"/>
                    </a:cubicBezTo>
                    <a:cubicBezTo>
                      <a:pt x="18623" y="11501"/>
                      <a:pt x="17670" y="10523"/>
                      <a:pt x="17645" y="9295"/>
                    </a:cubicBezTo>
                    <a:cubicBezTo>
                      <a:pt x="17595" y="8042"/>
                      <a:pt x="18547" y="6990"/>
                      <a:pt x="19550" y="6238"/>
                    </a:cubicBezTo>
                    <a:cubicBezTo>
                      <a:pt x="20552" y="5511"/>
                      <a:pt x="21730" y="4934"/>
                      <a:pt x="22532" y="3982"/>
                    </a:cubicBezTo>
                    <a:cubicBezTo>
                      <a:pt x="23334" y="3030"/>
                      <a:pt x="23635" y="1476"/>
                      <a:pt x="22783" y="573"/>
                    </a:cubicBezTo>
                    <a:cubicBezTo>
                      <a:pt x="22395" y="174"/>
                      <a:pt x="21870" y="1"/>
                      <a:pt x="213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2"/>
              <p:cNvSpPr/>
              <p:nvPr/>
            </p:nvSpPr>
            <p:spPr>
              <a:xfrm>
                <a:off x="1738850" y="2835975"/>
                <a:ext cx="112200" cy="109225"/>
              </a:xfrm>
              <a:custGeom>
                <a:rect b="b" l="l" r="r" t="t"/>
                <a:pathLst>
                  <a:path extrusionOk="0" h="4369" w="4488">
                    <a:moveTo>
                      <a:pt x="1682" y="1"/>
                    </a:moveTo>
                    <a:cubicBezTo>
                      <a:pt x="1328" y="1"/>
                      <a:pt x="968" y="126"/>
                      <a:pt x="703" y="347"/>
                    </a:cubicBezTo>
                    <a:cubicBezTo>
                      <a:pt x="227" y="723"/>
                      <a:pt x="1" y="1375"/>
                      <a:pt x="76" y="1976"/>
                    </a:cubicBezTo>
                    <a:cubicBezTo>
                      <a:pt x="126" y="2578"/>
                      <a:pt x="452" y="3129"/>
                      <a:pt x="903" y="3530"/>
                    </a:cubicBezTo>
                    <a:cubicBezTo>
                      <a:pt x="1329" y="3931"/>
                      <a:pt x="1981" y="4332"/>
                      <a:pt x="2582" y="4332"/>
                    </a:cubicBezTo>
                    <a:cubicBezTo>
                      <a:pt x="2795" y="4342"/>
                      <a:pt x="3031" y="4369"/>
                      <a:pt x="3266" y="4369"/>
                    </a:cubicBezTo>
                    <a:cubicBezTo>
                      <a:pt x="3614" y="4369"/>
                      <a:pt x="3957" y="4311"/>
                      <a:pt x="4211" y="4057"/>
                    </a:cubicBezTo>
                    <a:cubicBezTo>
                      <a:pt x="4412" y="3856"/>
                      <a:pt x="4487" y="3530"/>
                      <a:pt x="4362" y="3280"/>
                    </a:cubicBezTo>
                    <a:cubicBezTo>
                      <a:pt x="4287" y="3104"/>
                      <a:pt x="4111" y="2979"/>
                      <a:pt x="3986" y="2853"/>
                    </a:cubicBezTo>
                    <a:cubicBezTo>
                      <a:pt x="3610" y="2478"/>
                      <a:pt x="3435" y="1951"/>
                      <a:pt x="3259" y="1475"/>
                    </a:cubicBezTo>
                    <a:cubicBezTo>
                      <a:pt x="3059" y="974"/>
                      <a:pt x="2833" y="473"/>
                      <a:pt x="2382" y="197"/>
                    </a:cubicBezTo>
                    <a:cubicBezTo>
                      <a:pt x="2175" y="62"/>
                      <a:pt x="1930" y="1"/>
                      <a:pt x="168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1828450" y="2811325"/>
                <a:ext cx="60175" cy="81425"/>
              </a:xfrm>
              <a:custGeom>
                <a:rect b="b" l="l" r="r" t="t"/>
                <a:pathLst>
                  <a:path extrusionOk="0" h="3257" w="2407">
                    <a:moveTo>
                      <a:pt x="1602" y="0"/>
                    </a:moveTo>
                    <a:cubicBezTo>
                      <a:pt x="1433" y="0"/>
                      <a:pt x="1259" y="43"/>
                      <a:pt x="1104" y="105"/>
                    </a:cubicBezTo>
                    <a:cubicBezTo>
                      <a:pt x="678" y="281"/>
                      <a:pt x="327" y="631"/>
                      <a:pt x="151" y="1058"/>
                    </a:cubicBezTo>
                    <a:cubicBezTo>
                      <a:pt x="1" y="1509"/>
                      <a:pt x="26" y="2060"/>
                      <a:pt x="151" y="2511"/>
                    </a:cubicBezTo>
                    <a:cubicBezTo>
                      <a:pt x="234" y="2781"/>
                      <a:pt x="540" y="3256"/>
                      <a:pt x="870" y="3256"/>
                    </a:cubicBezTo>
                    <a:cubicBezTo>
                      <a:pt x="939" y="3256"/>
                      <a:pt x="1009" y="3235"/>
                      <a:pt x="1079" y="3188"/>
                    </a:cubicBezTo>
                    <a:cubicBezTo>
                      <a:pt x="1179" y="3138"/>
                      <a:pt x="1229" y="3037"/>
                      <a:pt x="1279" y="2937"/>
                    </a:cubicBezTo>
                    <a:cubicBezTo>
                      <a:pt x="1580" y="2386"/>
                      <a:pt x="1881" y="1834"/>
                      <a:pt x="2206" y="1258"/>
                    </a:cubicBezTo>
                    <a:cubicBezTo>
                      <a:pt x="2307" y="1083"/>
                      <a:pt x="2407" y="857"/>
                      <a:pt x="2407" y="657"/>
                    </a:cubicBezTo>
                    <a:cubicBezTo>
                      <a:pt x="2382" y="381"/>
                      <a:pt x="2156" y="130"/>
                      <a:pt x="1906" y="55"/>
                    </a:cubicBezTo>
                    <a:cubicBezTo>
                      <a:pt x="1810" y="17"/>
                      <a:pt x="1707" y="0"/>
                      <a:pt x="160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4" name="Google Shape;494;p32"/>
            <p:cNvGrpSpPr/>
            <p:nvPr/>
          </p:nvGrpSpPr>
          <p:grpSpPr>
            <a:xfrm rot="-1223365">
              <a:off x="6595943" y="3665003"/>
              <a:ext cx="2887424" cy="820227"/>
              <a:chOff x="6365799" y="3837746"/>
              <a:chExt cx="1566452" cy="444980"/>
            </a:xfrm>
          </p:grpSpPr>
          <p:sp>
            <p:nvSpPr>
              <p:cNvPr id="495" name="Google Shape;495;p32"/>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7103340" y="3837746"/>
                <a:ext cx="703421" cy="294510"/>
              </a:xfrm>
              <a:custGeom>
                <a:rect b="b" l="l" r="r" t="t"/>
                <a:pathLst>
                  <a:path extrusionOk="0" h="4764" w="11379">
                    <a:moveTo>
                      <a:pt x="954" y="0"/>
                    </a:moveTo>
                    <a:cubicBezTo>
                      <a:pt x="731" y="0"/>
                      <a:pt x="513" y="2"/>
                      <a:pt x="301" y="6"/>
                    </a:cubicBezTo>
                    <a:cubicBezTo>
                      <a:pt x="50" y="1083"/>
                      <a:pt x="0" y="2211"/>
                      <a:pt x="176" y="3339"/>
                    </a:cubicBezTo>
                    <a:cubicBezTo>
                      <a:pt x="226" y="3790"/>
                      <a:pt x="552" y="4141"/>
                      <a:pt x="1003" y="4241"/>
                    </a:cubicBezTo>
                    <a:cubicBezTo>
                      <a:pt x="2528" y="4587"/>
                      <a:pt x="3989" y="4764"/>
                      <a:pt x="5386" y="4764"/>
                    </a:cubicBezTo>
                    <a:cubicBezTo>
                      <a:pt x="7133" y="4764"/>
                      <a:pt x="8780" y="4487"/>
                      <a:pt x="10326" y="3916"/>
                    </a:cubicBezTo>
                    <a:cubicBezTo>
                      <a:pt x="10602" y="3815"/>
                      <a:pt x="10802" y="3590"/>
                      <a:pt x="10928" y="3339"/>
                    </a:cubicBezTo>
                    <a:cubicBezTo>
                      <a:pt x="11278" y="2562"/>
                      <a:pt x="11379" y="1660"/>
                      <a:pt x="11329" y="632"/>
                    </a:cubicBezTo>
                    <a:cubicBezTo>
                      <a:pt x="7474" y="284"/>
                      <a:pt x="3770" y="0"/>
                      <a:pt x="9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6999414" y="4082338"/>
                <a:ext cx="351742" cy="127349"/>
              </a:xfrm>
              <a:custGeom>
                <a:rect b="b" l="l" r="r" t="t"/>
                <a:pathLst>
                  <a:path extrusionOk="0" h="2060" w="5690">
                    <a:moveTo>
                      <a:pt x="2254" y="1"/>
                    </a:moveTo>
                    <a:cubicBezTo>
                      <a:pt x="2086" y="1"/>
                      <a:pt x="1927" y="5"/>
                      <a:pt x="1780" y="13"/>
                    </a:cubicBezTo>
                    <a:cubicBezTo>
                      <a:pt x="426" y="88"/>
                      <a:pt x="0" y="614"/>
                      <a:pt x="25" y="1266"/>
                    </a:cubicBezTo>
                    <a:cubicBezTo>
                      <a:pt x="68" y="1848"/>
                      <a:pt x="964" y="2059"/>
                      <a:pt x="2074" y="2059"/>
                    </a:cubicBezTo>
                    <a:cubicBezTo>
                      <a:pt x="2255" y="2059"/>
                      <a:pt x="2442" y="2054"/>
                      <a:pt x="2632" y="2043"/>
                    </a:cubicBezTo>
                    <a:cubicBezTo>
                      <a:pt x="4010" y="1968"/>
                      <a:pt x="5690" y="1517"/>
                      <a:pt x="5639" y="865"/>
                    </a:cubicBezTo>
                    <a:cubicBezTo>
                      <a:pt x="5617" y="283"/>
                      <a:pt x="3655" y="1"/>
                      <a:pt x="2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rot="1555541">
                <a:off x="6385302" y="3916071"/>
                <a:ext cx="136372" cy="120613"/>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9" name="Google Shape;499;p32"/>
          <p:cNvGrpSpPr/>
          <p:nvPr/>
        </p:nvGrpSpPr>
        <p:grpSpPr>
          <a:xfrm rot="-1562663">
            <a:off x="545300" y="736397"/>
            <a:ext cx="747985" cy="1470753"/>
            <a:chOff x="7860913" y="3179548"/>
            <a:chExt cx="567114" cy="1115109"/>
          </a:xfrm>
        </p:grpSpPr>
        <p:sp>
          <p:nvSpPr>
            <p:cNvPr id="500" name="Google Shape;500;p32"/>
            <p:cNvSpPr/>
            <p:nvPr/>
          </p:nvSpPr>
          <p:spPr>
            <a:xfrm>
              <a:off x="7860913" y="3179548"/>
              <a:ext cx="567114" cy="1115109"/>
            </a:xfrm>
            <a:custGeom>
              <a:rect b="b" l="l" r="r" t="t"/>
              <a:pathLst>
                <a:path extrusionOk="0" h="18038" w="9174">
                  <a:moveTo>
                    <a:pt x="5059" y="1"/>
                  </a:moveTo>
                  <a:cubicBezTo>
                    <a:pt x="4762" y="1"/>
                    <a:pt x="4444" y="58"/>
                    <a:pt x="4111" y="151"/>
                  </a:cubicBezTo>
                  <a:cubicBezTo>
                    <a:pt x="3961" y="1329"/>
                    <a:pt x="3836" y="2558"/>
                    <a:pt x="3710" y="3786"/>
                  </a:cubicBezTo>
                  <a:cubicBezTo>
                    <a:pt x="3585" y="5114"/>
                    <a:pt x="2858" y="6267"/>
                    <a:pt x="1780" y="6994"/>
                  </a:cubicBezTo>
                  <a:cubicBezTo>
                    <a:pt x="1530" y="7169"/>
                    <a:pt x="1279" y="7370"/>
                    <a:pt x="1028" y="7595"/>
                  </a:cubicBezTo>
                  <a:cubicBezTo>
                    <a:pt x="653" y="7921"/>
                    <a:pt x="402" y="8347"/>
                    <a:pt x="327" y="8848"/>
                  </a:cubicBezTo>
                  <a:cubicBezTo>
                    <a:pt x="26" y="10728"/>
                    <a:pt x="1" y="13410"/>
                    <a:pt x="76" y="16342"/>
                  </a:cubicBezTo>
                  <a:cubicBezTo>
                    <a:pt x="76" y="17094"/>
                    <a:pt x="678" y="17746"/>
                    <a:pt x="1430" y="17821"/>
                  </a:cubicBezTo>
                  <a:cubicBezTo>
                    <a:pt x="2710" y="17954"/>
                    <a:pt x="3941" y="18038"/>
                    <a:pt x="5088" y="18038"/>
                  </a:cubicBezTo>
                  <a:cubicBezTo>
                    <a:pt x="6096" y="18038"/>
                    <a:pt x="7040" y="17973"/>
                    <a:pt x="7896" y="17821"/>
                  </a:cubicBezTo>
                  <a:cubicBezTo>
                    <a:pt x="8597" y="17670"/>
                    <a:pt x="9124" y="17069"/>
                    <a:pt x="9124" y="16342"/>
                  </a:cubicBezTo>
                  <a:cubicBezTo>
                    <a:pt x="9174" y="13886"/>
                    <a:pt x="9099" y="11455"/>
                    <a:pt x="8898" y="9024"/>
                  </a:cubicBezTo>
                  <a:cubicBezTo>
                    <a:pt x="8848" y="8372"/>
                    <a:pt x="8497" y="7796"/>
                    <a:pt x="7946" y="7420"/>
                  </a:cubicBezTo>
                  <a:lnTo>
                    <a:pt x="7921" y="7420"/>
                  </a:lnTo>
                  <a:cubicBezTo>
                    <a:pt x="6793" y="6643"/>
                    <a:pt x="6116" y="5365"/>
                    <a:pt x="6091" y="3986"/>
                  </a:cubicBezTo>
                  <a:cubicBezTo>
                    <a:pt x="6066" y="2683"/>
                    <a:pt x="5966" y="1380"/>
                    <a:pt x="5790" y="151"/>
                  </a:cubicBezTo>
                  <a:cubicBezTo>
                    <a:pt x="5567" y="46"/>
                    <a:pt x="5322" y="1"/>
                    <a:pt x="50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7952341" y="3724986"/>
              <a:ext cx="398228" cy="456355"/>
            </a:xfrm>
            <a:custGeom>
              <a:rect b="b" l="l" r="r" t="t"/>
              <a:pathLst>
                <a:path extrusionOk="0" h="7382" w="6442">
                  <a:moveTo>
                    <a:pt x="5314" y="0"/>
                  </a:moveTo>
                  <a:cubicBezTo>
                    <a:pt x="3660" y="50"/>
                    <a:pt x="2131" y="100"/>
                    <a:pt x="878" y="226"/>
                  </a:cubicBezTo>
                  <a:cubicBezTo>
                    <a:pt x="452" y="251"/>
                    <a:pt x="126" y="602"/>
                    <a:pt x="101" y="1028"/>
                  </a:cubicBezTo>
                  <a:cubicBezTo>
                    <a:pt x="1" y="2557"/>
                    <a:pt x="76" y="4411"/>
                    <a:pt x="251" y="6416"/>
                  </a:cubicBezTo>
                  <a:cubicBezTo>
                    <a:pt x="276" y="6817"/>
                    <a:pt x="577" y="7143"/>
                    <a:pt x="978" y="7218"/>
                  </a:cubicBezTo>
                  <a:cubicBezTo>
                    <a:pt x="1630" y="7331"/>
                    <a:pt x="2350" y="7381"/>
                    <a:pt x="3118" y="7381"/>
                  </a:cubicBezTo>
                  <a:cubicBezTo>
                    <a:pt x="3885" y="7381"/>
                    <a:pt x="4700" y="7331"/>
                    <a:pt x="5540" y="7243"/>
                  </a:cubicBezTo>
                  <a:cubicBezTo>
                    <a:pt x="5966" y="7193"/>
                    <a:pt x="6316" y="6867"/>
                    <a:pt x="6342" y="6416"/>
                  </a:cubicBezTo>
                  <a:cubicBezTo>
                    <a:pt x="6442" y="4737"/>
                    <a:pt x="6367" y="2832"/>
                    <a:pt x="6191" y="827"/>
                  </a:cubicBezTo>
                  <a:cubicBezTo>
                    <a:pt x="6166" y="351"/>
                    <a:pt x="5765" y="0"/>
                    <a:pt x="53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7899673" y="3679425"/>
              <a:ext cx="139522" cy="307554"/>
            </a:xfrm>
            <a:custGeom>
              <a:rect b="b" l="l" r="r" t="t"/>
              <a:pathLst>
                <a:path extrusionOk="0" h="4975" w="2257">
                  <a:moveTo>
                    <a:pt x="1255" y="0"/>
                  </a:moveTo>
                  <a:cubicBezTo>
                    <a:pt x="739" y="0"/>
                    <a:pt x="288" y="387"/>
                    <a:pt x="151" y="1715"/>
                  </a:cubicBezTo>
                  <a:cubicBezTo>
                    <a:pt x="0" y="3168"/>
                    <a:pt x="301" y="4923"/>
                    <a:pt x="878" y="4973"/>
                  </a:cubicBezTo>
                  <a:cubicBezTo>
                    <a:pt x="890" y="4974"/>
                    <a:pt x="902" y="4974"/>
                    <a:pt x="914" y="4974"/>
                  </a:cubicBezTo>
                  <a:cubicBezTo>
                    <a:pt x="1476" y="4974"/>
                    <a:pt x="1983" y="3840"/>
                    <a:pt x="2106" y="2416"/>
                  </a:cubicBezTo>
                  <a:cubicBezTo>
                    <a:pt x="2256" y="963"/>
                    <a:pt x="1980" y="61"/>
                    <a:pt x="1404" y="10"/>
                  </a:cubicBezTo>
                  <a:cubicBezTo>
                    <a:pt x="1354" y="4"/>
                    <a:pt x="1304"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03" name="Google Shape;503;p32"/>
          <p:cNvPicPr preferRelativeResize="0"/>
          <p:nvPr/>
        </p:nvPicPr>
        <p:blipFill>
          <a:blip r:embed="rId3">
            <a:alphaModFix/>
          </a:blip>
          <a:stretch>
            <a:fillRect/>
          </a:stretch>
        </p:blipFill>
        <p:spPr>
          <a:xfrm>
            <a:off x="70100" y="287738"/>
            <a:ext cx="2028825" cy="581025"/>
          </a:xfrm>
          <a:prstGeom prst="rect">
            <a:avLst/>
          </a:prstGeom>
          <a:noFill/>
          <a:ln>
            <a:noFill/>
          </a:ln>
        </p:spPr>
      </p:pic>
      <p:grpSp>
        <p:nvGrpSpPr>
          <p:cNvPr id="504" name="Google Shape;504;p32"/>
          <p:cNvGrpSpPr/>
          <p:nvPr/>
        </p:nvGrpSpPr>
        <p:grpSpPr>
          <a:xfrm rot="9643266">
            <a:off x="1942558" y="772621"/>
            <a:ext cx="1345159" cy="421305"/>
            <a:chOff x="6511499" y="3837746"/>
            <a:chExt cx="1420752" cy="444980"/>
          </a:xfrm>
        </p:grpSpPr>
        <p:sp>
          <p:nvSpPr>
            <p:cNvPr id="505" name="Google Shape;505;p32"/>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7103340" y="3837746"/>
              <a:ext cx="703421" cy="294510"/>
            </a:xfrm>
            <a:custGeom>
              <a:rect b="b" l="l" r="r" t="t"/>
              <a:pathLst>
                <a:path extrusionOk="0" h="4764" w="11379">
                  <a:moveTo>
                    <a:pt x="954" y="0"/>
                  </a:moveTo>
                  <a:cubicBezTo>
                    <a:pt x="731" y="0"/>
                    <a:pt x="513" y="2"/>
                    <a:pt x="301" y="6"/>
                  </a:cubicBezTo>
                  <a:cubicBezTo>
                    <a:pt x="50" y="1083"/>
                    <a:pt x="0" y="2211"/>
                    <a:pt x="176" y="3339"/>
                  </a:cubicBezTo>
                  <a:cubicBezTo>
                    <a:pt x="226" y="3790"/>
                    <a:pt x="552" y="4141"/>
                    <a:pt x="1003" y="4241"/>
                  </a:cubicBezTo>
                  <a:cubicBezTo>
                    <a:pt x="2528" y="4587"/>
                    <a:pt x="3989" y="4764"/>
                    <a:pt x="5386" y="4764"/>
                  </a:cubicBezTo>
                  <a:cubicBezTo>
                    <a:pt x="7133" y="4764"/>
                    <a:pt x="8780" y="4487"/>
                    <a:pt x="10326" y="3916"/>
                  </a:cubicBezTo>
                  <a:cubicBezTo>
                    <a:pt x="10602" y="3815"/>
                    <a:pt x="10802" y="3590"/>
                    <a:pt x="10928" y="3339"/>
                  </a:cubicBezTo>
                  <a:cubicBezTo>
                    <a:pt x="11278" y="2562"/>
                    <a:pt x="11379" y="1660"/>
                    <a:pt x="11329" y="632"/>
                  </a:cubicBezTo>
                  <a:cubicBezTo>
                    <a:pt x="7474" y="284"/>
                    <a:pt x="3770" y="0"/>
                    <a:pt x="9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7420040" y="4079534"/>
              <a:ext cx="351742" cy="127349"/>
            </a:xfrm>
            <a:custGeom>
              <a:rect b="b" l="l" r="r" t="t"/>
              <a:pathLst>
                <a:path extrusionOk="0" h="2060" w="5690">
                  <a:moveTo>
                    <a:pt x="2254" y="1"/>
                  </a:moveTo>
                  <a:cubicBezTo>
                    <a:pt x="2086" y="1"/>
                    <a:pt x="1927" y="5"/>
                    <a:pt x="1780" y="13"/>
                  </a:cubicBezTo>
                  <a:cubicBezTo>
                    <a:pt x="426" y="88"/>
                    <a:pt x="0" y="614"/>
                    <a:pt x="25" y="1266"/>
                  </a:cubicBezTo>
                  <a:cubicBezTo>
                    <a:pt x="68" y="1848"/>
                    <a:pt x="964" y="2059"/>
                    <a:pt x="2074" y="2059"/>
                  </a:cubicBezTo>
                  <a:cubicBezTo>
                    <a:pt x="2255" y="2059"/>
                    <a:pt x="2442" y="2054"/>
                    <a:pt x="2632" y="2043"/>
                  </a:cubicBezTo>
                  <a:cubicBezTo>
                    <a:pt x="4010" y="1968"/>
                    <a:pt x="5690" y="1517"/>
                    <a:pt x="5639" y="865"/>
                  </a:cubicBezTo>
                  <a:cubicBezTo>
                    <a:pt x="5617" y="283"/>
                    <a:pt x="3655" y="1"/>
                    <a:pt x="2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6511499" y="4000147"/>
              <a:ext cx="136369" cy="120611"/>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32"/>
          <p:cNvGrpSpPr/>
          <p:nvPr/>
        </p:nvGrpSpPr>
        <p:grpSpPr>
          <a:xfrm rot="2662697">
            <a:off x="5787152" y="1625018"/>
            <a:ext cx="898085" cy="322515"/>
            <a:chOff x="6511499" y="3837746"/>
            <a:chExt cx="1420752" cy="444980"/>
          </a:xfrm>
        </p:grpSpPr>
        <p:sp>
          <p:nvSpPr>
            <p:cNvPr id="510" name="Google Shape;510;p32"/>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7103340" y="3837746"/>
              <a:ext cx="703421" cy="294510"/>
            </a:xfrm>
            <a:custGeom>
              <a:rect b="b" l="l" r="r" t="t"/>
              <a:pathLst>
                <a:path extrusionOk="0" h="4764" w="11379">
                  <a:moveTo>
                    <a:pt x="954" y="0"/>
                  </a:moveTo>
                  <a:cubicBezTo>
                    <a:pt x="731" y="0"/>
                    <a:pt x="513" y="2"/>
                    <a:pt x="301" y="6"/>
                  </a:cubicBezTo>
                  <a:cubicBezTo>
                    <a:pt x="50" y="1083"/>
                    <a:pt x="0" y="2211"/>
                    <a:pt x="176" y="3339"/>
                  </a:cubicBezTo>
                  <a:cubicBezTo>
                    <a:pt x="226" y="3790"/>
                    <a:pt x="552" y="4141"/>
                    <a:pt x="1003" y="4241"/>
                  </a:cubicBezTo>
                  <a:cubicBezTo>
                    <a:pt x="2528" y="4587"/>
                    <a:pt x="3989" y="4764"/>
                    <a:pt x="5386" y="4764"/>
                  </a:cubicBezTo>
                  <a:cubicBezTo>
                    <a:pt x="7133" y="4764"/>
                    <a:pt x="8780" y="4487"/>
                    <a:pt x="10326" y="3916"/>
                  </a:cubicBezTo>
                  <a:cubicBezTo>
                    <a:pt x="10602" y="3815"/>
                    <a:pt x="10802" y="3590"/>
                    <a:pt x="10928" y="3339"/>
                  </a:cubicBezTo>
                  <a:cubicBezTo>
                    <a:pt x="11278" y="2562"/>
                    <a:pt x="11379" y="1660"/>
                    <a:pt x="11329" y="632"/>
                  </a:cubicBezTo>
                  <a:cubicBezTo>
                    <a:pt x="7474" y="284"/>
                    <a:pt x="3770" y="0"/>
                    <a:pt x="9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7005730" y="3866739"/>
              <a:ext cx="351742" cy="127349"/>
            </a:xfrm>
            <a:custGeom>
              <a:rect b="b" l="l" r="r" t="t"/>
              <a:pathLst>
                <a:path extrusionOk="0" h="2060" w="5690">
                  <a:moveTo>
                    <a:pt x="2254" y="1"/>
                  </a:moveTo>
                  <a:cubicBezTo>
                    <a:pt x="2086" y="1"/>
                    <a:pt x="1927" y="5"/>
                    <a:pt x="1780" y="13"/>
                  </a:cubicBezTo>
                  <a:cubicBezTo>
                    <a:pt x="426" y="88"/>
                    <a:pt x="0" y="614"/>
                    <a:pt x="25" y="1266"/>
                  </a:cubicBezTo>
                  <a:cubicBezTo>
                    <a:pt x="68" y="1848"/>
                    <a:pt x="964" y="2059"/>
                    <a:pt x="2074" y="2059"/>
                  </a:cubicBezTo>
                  <a:cubicBezTo>
                    <a:pt x="2255" y="2059"/>
                    <a:pt x="2442" y="2054"/>
                    <a:pt x="2632" y="2043"/>
                  </a:cubicBezTo>
                  <a:cubicBezTo>
                    <a:pt x="4010" y="1968"/>
                    <a:pt x="5690" y="1517"/>
                    <a:pt x="5639" y="865"/>
                  </a:cubicBezTo>
                  <a:cubicBezTo>
                    <a:pt x="5617" y="283"/>
                    <a:pt x="3655" y="1"/>
                    <a:pt x="22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6511499" y="4000147"/>
              <a:ext cx="136369" cy="120611"/>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4" name="Google Shape;514;p32"/>
          <p:cNvGrpSpPr/>
          <p:nvPr/>
        </p:nvGrpSpPr>
        <p:grpSpPr>
          <a:xfrm>
            <a:off x="5392882" y="3064660"/>
            <a:ext cx="3276440" cy="1967276"/>
            <a:chOff x="6259357" y="3187710"/>
            <a:chExt cx="3276440" cy="1967276"/>
          </a:xfrm>
        </p:grpSpPr>
        <p:grpSp>
          <p:nvGrpSpPr>
            <p:cNvPr id="515" name="Google Shape;515;p32"/>
            <p:cNvGrpSpPr/>
            <p:nvPr/>
          </p:nvGrpSpPr>
          <p:grpSpPr>
            <a:xfrm rot="-3424512">
              <a:off x="6502811" y="4068686"/>
              <a:ext cx="760778" cy="993814"/>
              <a:chOff x="1669300" y="2772675"/>
              <a:chExt cx="590900" cy="644400"/>
            </a:xfrm>
          </p:grpSpPr>
          <p:sp>
            <p:nvSpPr>
              <p:cNvPr id="516" name="Google Shape;516;p32"/>
              <p:cNvSpPr/>
              <p:nvPr/>
            </p:nvSpPr>
            <p:spPr>
              <a:xfrm>
                <a:off x="1669300" y="2772675"/>
                <a:ext cx="590900" cy="644400"/>
              </a:xfrm>
              <a:custGeom>
                <a:rect b="b" l="l" r="r" t="t"/>
                <a:pathLst>
                  <a:path extrusionOk="0" h="25776" w="23636">
                    <a:moveTo>
                      <a:pt x="21318" y="1"/>
                    </a:moveTo>
                    <a:cubicBezTo>
                      <a:pt x="20622" y="1"/>
                      <a:pt x="19883" y="277"/>
                      <a:pt x="19324" y="724"/>
                    </a:cubicBezTo>
                    <a:cubicBezTo>
                      <a:pt x="18347" y="1501"/>
                      <a:pt x="17796" y="2679"/>
                      <a:pt x="17094" y="3731"/>
                    </a:cubicBezTo>
                    <a:cubicBezTo>
                      <a:pt x="16768" y="4208"/>
                      <a:pt x="16417" y="4659"/>
                      <a:pt x="15916" y="4959"/>
                    </a:cubicBezTo>
                    <a:cubicBezTo>
                      <a:pt x="15628" y="5126"/>
                      <a:pt x="15286" y="5228"/>
                      <a:pt x="14950" y="5228"/>
                    </a:cubicBezTo>
                    <a:cubicBezTo>
                      <a:pt x="14729" y="5228"/>
                      <a:pt x="14511" y="5184"/>
                      <a:pt x="14312" y="5085"/>
                    </a:cubicBezTo>
                    <a:cubicBezTo>
                      <a:pt x="13309" y="4558"/>
                      <a:pt x="13334" y="2979"/>
                      <a:pt x="12357" y="2453"/>
                    </a:cubicBezTo>
                    <a:cubicBezTo>
                      <a:pt x="12154" y="2342"/>
                      <a:pt x="11936" y="2292"/>
                      <a:pt x="11718" y="2292"/>
                    </a:cubicBezTo>
                    <a:cubicBezTo>
                      <a:pt x="11101" y="2292"/>
                      <a:pt x="10471" y="2687"/>
                      <a:pt x="10101" y="3205"/>
                    </a:cubicBezTo>
                    <a:cubicBezTo>
                      <a:pt x="9625" y="3907"/>
                      <a:pt x="9475" y="4784"/>
                      <a:pt x="9249" y="5611"/>
                    </a:cubicBezTo>
                    <a:cubicBezTo>
                      <a:pt x="9024" y="6438"/>
                      <a:pt x="8673" y="7315"/>
                      <a:pt x="7946" y="7766"/>
                    </a:cubicBezTo>
                    <a:cubicBezTo>
                      <a:pt x="7558" y="8014"/>
                      <a:pt x="7115" y="8109"/>
                      <a:pt x="6656" y="8109"/>
                    </a:cubicBezTo>
                    <a:cubicBezTo>
                      <a:pt x="6047" y="8109"/>
                      <a:pt x="5410" y="7942"/>
                      <a:pt x="4838" y="7741"/>
                    </a:cubicBezTo>
                    <a:cubicBezTo>
                      <a:pt x="4080" y="7501"/>
                      <a:pt x="3294" y="7220"/>
                      <a:pt x="2521" y="7220"/>
                    </a:cubicBezTo>
                    <a:cubicBezTo>
                      <a:pt x="2247" y="7220"/>
                      <a:pt x="1974" y="7255"/>
                      <a:pt x="1705" y="7340"/>
                    </a:cubicBezTo>
                    <a:cubicBezTo>
                      <a:pt x="903" y="7616"/>
                      <a:pt x="277" y="8343"/>
                      <a:pt x="126" y="9170"/>
                    </a:cubicBezTo>
                    <a:cubicBezTo>
                      <a:pt x="1" y="10022"/>
                      <a:pt x="352" y="10924"/>
                      <a:pt x="1029" y="11426"/>
                    </a:cubicBezTo>
                    <a:cubicBezTo>
                      <a:pt x="1582" y="11844"/>
                      <a:pt x="2253" y="11979"/>
                      <a:pt x="2949" y="11979"/>
                    </a:cubicBezTo>
                    <a:cubicBezTo>
                      <a:pt x="3545" y="11979"/>
                      <a:pt x="4160" y="11881"/>
                      <a:pt x="4738" y="11777"/>
                    </a:cubicBezTo>
                    <a:cubicBezTo>
                      <a:pt x="5253" y="11694"/>
                      <a:pt x="5852" y="11599"/>
                      <a:pt x="6437" y="11599"/>
                    </a:cubicBezTo>
                    <a:cubicBezTo>
                      <a:pt x="7276" y="11599"/>
                      <a:pt x="8085" y="11795"/>
                      <a:pt x="8572" y="12503"/>
                    </a:cubicBezTo>
                    <a:cubicBezTo>
                      <a:pt x="9324" y="13581"/>
                      <a:pt x="9274" y="14934"/>
                      <a:pt x="8447" y="16012"/>
                    </a:cubicBezTo>
                    <a:cubicBezTo>
                      <a:pt x="7620" y="17090"/>
                      <a:pt x="6342" y="17666"/>
                      <a:pt x="5114" y="18268"/>
                    </a:cubicBezTo>
                    <a:cubicBezTo>
                      <a:pt x="3911" y="18844"/>
                      <a:pt x="2658" y="19571"/>
                      <a:pt x="2031" y="20774"/>
                    </a:cubicBezTo>
                    <a:cubicBezTo>
                      <a:pt x="1329" y="22127"/>
                      <a:pt x="1655" y="23907"/>
                      <a:pt x="2783" y="24934"/>
                    </a:cubicBezTo>
                    <a:cubicBezTo>
                      <a:pt x="3408" y="25490"/>
                      <a:pt x="4248" y="25776"/>
                      <a:pt x="5086" y="25776"/>
                    </a:cubicBezTo>
                    <a:cubicBezTo>
                      <a:pt x="5761" y="25776"/>
                      <a:pt x="6434" y="25590"/>
                      <a:pt x="6993" y="25210"/>
                    </a:cubicBezTo>
                    <a:cubicBezTo>
                      <a:pt x="8297" y="24333"/>
                      <a:pt x="8848" y="22704"/>
                      <a:pt x="9349" y="21225"/>
                    </a:cubicBezTo>
                    <a:cubicBezTo>
                      <a:pt x="9876" y="19721"/>
                      <a:pt x="10552" y="18117"/>
                      <a:pt x="11981" y="17441"/>
                    </a:cubicBezTo>
                    <a:cubicBezTo>
                      <a:pt x="12507" y="17192"/>
                      <a:pt x="13086" y="17103"/>
                      <a:pt x="13676" y="17103"/>
                    </a:cubicBezTo>
                    <a:cubicBezTo>
                      <a:pt x="14155" y="17103"/>
                      <a:pt x="14642" y="17162"/>
                      <a:pt x="15114" y="17240"/>
                    </a:cubicBezTo>
                    <a:cubicBezTo>
                      <a:pt x="15938" y="17358"/>
                      <a:pt x="16778" y="17537"/>
                      <a:pt x="17609" y="17537"/>
                    </a:cubicBezTo>
                    <a:cubicBezTo>
                      <a:pt x="17839" y="17537"/>
                      <a:pt x="18068" y="17523"/>
                      <a:pt x="18297" y="17491"/>
                    </a:cubicBezTo>
                    <a:cubicBezTo>
                      <a:pt x="19349" y="17366"/>
                      <a:pt x="20427" y="16739"/>
                      <a:pt x="20703" y="15711"/>
                    </a:cubicBezTo>
                    <a:cubicBezTo>
                      <a:pt x="21029" y="14533"/>
                      <a:pt x="20252" y="13330"/>
                      <a:pt x="19425" y="12428"/>
                    </a:cubicBezTo>
                    <a:cubicBezTo>
                      <a:pt x="18623" y="11501"/>
                      <a:pt x="17670" y="10523"/>
                      <a:pt x="17645" y="9295"/>
                    </a:cubicBezTo>
                    <a:cubicBezTo>
                      <a:pt x="17595" y="8042"/>
                      <a:pt x="18547" y="6990"/>
                      <a:pt x="19550" y="6238"/>
                    </a:cubicBezTo>
                    <a:cubicBezTo>
                      <a:pt x="20552" y="5511"/>
                      <a:pt x="21730" y="4934"/>
                      <a:pt x="22532" y="3982"/>
                    </a:cubicBezTo>
                    <a:cubicBezTo>
                      <a:pt x="23334" y="3030"/>
                      <a:pt x="23635" y="1476"/>
                      <a:pt x="22783" y="573"/>
                    </a:cubicBezTo>
                    <a:cubicBezTo>
                      <a:pt x="22395" y="174"/>
                      <a:pt x="21870" y="1"/>
                      <a:pt x="21318" y="1"/>
                    </a:cubicBezTo>
                    <a:close/>
                  </a:path>
                </a:pathLst>
              </a:custGeom>
              <a:solidFill>
                <a:srgbClr val="00C3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1738850" y="2835975"/>
                <a:ext cx="112200" cy="109225"/>
              </a:xfrm>
              <a:custGeom>
                <a:rect b="b" l="l" r="r" t="t"/>
                <a:pathLst>
                  <a:path extrusionOk="0" h="4369" w="4488">
                    <a:moveTo>
                      <a:pt x="1682" y="1"/>
                    </a:moveTo>
                    <a:cubicBezTo>
                      <a:pt x="1328" y="1"/>
                      <a:pt x="968" y="126"/>
                      <a:pt x="703" y="347"/>
                    </a:cubicBezTo>
                    <a:cubicBezTo>
                      <a:pt x="227" y="723"/>
                      <a:pt x="1" y="1375"/>
                      <a:pt x="76" y="1976"/>
                    </a:cubicBezTo>
                    <a:cubicBezTo>
                      <a:pt x="126" y="2578"/>
                      <a:pt x="452" y="3129"/>
                      <a:pt x="903" y="3530"/>
                    </a:cubicBezTo>
                    <a:cubicBezTo>
                      <a:pt x="1329" y="3931"/>
                      <a:pt x="1981" y="4332"/>
                      <a:pt x="2582" y="4332"/>
                    </a:cubicBezTo>
                    <a:cubicBezTo>
                      <a:pt x="2795" y="4342"/>
                      <a:pt x="3031" y="4369"/>
                      <a:pt x="3266" y="4369"/>
                    </a:cubicBezTo>
                    <a:cubicBezTo>
                      <a:pt x="3614" y="4369"/>
                      <a:pt x="3957" y="4311"/>
                      <a:pt x="4211" y="4057"/>
                    </a:cubicBezTo>
                    <a:cubicBezTo>
                      <a:pt x="4412" y="3856"/>
                      <a:pt x="4487" y="3530"/>
                      <a:pt x="4362" y="3280"/>
                    </a:cubicBezTo>
                    <a:cubicBezTo>
                      <a:pt x="4287" y="3104"/>
                      <a:pt x="4111" y="2979"/>
                      <a:pt x="3986" y="2853"/>
                    </a:cubicBezTo>
                    <a:cubicBezTo>
                      <a:pt x="3610" y="2478"/>
                      <a:pt x="3435" y="1951"/>
                      <a:pt x="3259" y="1475"/>
                    </a:cubicBezTo>
                    <a:cubicBezTo>
                      <a:pt x="3059" y="974"/>
                      <a:pt x="2833" y="473"/>
                      <a:pt x="2382" y="197"/>
                    </a:cubicBezTo>
                    <a:cubicBezTo>
                      <a:pt x="2175" y="62"/>
                      <a:pt x="1930" y="1"/>
                      <a:pt x="16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1828450" y="2811325"/>
                <a:ext cx="60175" cy="81425"/>
              </a:xfrm>
              <a:custGeom>
                <a:rect b="b" l="l" r="r" t="t"/>
                <a:pathLst>
                  <a:path extrusionOk="0" h="3257" w="2407">
                    <a:moveTo>
                      <a:pt x="1602" y="0"/>
                    </a:moveTo>
                    <a:cubicBezTo>
                      <a:pt x="1433" y="0"/>
                      <a:pt x="1259" y="43"/>
                      <a:pt x="1104" y="105"/>
                    </a:cubicBezTo>
                    <a:cubicBezTo>
                      <a:pt x="678" y="281"/>
                      <a:pt x="327" y="631"/>
                      <a:pt x="151" y="1058"/>
                    </a:cubicBezTo>
                    <a:cubicBezTo>
                      <a:pt x="1" y="1509"/>
                      <a:pt x="26" y="2060"/>
                      <a:pt x="151" y="2511"/>
                    </a:cubicBezTo>
                    <a:cubicBezTo>
                      <a:pt x="234" y="2781"/>
                      <a:pt x="540" y="3256"/>
                      <a:pt x="870" y="3256"/>
                    </a:cubicBezTo>
                    <a:cubicBezTo>
                      <a:pt x="939" y="3256"/>
                      <a:pt x="1009" y="3235"/>
                      <a:pt x="1079" y="3188"/>
                    </a:cubicBezTo>
                    <a:cubicBezTo>
                      <a:pt x="1179" y="3138"/>
                      <a:pt x="1229" y="3037"/>
                      <a:pt x="1279" y="2937"/>
                    </a:cubicBezTo>
                    <a:cubicBezTo>
                      <a:pt x="1580" y="2386"/>
                      <a:pt x="1881" y="1834"/>
                      <a:pt x="2206" y="1258"/>
                    </a:cubicBezTo>
                    <a:cubicBezTo>
                      <a:pt x="2307" y="1083"/>
                      <a:pt x="2407" y="857"/>
                      <a:pt x="2407" y="657"/>
                    </a:cubicBezTo>
                    <a:cubicBezTo>
                      <a:pt x="2382" y="381"/>
                      <a:pt x="2156" y="130"/>
                      <a:pt x="1906" y="55"/>
                    </a:cubicBezTo>
                    <a:cubicBezTo>
                      <a:pt x="1810" y="17"/>
                      <a:pt x="1707" y="0"/>
                      <a:pt x="16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32"/>
            <p:cNvGrpSpPr/>
            <p:nvPr/>
          </p:nvGrpSpPr>
          <p:grpSpPr>
            <a:xfrm rot="-1223365">
              <a:off x="6595943" y="3665003"/>
              <a:ext cx="2887424" cy="820227"/>
              <a:chOff x="6365799" y="3837746"/>
              <a:chExt cx="1566452" cy="444980"/>
            </a:xfrm>
          </p:grpSpPr>
          <p:sp>
            <p:nvSpPr>
              <p:cNvPr id="520" name="Google Shape;520;p32"/>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7103340" y="3837746"/>
                <a:ext cx="703421" cy="294510"/>
              </a:xfrm>
              <a:custGeom>
                <a:rect b="b" l="l" r="r" t="t"/>
                <a:pathLst>
                  <a:path extrusionOk="0" h="4764" w="11379">
                    <a:moveTo>
                      <a:pt x="954" y="0"/>
                    </a:moveTo>
                    <a:cubicBezTo>
                      <a:pt x="731" y="0"/>
                      <a:pt x="513" y="2"/>
                      <a:pt x="301" y="6"/>
                    </a:cubicBezTo>
                    <a:cubicBezTo>
                      <a:pt x="50" y="1083"/>
                      <a:pt x="0" y="2211"/>
                      <a:pt x="176" y="3339"/>
                    </a:cubicBezTo>
                    <a:cubicBezTo>
                      <a:pt x="226" y="3790"/>
                      <a:pt x="552" y="4141"/>
                      <a:pt x="1003" y="4241"/>
                    </a:cubicBezTo>
                    <a:cubicBezTo>
                      <a:pt x="2528" y="4587"/>
                      <a:pt x="3989" y="4764"/>
                      <a:pt x="5386" y="4764"/>
                    </a:cubicBezTo>
                    <a:cubicBezTo>
                      <a:pt x="7133" y="4764"/>
                      <a:pt x="8780" y="4487"/>
                      <a:pt x="10326" y="3916"/>
                    </a:cubicBezTo>
                    <a:cubicBezTo>
                      <a:pt x="10602" y="3815"/>
                      <a:pt x="10802" y="3590"/>
                      <a:pt x="10928" y="3339"/>
                    </a:cubicBezTo>
                    <a:cubicBezTo>
                      <a:pt x="11278" y="2562"/>
                      <a:pt x="11379" y="1660"/>
                      <a:pt x="11329" y="632"/>
                    </a:cubicBezTo>
                    <a:cubicBezTo>
                      <a:pt x="7474" y="284"/>
                      <a:pt x="3770" y="0"/>
                      <a:pt x="9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6999414" y="4082338"/>
                <a:ext cx="351742" cy="127349"/>
              </a:xfrm>
              <a:custGeom>
                <a:rect b="b" l="l" r="r" t="t"/>
                <a:pathLst>
                  <a:path extrusionOk="0" h="2060" w="5690">
                    <a:moveTo>
                      <a:pt x="2254" y="1"/>
                    </a:moveTo>
                    <a:cubicBezTo>
                      <a:pt x="2086" y="1"/>
                      <a:pt x="1927" y="5"/>
                      <a:pt x="1780" y="13"/>
                    </a:cubicBezTo>
                    <a:cubicBezTo>
                      <a:pt x="426" y="88"/>
                      <a:pt x="0" y="614"/>
                      <a:pt x="25" y="1266"/>
                    </a:cubicBezTo>
                    <a:cubicBezTo>
                      <a:pt x="68" y="1848"/>
                      <a:pt x="964" y="2059"/>
                      <a:pt x="2074" y="2059"/>
                    </a:cubicBezTo>
                    <a:cubicBezTo>
                      <a:pt x="2255" y="2059"/>
                      <a:pt x="2442" y="2054"/>
                      <a:pt x="2632" y="2043"/>
                    </a:cubicBezTo>
                    <a:cubicBezTo>
                      <a:pt x="4010" y="1968"/>
                      <a:pt x="5690" y="1517"/>
                      <a:pt x="5639" y="865"/>
                    </a:cubicBezTo>
                    <a:cubicBezTo>
                      <a:pt x="5617" y="283"/>
                      <a:pt x="3655" y="1"/>
                      <a:pt x="2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rot="1555541">
                <a:off x="6385302" y="3916071"/>
                <a:ext cx="136372" cy="120613"/>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524" name="Google Shape;524;p32"/>
          <p:cNvPicPr preferRelativeResize="0"/>
          <p:nvPr/>
        </p:nvPicPr>
        <p:blipFill>
          <a:blip r:embed="rId4">
            <a:alphaModFix/>
          </a:blip>
          <a:stretch>
            <a:fillRect/>
          </a:stretch>
        </p:blipFill>
        <p:spPr>
          <a:xfrm>
            <a:off x="6855550" y="562375"/>
            <a:ext cx="2036974" cy="2036951"/>
          </a:xfrm>
          <a:prstGeom prst="rect">
            <a:avLst/>
          </a:prstGeom>
          <a:noFill/>
          <a:ln>
            <a:noFill/>
          </a:ln>
        </p:spPr>
      </p:pic>
      <p:grpSp>
        <p:nvGrpSpPr>
          <p:cNvPr id="525" name="Google Shape;525;p32"/>
          <p:cNvGrpSpPr/>
          <p:nvPr/>
        </p:nvGrpSpPr>
        <p:grpSpPr>
          <a:xfrm>
            <a:off x="2285544" y="713022"/>
            <a:ext cx="3862642" cy="4582979"/>
            <a:chOff x="5262110" y="1193825"/>
            <a:chExt cx="3727340" cy="4422444"/>
          </a:xfrm>
        </p:grpSpPr>
        <p:sp>
          <p:nvSpPr>
            <p:cNvPr id="526" name="Google Shape;526;p32"/>
            <p:cNvSpPr/>
            <p:nvPr/>
          </p:nvSpPr>
          <p:spPr>
            <a:xfrm>
              <a:off x="6661455" y="1193825"/>
              <a:ext cx="1119754" cy="1167905"/>
            </a:xfrm>
            <a:custGeom>
              <a:rect b="b" l="l" r="r" t="t"/>
              <a:pathLst>
                <a:path extrusionOk="0" h="18822" w="18046">
                  <a:moveTo>
                    <a:pt x="5218" y="0"/>
                  </a:moveTo>
                  <a:cubicBezTo>
                    <a:pt x="4803" y="0"/>
                    <a:pt x="4389" y="82"/>
                    <a:pt x="4011" y="250"/>
                  </a:cubicBezTo>
                  <a:cubicBezTo>
                    <a:pt x="2833" y="777"/>
                    <a:pt x="2056" y="2105"/>
                    <a:pt x="2206" y="3383"/>
                  </a:cubicBezTo>
                  <a:cubicBezTo>
                    <a:pt x="1128" y="3584"/>
                    <a:pt x="351" y="4611"/>
                    <a:pt x="176" y="5714"/>
                  </a:cubicBezTo>
                  <a:cubicBezTo>
                    <a:pt x="1" y="6792"/>
                    <a:pt x="301" y="7895"/>
                    <a:pt x="702" y="8922"/>
                  </a:cubicBezTo>
                  <a:lnTo>
                    <a:pt x="11179" y="18822"/>
                  </a:lnTo>
                  <a:cubicBezTo>
                    <a:pt x="12532" y="18546"/>
                    <a:pt x="13835" y="17870"/>
                    <a:pt x="14813" y="16867"/>
                  </a:cubicBezTo>
                  <a:cubicBezTo>
                    <a:pt x="15790" y="15890"/>
                    <a:pt x="16442" y="14586"/>
                    <a:pt x="16667" y="13208"/>
                  </a:cubicBezTo>
                  <a:cubicBezTo>
                    <a:pt x="17219" y="13007"/>
                    <a:pt x="17620" y="12506"/>
                    <a:pt x="17820" y="11955"/>
                  </a:cubicBezTo>
                  <a:cubicBezTo>
                    <a:pt x="18021" y="11403"/>
                    <a:pt x="18046" y="10802"/>
                    <a:pt x="18021" y="10225"/>
                  </a:cubicBezTo>
                  <a:cubicBezTo>
                    <a:pt x="17971" y="9624"/>
                    <a:pt x="17870" y="9022"/>
                    <a:pt x="17645" y="8471"/>
                  </a:cubicBezTo>
                  <a:cubicBezTo>
                    <a:pt x="17394" y="7945"/>
                    <a:pt x="17018" y="7443"/>
                    <a:pt x="16467" y="7168"/>
                  </a:cubicBezTo>
                  <a:cubicBezTo>
                    <a:pt x="16768" y="6992"/>
                    <a:pt x="16868" y="6516"/>
                    <a:pt x="16667" y="6215"/>
                  </a:cubicBezTo>
                  <a:cubicBezTo>
                    <a:pt x="16538" y="6021"/>
                    <a:pt x="16304" y="5911"/>
                    <a:pt x="16073" y="5911"/>
                  </a:cubicBezTo>
                  <a:cubicBezTo>
                    <a:pt x="15947" y="5911"/>
                    <a:pt x="15821" y="5944"/>
                    <a:pt x="15715" y="6015"/>
                  </a:cubicBezTo>
                  <a:cubicBezTo>
                    <a:pt x="15740" y="5589"/>
                    <a:pt x="15790" y="5088"/>
                    <a:pt x="15489" y="4787"/>
                  </a:cubicBezTo>
                  <a:cubicBezTo>
                    <a:pt x="15354" y="4640"/>
                    <a:pt x="15148" y="4565"/>
                    <a:pt x="14950" y="4565"/>
                  </a:cubicBezTo>
                  <a:cubicBezTo>
                    <a:pt x="14709" y="4565"/>
                    <a:pt x="14481" y="4678"/>
                    <a:pt x="14412" y="4912"/>
                  </a:cubicBezTo>
                  <a:cubicBezTo>
                    <a:pt x="13986" y="3935"/>
                    <a:pt x="13560" y="2982"/>
                    <a:pt x="12933" y="2130"/>
                  </a:cubicBezTo>
                  <a:cubicBezTo>
                    <a:pt x="12306" y="1278"/>
                    <a:pt x="11454" y="551"/>
                    <a:pt x="10452" y="275"/>
                  </a:cubicBezTo>
                  <a:cubicBezTo>
                    <a:pt x="10183" y="203"/>
                    <a:pt x="9903" y="167"/>
                    <a:pt x="9625" y="167"/>
                  </a:cubicBezTo>
                  <a:cubicBezTo>
                    <a:pt x="8840" y="167"/>
                    <a:pt x="8062" y="454"/>
                    <a:pt x="7544" y="1027"/>
                  </a:cubicBezTo>
                  <a:cubicBezTo>
                    <a:pt x="6983" y="364"/>
                    <a:pt x="6098" y="0"/>
                    <a:pt x="52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flipH="1">
              <a:off x="6739235" y="5112876"/>
              <a:ext cx="144525" cy="374705"/>
            </a:xfrm>
            <a:custGeom>
              <a:rect b="b" l="l" r="r" t="t"/>
              <a:pathLst>
                <a:path extrusionOk="0" h="7345" w="2833">
                  <a:moveTo>
                    <a:pt x="201" y="1"/>
                  </a:moveTo>
                  <a:cubicBezTo>
                    <a:pt x="151" y="1"/>
                    <a:pt x="101" y="51"/>
                    <a:pt x="101" y="101"/>
                  </a:cubicBezTo>
                  <a:cubicBezTo>
                    <a:pt x="1" y="5289"/>
                    <a:pt x="2657" y="7319"/>
                    <a:pt x="2682" y="7344"/>
                  </a:cubicBezTo>
                  <a:lnTo>
                    <a:pt x="2733" y="7344"/>
                  </a:lnTo>
                  <a:cubicBezTo>
                    <a:pt x="2758" y="7344"/>
                    <a:pt x="2783" y="7344"/>
                    <a:pt x="2808" y="7319"/>
                  </a:cubicBezTo>
                  <a:cubicBezTo>
                    <a:pt x="2833" y="7269"/>
                    <a:pt x="2833" y="7219"/>
                    <a:pt x="2783" y="7194"/>
                  </a:cubicBezTo>
                  <a:cubicBezTo>
                    <a:pt x="2758" y="7169"/>
                    <a:pt x="201" y="5189"/>
                    <a:pt x="276" y="101"/>
                  </a:cubicBezTo>
                  <a:cubicBezTo>
                    <a:pt x="276" y="51"/>
                    <a:pt x="251" y="1"/>
                    <a:pt x="2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flipH="1">
              <a:off x="6672646" y="4930512"/>
              <a:ext cx="1618757" cy="612147"/>
            </a:xfrm>
            <a:custGeom>
              <a:rect b="b" l="l" r="r" t="t"/>
              <a:pathLst>
                <a:path extrusionOk="0" h="6001" w="31731">
                  <a:moveTo>
                    <a:pt x="31304" y="1"/>
                  </a:moveTo>
                  <a:cubicBezTo>
                    <a:pt x="23669" y="1342"/>
                    <a:pt x="15048" y="1817"/>
                    <a:pt x="5932" y="1817"/>
                  </a:cubicBezTo>
                  <a:cubicBezTo>
                    <a:pt x="3976" y="1817"/>
                    <a:pt x="1997" y="1795"/>
                    <a:pt x="1" y="1755"/>
                  </a:cubicBezTo>
                  <a:lnTo>
                    <a:pt x="1" y="1755"/>
                  </a:lnTo>
                  <a:lnTo>
                    <a:pt x="276" y="5890"/>
                  </a:lnTo>
                  <a:cubicBezTo>
                    <a:pt x="3645" y="5953"/>
                    <a:pt x="6949" y="6001"/>
                    <a:pt x="10140" y="6001"/>
                  </a:cubicBezTo>
                  <a:cubicBezTo>
                    <a:pt x="18368" y="6001"/>
                    <a:pt x="25843" y="5686"/>
                    <a:pt x="31730" y="4512"/>
                  </a:cubicBezTo>
                  <a:lnTo>
                    <a:pt x="313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flipH="1" rot="2179720">
              <a:off x="5484701" y="2946189"/>
              <a:ext cx="1313075" cy="1182259"/>
            </a:xfrm>
            <a:custGeom>
              <a:rect b="b" l="l" r="r" t="t"/>
              <a:pathLst>
                <a:path extrusionOk="0" h="21594" w="25469">
                  <a:moveTo>
                    <a:pt x="21872" y="1"/>
                  </a:moveTo>
                  <a:cubicBezTo>
                    <a:pt x="21363" y="1"/>
                    <a:pt x="20824" y="165"/>
                    <a:pt x="20301" y="547"/>
                  </a:cubicBezTo>
                  <a:cubicBezTo>
                    <a:pt x="20301" y="547"/>
                    <a:pt x="15389" y="4281"/>
                    <a:pt x="10677" y="7865"/>
                  </a:cubicBezTo>
                  <a:cubicBezTo>
                    <a:pt x="6316" y="11173"/>
                    <a:pt x="2131" y="14356"/>
                    <a:pt x="2131" y="14356"/>
                  </a:cubicBezTo>
                  <a:cubicBezTo>
                    <a:pt x="201" y="15810"/>
                    <a:pt x="0" y="18692"/>
                    <a:pt x="1705" y="20371"/>
                  </a:cubicBezTo>
                  <a:cubicBezTo>
                    <a:pt x="2494" y="21186"/>
                    <a:pt x="3535" y="21594"/>
                    <a:pt x="4579" y="21594"/>
                  </a:cubicBezTo>
                  <a:cubicBezTo>
                    <a:pt x="5591" y="21594"/>
                    <a:pt x="6605" y="21211"/>
                    <a:pt x="7394" y="20447"/>
                  </a:cubicBezTo>
                  <a:cubicBezTo>
                    <a:pt x="7394" y="20447"/>
                    <a:pt x="23685" y="4457"/>
                    <a:pt x="23685" y="4457"/>
                  </a:cubicBezTo>
                  <a:cubicBezTo>
                    <a:pt x="25468" y="2613"/>
                    <a:pt x="23903" y="1"/>
                    <a:pt x="218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flipH="1">
              <a:off x="6060270" y="3006937"/>
              <a:ext cx="773591" cy="1351023"/>
            </a:xfrm>
            <a:custGeom>
              <a:rect b="b" l="l" r="r" t="t"/>
              <a:pathLst>
                <a:path extrusionOk="0" h="35144" w="15164">
                  <a:moveTo>
                    <a:pt x="4425" y="0"/>
                  </a:moveTo>
                  <a:cubicBezTo>
                    <a:pt x="4123" y="0"/>
                    <a:pt x="3816" y="34"/>
                    <a:pt x="3509" y="106"/>
                  </a:cubicBezTo>
                  <a:cubicBezTo>
                    <a:pt x="1328" y="607"/>
                    <a:pt x="0" y="2762"/>
                    <a:pt x="501" y="4943"/>
                  </a:cubicBezTo>
                  <a:lnTo>
                    <a:pt x="6842" y="32036"/>
                  </a:lnTo>
                  <a:cubicBezTo>
                    <a:pt x="7268" y="33890"/>
                    <a:pt x="8922" y="35143"/>
                    <a:pt x="10752" y="35143"/>
                  </a:cubicBezTo>
                  <a:cubicBezTo>
                    <a:pt x="11053" y="35143"/>
                    <a:pt x="11354" y="35093"/>
                    <a:pt x="11654" y="35043"/>
                  </a:cubicBezTo>
                  <a:cubicBezTo>
                    <a:pt x="13835" y="34517"/>
                    <a:pt x="15163" y="32361"/>
                    <a:pt x="14662" y="30206"/>
                  </a:cubicBezTo>
                  <a:lnTo>
                    <a:pt x="8321" y="3113"/>
                  </a:lnTo>
                  <a:cubicBezTo>
                    <a:pt x="7891" y="1243"/>
                    <a:pt x="6245" y="0"/>
                    <a:pt x="442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flipH="1">
              <a:off x="7628982" y="2826404"/>
              <a:ext cx="1352816" cy="1353275"/>
            </a:xfrm>
            <a:custGeom>
              <a:rect b="b" l="l" r="r" t="t"/>
              <a:pathLst>
                <a:path extrusionOk="0" h="26527" w="26518">
                  <a:moveTo>
                    <a:pt x="22077" y="0"/>
                  </a:moveTo>
                  <a:cubicBezTo>
                    <a:pt x="21017" y="0"/>
                    <a:pt x="19959" y="414"/>
                    <a:pt x="19174" y="1239"/>
                  </a:cubicBezTo>
                  <a:lnTo>
                    <a:pt x="1529" y="19735"/>
                  </a:lnTo>
                  <a:cubicBezTo>
                    <a:pt x="1" y="21339"/>
                    <a:pt x="51" y="23870"/>
                    <a:pt x="1655" y="25424"/>
                  </a:cubicBezTo>
                  <a:cubicBezTo>
                    <a:pt x="2432" y="26151"/>
                    <a:pt x="3434" y="26527"/>
                    <a:pt x="4437" y="26527"/>
                  </a:cubicBezTo>
                  <a:cubicBezTo>
                    <a:pt x="5489" y="26527"/>
                    <a:pt x="6542" y="26101"/>
                    <a:pt x="7344" y="25274"/>
                  </a:cubicBezTo>
                  <a:lnTo>
                    <a:pt x="24988" y="6803"/>
                  </a:lnTo>
                  <a:cubicBezTo>
                    <a:pt x="26517" y="5199"/>
                    <a:pt x="26467" y="2642"/>
                    <a:pt x="24863" y="1113"/>
                  </a:cubicBezTo>
                  <a:cubicBezTo>
                    <a:pt x="24083" y="370"/>
                    <a:pt x="23079" y="0"/>
                    <a:pt x="220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flipH="1">
              <a:off x="6567798" y="2682448"/>
              <a:ext cx="1838683" cy="2933822"/>
            </a:xfrm>
            <a:custGeom>
              <a:rect b="b" l="l" r="r" t="t"/>
              <a:pathLst>
                <a:path extrusionOk="0" h="57509" w="36042">
                  <a:moveTo>
                    <a:pt x="27069" y="0"/>
                  </a:moveTo>
                  <a:lnTo>
                    <a:pt x="14813" y="101"/>
                  </a:lnTo>
                  <a:lnTo>
                    <a:pt x="7971" y="17068"/>
                  </a:lnTo>
                  <a:cubicBezTo>
                    <a:pt x="4612" y="26567"/>
                    <a:pt x="1" y="39675"/>
                    <a:pt x="1680" y="47119"/>
                  </a:cubicBezTo>
                  <a:cubicBezTo>
                    <a:pt x="2006" y="48572"/>
                    <a:pt x="3134" y="49725"/>
                    <a:pt x="4562" y="50101"/>
                  </a:cubicBezTo>
                  <a:cubicBezTo>
                    <a:pt x="5693" y="50405"/>
                    <a:pt x="6881" y="50524"/>
                    <a:pt x="8104" y="50524"/>
                  </a:cubicBezTo>
                  <a:cubicBezTo>
                    <a:pt x="11810" y="50524"/>
                    <a:pt x="15831" y="49438"/>
                    <a:pt x="19525" y="49174"/>
                  </a:cubicBezTo>
                  <a:lnTo>
                    <a:pt x="19525" y="49174"/>
                  </a:lnTo>
                  <a:lnTo>
                    <a:pt x="19299" y="53359"/>
                  </a:lnTo>
                  <a:lnTo>
                    <a:pt x="19174" y="57419"/>
                  </a:lnTo>
                  <a:cubicBezTo>
                    <a:pt x="20284" y="57480"/>
                    <a:pt x="21386" y="57508"/>
                    <a:pt x="22470" y="57508"/>
                  </a:cubicBezTo>
                  <a:cubicBezTo>
                    <a:pt x="27700" y="57508"/>
                    <a:pt x="32533" y="56845"/>
                    <a:pt x="36041" y="55890"/>
                  </a:cubicBezTo>
                  <a:cubicBezTo>
                    <a:pt x="34061" y="46266"/>
                    <a:pt x="33259" y="31128"/>
                    <a:pt x="36041" y="19123"/>
                  </a:cubicBezTo>
                  <a:lnTo>
                    <a:pt x="35490" y="4036"/>
                  </a:lnTo>
                  <a:lnTo>
                    <a:pt x="270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flipH="1">
              <a:off x="6145991" y="2888282"/>
              <a:ext cx="537035" cy="1186558"/>
            </a:xfrm>
            <a:custGeom>
              <a:rect b="b" l="l" r="r" t="t"/>
              <a:pathLst>
                <a:path extrusionOk="0" h="23259" w="10527">
                  <a:moveTo>
                    <a:pt x="1705" y="1"/>
                  </a:moveTo>
                  <a:lnTo>
                    <a:pt x="1" y="23209"/>
                  </a:lnTo>
                  <a:cubicBezTo>
                    <a:pt x="479" y="23241"/>
                    <a:pt x="961" y="23258"/>
                    <a:pt x="1444" y="23258"/>
                  </a:cubicBezTo>
                  <a:cubicBezTo>
                    <a:pt x="4654" y="23258"/>
                    <a:pt x="7913" y="22511"/>
                    <a:pt x="10527" y="20702"/>
                  </a:cubicBezTo>
                  <a:lnTo>
                    <a:pt x="7544" y="7394"/>
                  </a:lnTo>
                  <a:cubicBezTo>
                    <a:pt x="6818" y="4186"/>
                    <a:pt x="4662" y="1454"/>
                    <a:pt x="17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flipH="1">
              <a:off x="7397603" y="2687549"/>
              <a:ext cx="1095802" cy="1028054"/>
            </a:xfrm>
            <a:custGeom>
              <a:rect b="b" l="l" r="r" t="t"/>
              <a:pathLst>
                <a:path extrusionOk="0" h="20152" w="21480">
                  <a:moveTo>
                    <a:pt x="16517" y="1"/>
                  </a:moveTo>
                  <a:cubicBezTo>
                    <a:pt x="14111" y="76"/>
                    <a:pt x="11805" y="928"/>
                    <a:pt x="9900" y="2382"/>
                  </a:cubicBezTo>
                  <a:lnTo>
                    <a:pt x="1" y="11505"/>
                  </a:lnTo>
                  <a:cubicBezTo>
                    <a:pt x="1379" y="15114"/>
                    <a:pt x="3935" y="17870"/>
                    <a:pt x="6843" y="20151"/>
                  </a:cubicBezTo>
                  <a:lnTo>
                    <a:pt x="12482" y="16868"/>
                  </a:lnTo>
                  <a:lnTo>
                    <a:pt x="21479" y="6993"/>
                  </a:lnTo>
                  <a:lnTo>
                    <a:pt x="1651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flipH="1">
              <a:off x="6789051" y="2682448"/>
              <a:ext cx="592029" cy="499998"/>
            </a:xfrm>
            <a:custGeom>
              <a:rect b="b" l="l" r="r" t="t"/>
              <a:pathLst>
                <a:path extrusionOk="0" h="9801" w="11605">
                  <a:moveTo>
                    <a:pt x="6968" y="0"/>
                  </a:moveTo>
                  <a:lnTo>
                    <a:pt x="0" y="51"/>
                  </a:lnTo>
                  <a:lnTo>
                    <a:pt x="3885" y="9800"/>
                  </a:lnTo>
                  <a:lnTo>
                    <a:pt x="11604" y="2231"/>
                  </a:lnTo>
                  <a:lnTo>
                    <a:pt x="696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flipH="1">
              <a:off x="6474582" y="3173033"/>
              <a:ext cx="145801" cy="816138"/>
            </a:xfrm>
            <a:custGeom>
              <a:rect b="b" l="l" r="r" t="t"/>
              <a:pathLst>
                <a:path extrusionOk="0" h="15998" w="2858">
                  <a:moveTo>
                    <a:pt x="2755" y="1"/>
                  </a:moveTo>
                  <a:cubicBezTo>
                    <a:pt x="2716" y="1"/>
                    <a:pt x="2682" y="42"/>
                    <a:pt x="2682" y="83"/>
                  </a:cubicBezTo>
                  <a:cubicBezTo>
                    <a:pt x="1956" y="6173"/>
                    <a:pt x="26" y="15797"/>
                    <a:pt x="1" y="15897"/>
                  </a:cubicBezTo>
                  <a:cubicBezTo>
                    <a:pt x="1" y="15948"/>
                    <a:pt x="26" y="15998"/>
                    <a:pt x="76" y="15998"/>
                  </a:cubicBezTo>
                  <a:lnTo>
                    <a:pt x="101" y="15998"/>
                  </a:lnTo>
                  <a:cubicBezTo>
                    <a:pt x="151" y="15998"/>
                    <a:pt x="176" y="15973"/>
                    <a:pt x="201" y="15948"/>
                  </a:cubicBezTo>
                  <a:cubicBezTo>
                    <a:pt x="201" y="15847"/>
                    <a:pt x="2131" y="6198"/>
                    <a:pt x="2858" y="108"/>
                  </a:cubicBezTo>
                  <a:cubicBezTo>
                    <a:pt x="2858" y="58"/>
                    <a:pt x="2833" y="8"/>
                    <a:pt x="2783" y="8"/>
                  </a:cubicBezTo>
                  <a:cubicBezTo>
                    <a:pt x="2773" y="3"/>
                    <a:pt x="2764" y="1"/>
                    <a:pt x="275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flipH="1">
              <a:off x="6411940" y="3418350"/>
              <a:ext cx="131721" cy="184674"/>
            </a:xfrm>
            <a:custGeom>
              <a:rect b="b" l="l" r="r" t="t"/>
              <a:pathLst>
                <a:path extrusionOk="0" h="3620" w="2582">
                  <a:moveTo>
                    <a:pt x="2467" y="1"/>
                  </a:moveTo>
                  <a:cubicBezTo>
                    <a:pt x="2433" y="1"/>
                    <a:pt x="2406" y="24"/>
                    <a:pt x="2406" y="61"/>
                  </a:cubicBezTo>
                  <a:cubicBezTo>
                    <a:pt x="2381" y="86"/>
                    <a:pt x="1680" y="2367"/>
                    <a:pt x="51" y="3444"/>
                  </a:cubicBezTo>
                  <a:cubicBezTo>
                    <a:pt x="0" y="3469"/>
                    <a:pt x="0" y="3544"/>
                    <a:pt x="25" y="3570"/>
                  </a:cubicBezTo>
                  <a:cubicBezTo>
                    <a:pt x="51" y="3595"/>
                    <a:pt x="76" y="3620"/>
                    <a:pt x="101" y="3620"/>
                  </a:cubicBezTo>
                  <a:cubicBezTo>
                    <a:pt x="126" y="3620"/>
                    <a:pt x="126" y="3620"/>
                    <a:pt x="151" y="3595"/>
                  </a:cubicBezTo>
                  <a:cubicBezTo>
                    <a:pt x="1855" y="2492"/>
                    <a:pt x="2532" y="211"/>
                    <a:pt x="2582" y="111"/>
                  </a:cubicBezTo>
                  <a:cubicBezTo>
                    <a:pt x="2582" y="61"/>
                    <a:pt x="2557" y="11"/>
                    <a:pt x="2507" y="11"/>
                  </a:cubicBezTo>
                  <a:cubicBezTo>
                    <a:pt x="2493" y="4"/>
                    <a:pt x="2480" y="1"/>
                    <a:pt x="246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flipH="1">
              <a:off x="7722390" y="2869101"/>
              <a:ext cx="269818" cy="727576"/>
            </a:xfrm>
            <a:custGeom>
              <a:rect b="b" l="l" r="r" t="t"/>
              <a:pathLst>
                <a:path extrusionOk="0" h="14262" w="5289">
                  <a:moveTo>
                    <a:pt x="5038" y="1"/>
                  </a:moveTo>
                  <a:cubicBezTo>
                    <a:pt x="4988" y="1"/>
                    <a:pt x="4938" y="51"/>
                    <a:pt x="4938" y="101"/>
                  </a:cubicBezTo>
                  <a:cubicBezTo>
                    <a:pt x="4938" y="176"/>
                    <a:pt x="5088" y="7294"/>
                    <a:pt x="25" y="14111"/>
                  </a:cubicBezTo>
                  <a:cubicBezTo>
                    <a:pt x="0" y="14161"/>
                    <a:pt x="0" y="14211"/>
                    <a:pt x="50" y="14261"/>
                  </a:cubicBezTo>
                  <a:lnTo>
                    <a:pt x="100" y="14261"/>
                  </a:lnTo>
                  <a:cubicBezTo>
                    <a:pt x="126" y="14261"/>
                    <a:pt x="151" y="14261"/>
                    <a:pt x="176" y="14236"/>
                  </a:cubicBezTo>
                  <a:cubicBezTo>
                    <a:pt x="5288" y="7369"/>
                    <a:pt x="5138" y="151"/>
                    <a:pt x="5138" y="101"/>
                  </a:cubicBezTo>
                  <a:cubicBezTo>
                    <a:pt x="5138" y="51"/>
                    <a:pt x="5088" y="1"/>
                    <a:pt x="503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flipH="1">
              <a:off x="6864505" y="2273329"/>
              <a:ext cx="456482" cy="515507"/>
            </a:xfrm>
            <a:custGeom>
              <a:rect b="b" l="l" r="r" t="t"/>
              <a:pathLst>
                <a:path extrusionOk="0" h="10105" w="8948">
                  <a:moveTo>
                    <a:pt x="1880" y="0"/>
                  </a:moveTo>
                  <a:lnTo>
                    <a:pt x="0" y="8071"/>
                  </a:lnTo>
                  <a:cubicBezTo>
                    <a:pt x="0" y="8071"/>
                    <a:pt x="3277" y="10105"/>
                    <a:pt x="6307" y="10105"/>
                  </a:cubicBezTo>
                  <a:cubicBezTo>
                    <a:pt x="7053" y="10105"/>
                    <a:pt x="7783" y="9981"/>
                    <a:pt x="8446" y="9675"/>
                  </a:cubicBezTo>
                  <a:lnTo>
                    <a:pt x="8948" y="3259"/>
                  </a:lnTo>
                  <a:lnTo>
                    <a:pt x="188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flipH="1">
              <a:off x="6872166" y="2489366"/>
              <a:ext cx="287725" cy="162432"/>
            </a:xfrm>
            <a:custGeom>
              <a:rect b="b" l="l" r="r" t="t"/>
              <a:pathLst>
                <a:path extrusionOk="0" h="3184" w="5640">
                  <a:moveTo>
                    <a:pt x="0" y="1"/>
                  </a:moveTo>
                  <a:cubicBezTo>
                    <a:pt x="0" y="1"/>
                    <a:pt x="1253" y="2432"/>
                    <a:pt x="5464" y="3184"/>
                  </a:cubicBezTo>
                  <a:lnTo>
                    <a:pt x="5639" y="928"/>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flipH="1">
              <a:off x="6588300" y="1559311"/>
              <a:ext cx="930871" cy="1020555"/>
            </a:xfrm>
            <a:custGeom>
              <a:rect b="b" l="l" r="r" t="t"/>
              <a:pathLst>
                <a:path extrusionOk="0" h="20005" w="18247">
                  <a:moveTo>
                    <a:pt x="11741" y="0"/>
                  </a:moveTo>
                  <a:cubicBezTo>
                    <a:pt x="11608" y="0"/>
                    <a:pt x="11470" y="4"/>
                    <a:pt x="11329" y="12"/>
                  </a:cubicBezTo>
                  <a:cubicBezTo>
                    <a:pt x="3384" y="539"/>
                    <a:pt x="0" y="5050"/>
                    <a:pt x="2031" y="12168"/>
                  </a:cubicBezTo>
                  <a:cubicBezTo>
                    <a:pt x="3449" y="17122"/>
                    <a:pt x="6692" y="20005"/>
                    <a:pt x="11115" y="20005"/>
                  </a:cubicBezTo>
                  <a:cubicBezTo>
                    <a:pt x="11771" y="20005"/>
                    <a:pt x="12453" y="19941"/>
                    <a:pt x="13158" y="19812"/>
                  </a:cubicBezTo>
                  <a:cubicBezTo>
                    <a:pt x="18196" y="18860"/>
                    <a:pt x="18246" y="14599"/>
                    <a:pt x="17494" y="10288"/>
                  </a:cubicBezTo>
                  <a:cubicBezTo>
                    <a:pt x="16449" y="4307"/>
                    <a:pt x="16087" y="0"/>
                    <a:pt x="117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flipH="1" rot="-899955">
              <a:off x="6670169" y="1913794"/>
              <a:ext cx="161150" cy="46320"/>
            </a:xfrm>
            <a:custGeom>
              <a:rect b="b" l="l" r="r" t="t"/>
              <a:pathLst>
                <a:path extrusionOk="0" h="908" w="3159">
                  <a:moveTo>
                    <a:pt x="999" y="0"/>
                  </a:moveTo>
                  <a:cubicBezTo>
                    <a:pt x="612" y="0"/>
                    <a:pt x="256" y="109"/>
                    <a:pt x="0" y="382"/>
                  </a:cubicBezTo>
                  <a:cubicBezTo>
                    <a:pt x="52" y="380"/>
                    <a:pt x="106" y="379"/>
                    <a:pt x="160" y="379"/>
                  </a:cubicBezTo>
                  <a:cubicBezTo>
                    <a:pt x="1409" y="379"/>
                    <a:pt x="3158" y="908"/>
                    <a:pt x="3158" y="908"/>
                  </a:cubicBezTo>
                  <a:cubicBezTo>
                    <a:pt x="2704" y="454"/>
                    <a:pt x="1788" y="0"/>
                    <a:pt x="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flipH="1" rot="1800032">
              <a:off x="6988550" y="1966033"/>
              <a:ext cx="152160" cy="70801"/>
            </a:xfrm>
            <a:custGeom>
              <a:rect b="b" l="l" r="r" t="t"/>
              <a:pathLst>
                <a:path extrusionOk="0" h="1388" w="2983">
                  <a:moveTo>
                    <a:pt x="2284" y="0"/>
                  </a:moveTo>
                  <a:cubicBezTo>
                    <a:pt x="1418" y="0"/>
                    <a:pt x="408" y="747"/>
                    <a:pt x="0" y="1388"/>
                  </a:cubicBezTo>
                  <a:cubicBezTo>
                    <a:pt x="0" y="1388"/>
                    <a:pt x="1754" y="410"/>
                    <a:pt x="2983" y="210"/>
                  </a:cubicBezTo>
                  <a:cubicBezTo>
                    <a:pt x="2774" y="63"/>
                    <a:pt x="2535" y="0"/>
                    <a:pt x="2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flipH="1">
              <a:off x="6787802" y="2142840"/>
              <a:ext cx="63973" cy="108815"/>
            </a:xfrm>
            <a:custGeom>
              <a:rect b="b" l="l" r="r" t="t"/>
              <a:pathLst>
                <a:path extrusionOk="0" h="2133" w="1254">
                  <a:moveTo>
                    <a:pt x="205" y="1"/>
                  </a:moveTo>
                  <a:cubicBezTo>
                    <a:pt x="172" y="1"/>
                    <a:pt x="136" y="9"/>
                    <a:pt x="101" y="27"/>
                  </a:cubicBezTo>
                  <a:cubicBezTo>
                    <a:pt x="25" y="77"/>
                    <a:pt x="0" y="177"/>
                    <a:pt x="50" y="278"/>
                  </a:cubicBezTo>
                  <a:cubicBezTo>
                    <a:pt x="126" y="403"/>
                    <a:pt x="276" y="578"/>
                    <a:pt x="451" y="779"/>
                  </a:cubicBezTo>
                  <a:cubicBezTo>
                    <a:pt x="602" y="929"/>
                    <a:pt x="727" y="1105"/>
                    <a:pt x="802" y="1205"/>
                  </a:cubicBezTo>
                  <a:cubicBezTo>
                    <a:pt x="877" y="1305"/>
                    <a:pt x="877" y="1405"/>
                    <a:pt x="852" y="1481"/>
                  </a:cubicBezTo>
                  <a:cubicBezTo>
                    <a:pt x="827" y="1581"/>
                    <a:pt x="677" y="1681"/>
                    <a:pt x="476" y="1781"/>
                  </a:cubicBezTo>
                  <a:cubicBezTo>
                    <a:pt x="376" y="1806"/>
                    <a:pt x="326" y="1907"/>
                    <a:pt x="351" y="2007"/>
                  </a:cubicBezTo>
                  <a:cubicBezTo>
                    <a:pt x="401" y="2082"/>
                    <a:pt x="451" y="2132"/>
                    <a:pt x="527" y="2132"/>
                  </a:cubicBezTo>
                  <a:cubicBezTo>
                    <a:pt x="552" y="2132"/>
                    <a:pt x="577" y="2132"/>
                    <a:pt x="602" y="2107"/>
                  </a:cubicBezTo>
                  <a:cubicBezTo>
                    <a:pt x="928" y="1982"/>
                    <a:pt x="1128" y="1806"/>
                    <a:pt x="1203" y="1581"/>
                  </a:cubicBezTo>
                  <a:cubicBezTo>
                    <a:pt x="1253" y="1456"/>
                    <a:pt x="1253" y="1255"/>
                    <a:pt x="1128" y="1030"/>
                  </a:cubicBezTo>
                  <a:cubicBezTo>
                    <a:pt x="1028" y="879"/>
                    <a:pt x="877" y="704"/>
                    <a:pt x="727" y="528"/>
                  </a:cubicBezTo>
                  <a:cubicBezTo>
                    <a:pt x="577" y="378"/>
                    <a:pt x="426" y="202"/>
                    <a:pt x="351" y="77"/>
                  </a:cubicBezTo>
                  <a:cubicBezTo>
                    <a:pt x="319" y="29"/>
                    <a:pt x="265" y="1"/>
                    <a:pt x="2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flipH="1">
              <a:off x="6744333" y="2283532"/>
              <a:ext cx="200795" cy="69584"/>
            </a:xfrm>
            <a:custGeom>
              <a:rect b="b" l="l" r="r" t="t"/>
              <a:pathLst>
                <a:path extrusionOk="0" h="1364" w="3936">
                  <a:moveTo>
                    <a:pt x="3936" y="1"/>
                  </a:moveTo>
                  <a:lnTo>
                    <a:pt x="3936" y="1"/>
                  </a:lnTo>
                  <a:cubicBezTo>
                    <a:pt x="2707" y="327"/>
                    <a:pt x="1404" y="527"/>
                    <a:pt x="1" y="602"/>
                  </a:cubicBezTo>
                  <a:cubicBezTo>
                    <a:pt x="380" y="1142"/>
                    <a:pt x="1002" y="1364"/>
                    <a:pt x="1642" y="1364"/>
                  </a:cubicBezTo>
                  <a:cubicBezTo>
                    <a:pt x="2695" y="1364"/>
                    <a:pt x="3795" y="765"/>
                    <a:pt x="39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2"/>
            <p:cNvSpPr/>
            <p:nvPr/>
          </p:nvSpPr>
          <p:spPr>
            <a:xfrm flipH="1">
              <a:off x="6677867" y="2031582"/>
              <a:ext cx="130445" cy="38822"/>
            </a:xfrm>
            <a:custGeom>
              <a:rect b="b" l="l" r="r" t="t"/>
              <a:pathLst>
                <a:path extrusionOk="0" h="761" w="2557">
                  <a:moveTo>
                    <a:pt x="1577" y="1"/>
                  </a:moveTo>
                  <a:cubicBezTo>
                    <a:pt x="1080" y="1"/>
                    <a:pt x="587" y="123"/>
                    <a:pt x="126" y="353"/>
                  </a:cubicBezTo>
                  <a:cubicBezTo>
                    <a:pt x="25" y="404"/>
                    <a:pt x="0" y="579"/>
                    <a:pt x="76" y="654"/>
                  </a:cubicBezTo>
                  <a:cubicBezTo>
                    <a:pt x="122" y="731"/>
                    <a:pt x="187" y="761"/>
                    <a:pt x="253" y="761"/>
                  </a:cubicBezTo>
                  <a:cubicBezTo>
                    <a:pt x="295" y="761"/>
                    <a:pt x="337" y="749"/>
                    <a:pt x="376" y="729"/>
                  </a:cubicBezTo>
                  <a:cubicBezTo>
                    <a:pt x="733" y="543"/>
                    <a:pt x="1129" y="453"/>
                    <a:pt x="1527" y="453"/>
                  </a:cubicBezTo>
                  <a:cubicBezTo>
                    <a:pt x="1772" y="453"/>
                    <a:pt x="2017" y="487"/>
                    <a:pt x="2256" y="554"/>
                  </a:cubicBezTo>
                  <a:cubicBezTo>
                    <a:pt x="2269" y="557"/>
                    <a:pt x="2282" y="558"/>
                    <a:pt x="2296" y="558"/>
                  </a:cubicBezTo>
                  <a:cubicBezTo>
                    <a:pt x="2407" y="558"/>
                    <a:pt x="2509" y="468"/>
                    <a:pt x="2532" y="378"/>
                  </a:cubicBezTo>
                  <a:cubicBezTo>
                    <a:pt x="2557" y="253"/>
                    <a:pt x="2457" y="128"/>
                    <a:pt x="2356" y="103"/>
                  </a:cubicBezTo>
                  <a:cubicBezTo>
                    <a:pt x="2098" y="34"/>
                    <a:pt x="1837" y="1"/>
                    <a:pt x="157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p:cNvSpPr/>
            <p:nvPr/>
          </p:nvSpPr>
          <p:spPr>
            <a:xfrm flipH="1">
              <a:off x="6971903" y="2084074"/>
              <a:ext cx="127895" cy="50505"/>
            </a:xfrm>
            <a:custGeom>
              <a:rect b="b" l="l" r="r" t="t"/>
              <a:pathLst>
                <a:path extrusionOk="0" h="990" w="2507">
                  <a:moveTo>
                    <a:pt x="1923" y="1"/>
                  </a:moveTo>
                  <a:cubicBezTo>
                    <a:pt x="1296" y="1"/>
                    <a:pt x="671" y="203"/>
                    <a:pt x="150" y="578"/>
                  </a:cubicBezTo>
                  <a:cubicBezTo>
                    <a:pt x="50" y="628"/>
                    <a:pt x="0" y="778"/>
                    <a:pt x="75" y="878"/>
                  </a:cubicBezTo>
                  <a:cubicBezTo>
                    <a:pt x="125" y="945"/>
                    <a:pt x="209" y="990"/>
                    <a:pt x="289" y="990"/>
                  </a:cubicBezTo>
                  <a:cubicBezTo>
                    <a:pt x="329" y="990"/>
                    <a:pt x="368" y="979"/>
                    <a:pt x="401" y="953"/>
                  </a:cubicBezTo>
                  <a:cubicBezTo>
                    <a:pt x="826" y="635"/>
                    <a:pt x="1377" y="460"/>
                    <a:pt x="1917" y="460"/>
                  </a:cubicBezTo>
                  <a:cubicBezTo>
                    <a:pt x="2014" y="460"/>
                    <a:pt x="2110" y="466"/>
                    <a:pt x="2206" y="477"/>
                  </a:cubicBezTo>
                  <a:cubicBezTo>
                    <a:pt x="2331" y="477"/>
                    <a:pt x="2456" y="427"/>
                    <a:pt x="2481" y="302"/>
                  </a:cubicBezTo>
                  <a:cubicBezTo>
                    <a:pt x="2506" y="202"/>
                    <a:pt x="2431" y="51"/>
                    <a:pt x="2306" y="26"/>
                  </a:cubicBezTo>
                  <a:cubicBezTo>
                    <a:pt x="2179" y="9"/>
                    <a:pt x="2051" y="1"/>
                    <a:pt x="19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p:cNvSpPr/>
            <p:nvPr/>
          </p:nvSpPr>
          <p:spPr>
            <a:xfrm flipH="1">
              <a:off x="7304295" y="2156919"/>
              <a:ext cx="212324" cy="213855"/>
            </a:xfrm>
            <a:custGeom>
              <a:rect b="b" l="l" r="r" t="t"/>
              <a:pathLst>
                <a:path extrusionOk="0" h="4192" w="4162">
                  <a:moveTo>
                    <a:pt x="1483" y="0"/>
                  </a:moveTo>
                  <a:cubicBezTo>
                    <a:pt x="1247" y="0"/>
                    <a:pt x="1024" y="57"/>
                    <a:pt x="828" y="177"/>
                  </a:cubicBezTo>
                  <a:cubicBezTo>
                    <a:pt x="76" y="678"/>
                    <a:pt x="1" y="1931"/>
                    <a:pt x="677" y="2984"/>
                  </a:cubicBezTo>
                  <a:cubicBezTo>
                    <a:pt x="1166" y="3745"/>
                    <a:pt x="1904" y="4191"/>
                    <a:pt x="2569" y="4191"/>
                  </a:cubicBezTo>
                  <a:cubicBezTo>
                    <a:pt x="2824" y="4191"/>
                    <a:pt x="3068" y="4126"/>
                    <a:pt x="3284" y="3987"/>
                  </a:cubicBezTo>
                  <a:cubicBezTo>
                    <a:pt x="4036" y="3510"/>
                    <a:pt x="4161" y="2332"/>
                    <a:pt x="3484" y="1280"/>
                  </a:cubicBezTo>
                  <a:cubicBezTo>
                    <a:pt x="2979" y="493"/>
                    <a:pt x="2179" y="0"/>
                    <a:pt x="14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2"/>
            <p:cNvSpPr/>
            <p:nvPr/>
          </p:nvSpPr>
          <p:spPr>
            <a:xfrm flipH="1">
              <a:off x="7356741" y="2192781"/>
              <a:ext cx="121518" cy="112539"/>
            </a:xfrm>
            <a:custGeom>
              <a:rect b="b" l="l" r="r" t="t"/>
              <a:pathLst>
                <a:path extrusionOk="0" h="2206" w="2382">
                  <a:moveTo>
                    <a:pt x="841" y="0"/>
                  </a:moveTo>
                  <a:cubicBezTo>
                    <a:pt x="750" y="0"/>
                    <a:pt x="660" y="17"/>
                    <a:pt x="577" y="51"/>
                  </a:cubicBezTo>
                  <a:cubicBezTo>
                    <a:pt x="151" y="201"/>
                    <a:pt x="0" y="652"/>
                    <a:pt x="76" y="1028"/>
                  </a:cubicBezTo>
                  <a:cubicBezTo>
                    <a:pt x="97" y="1115"/>
                    <a:pt x="176" y="1183"/>
                    <a:pt x="262" y="1183"/>
                  </a:cubicBezTo>
                  <a:cubicBezTo>
                    <a:pt x="275" y="1183"/>
                    <a:pt x="288" y="1182"/>
                    <a:pt x="301" y="1178"/>
                  </a:cubicBezTo>
                  <a:cubicBezTo>
                    <a:pt x="401" y="1153"/>
                    <a:pt x="452" y="1078"/>
                    <a:pt x="452" y="978"/>
                  </a:cubicBezTo>
                  <a:cubicBezTo>
                    <a:pt x="401" y="752"/>
                    <a:pt x="477" y="452"/>
                    <a:pt x="702" y="376"/>
                  </a:cubicBezTo>
                  <a:cubicBezTo>
                    <a:pt x="736" y="365"/>
                    <a:pt x="773" y="360"/>
                    <a:pt x="810" y="360"/>
                  </a:cubicBezTo>
                  <a:cubicBezTo>
                    <a:pt x="939" y="360"/>
                    <a:pt x="1081" y="418"/>
                    <a:pt x="1178" y="477"/>
                  </a:cubicBezTo>
                  <a:cubicBezTo>
                    <a:pt x="1304" y="577"/>
                    <a:pt x="1379" y="702"/>
                    <a:pt x="1404" y="853"/>
                  </a:cubicBezTo>
                  <a:cubicBezTo>
                    <a:pt x="1404" y="928"/>
                    <a:pt x="1404" y="1003"/>
                    <a:pt x="1379" y="1103"/>
                  </a:cubicBezTo>
                  <a:cubicBezTo>
                    <a:pt x="1354" y="1228"/>
                    <a:pt x="1329" y="1379"/>
                    <a:pt x="1379" y="1529"/>
                  </a:cubicBezTo>
                  <a:cubicBezTo>
                    <a:pt x="1454" y="1930"/>
                    <a:pt x="1830" y="2156"/>
                    <a:pt x="2156" y="2206"/>
                  </a:cubicBezTo>
                  <a:lnTo>
                    <a:pt x="2181" y="2206"/>
                  </a:lnTo>
                  <a:cubicBezTo>
                    <a:pt x="2281" y="2206"/>
                    <a:pt x="2356" y="2156"/>
                    <a:pt x="2356" y="2056"/>
                  </a:cubicBezTo>
                  <a:cubicBezTo>
                    <a:pt x="2381" y="1955"/>
                    <a:pt x="2306" y="1855"/>
                    <a:pt x="2206" y="1855"/>
                  </a:cubicBezTo>
                  <a:cubicBezTo>
                    <a:pt x="2006" y="1805"/>
                    <a:pt x="1780" y="1680"/>
                    <a:pt x="1730" y="1454"/>
                  </a:cubicBezTo>
                  <a:cubicBezTo>
                    <a:pt x="1705" y="1354"/>
                    <a:pt x="1730" y="1279"/>
                    <a:pt x="1730" y="1153"/>
                  </a:cubicBezTo>
                  <a:cubicBezTo>
                    <a:pt x="1755" y="1053"/>
                    <a:pt x="1780" y="928"/>
                    <a:pt x="1755" y="802"/>
                  </a:cubicBezTo>
                  <a:cubicBezTo>
                    <a:pt x="1730" y="552"/>
                    <a:pt x="1605" y="326"/>
                    <a:pt x="1404" y="201"/>
                  </a:cubicBezTo>
                  <a:cubicBezTo>
                    <a:pt x="1220" y="67"/>
                    <a:pt x="1025" y="0"/>
                    <a:pt x="8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2"/>
            <p:cNvSpPr/>
            <p:nvPr/>
          </p:nvSpPr>
          <p:spPr>
            <a:xfrm flipH="1" rot="2179813">
              <a:off x="5512651" y="2358290"/>
              <a:ext cx="692155" cy="494987"/>
            </a:xfrm>
            <a:custGeom>
              <a:rect b="b" l="l" r="r" t="t"/>
              <a:pathLst>
                <a:path extrusionOk="0" h="9703" w="13568">
                  <a:moveTo>
                    <a:pt x="11846" y="1"/>
                  </a:moveTo>
                  <a:cubicBezTo>
                    <a:pt x="10155" y="1"/>
                    <a:pt x="3367" y="2157"/>
                    <a:pt x="3367" y="2157"/>
                  </a:cubicBezTo>
                  <a:lnTo>
                    <a:pt x="510" y="5415"/>
                  </a:lnTo>
                  <a:cubicBezTo>
                    <a:pt x="510" y="5415"/>
                    <a:pt x="0" y="9703"/>
                    <a:pt x="3513" y="9703"/>
                  </a:cubicBezTo>
                  <a:cubicBezTo>
                    <a:pt x="3817" y="9703"/>
                    <a:pt x="4152" y="9671"/>
                    <a:pt x="4520" y="9601"/>
                  </a:cubicBezTo>
                  <a:cubicBezTo>
                    <a:pt x="5698" y="9400"/>
                    <a:pt x="8179" y="7796"/>
                    <a:pt x="10560" y="6994"/>
                  </a:cubicBezTo>
                  <a:cubicBezTo>
                    <a:pt x="10560" y="6994"/>
                    <a:pt x="13191" y="6242"/>
                    <a:pt x="13392" y="5816"/>
                  </a:cubicBezTo>
                  <a:cubicBezTo>
                    <a:pt x="13567" y="5415"/>
                    <a:pt x="11011" y="5190"/>
                    <a:pt x="11011" y="5190"/>
                  </a:cubicBezTo>
                  <a:cubicBezTo>
                    <a:pt x="11011" y="5190"/>
                    <a:pt x="13066" y="4889"/>
                    <a:pt x="13292" y="4262"/>
                  </a:cubicBezTo>
                  <a:cubicBezTo>
                    <a:pt x="13517" y="3636"/>
                    <a:pt x="10835" y="3510"/>
                    <a:pt x="10835" y="3510"/>
                  </a:cubicBezTo>
                  <a:cubicBezTo>
                    <a:pt x="10835" y="3510"/>
                    <a:pt x="13442" y="2383"/>
                    <a:pt x="13266" y="1731"/>
                  </a:cubicBezTo>
                  <a:cubicBezTo>
                    <a:pt x="13208" y="1489"/>
                    <a:pt x="12896" y="1408"/>
                    <a:pt x="12506" y="1408"/>
                  </a:cubicBezTo>
                  <a:cubicBezTo>
                    <a:pt x="11727" y="1408"/>
                    <a:pt x="10635" y="1731"/>
                    <a:pt x="10635" y="1731"/>
                  </a:cubicBezTo>
                  <a:cubicBezTo>
                    <a:pt x="10635" y="1731"/>
                    <a:pt x="12515" y="754"/>
                    <a:pt x="12214" y="102"/>
                  </a:cubicBezTo>
                  <a:cubicBezTo>
                    <a:pt x="12179" y="32"/>
                    <a:pt x="12049" y="1"/>
                    <a:pt x="1184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flipH="1" rot="2179813">
              <a:off x="5717900" y="1841834"/>
              <a:ext cx="574109" cy="1254786"/>
            </a:xfrm>
            <a:custGeom>
              <a:rect b="b" l="l" r="r" t="t"/>
              <a:pathLst>
                <a:path extrusionOk="0" h="24597" w="11254">
                  <a:moveTo>
                    <a:pt x="2331" y="0"/>
                  </a:moveTo>
                  <a:lnTo>
                    <a:pt x="602" y="452"/>
                  </a:lnTo>
                  <a:lnTo>
                    <a:pt x="1404" y="4612"/>
                  </a:lnTo>
                  <a:cubicBezTo>
                    <a:pt x="1529" y="5314"/>
                    <a:pt x="1379" y="6041"/>
                    <a:pt x="928" y="6592"/>
                  </a:cubicBezTo>
                  <a:cubicBezTo>
                    <a:pt x="802" y="6742"/>
                    <a:pt x="677" y="6918"/>
                    <a:pt x="577" y="7093"/>
                  </a:cubicBezTo>
                  <a:cubicBezTo>
                    <a:pt x="126" y="7870"/>
                    <a:pt x="0" y="8747"/>
                    <a:pt x="151" y="9624"/>
                  </a:cubicBezTo>
                  <a:cubicBezTo>
                    <a:pt x="802" y="13660"/>
                    <a:pt x="2406" y="18572"/>
                    <a:pt x="4286" y="23710"/>
                  </a:cubicBezTo>
                  <a:cubicBezTo>
                    <a:pt x="4469" y="24237"/>
                    <a:pt x="4967" y="24597"/>
                    <a:pt x="5511" y="24597"/>
                  </a:cubicBezTo>
                  <a:cubicBezTo>
                    <a:pt x="5562" y="24597"/>
                    <a:pt x="5613" y="24593"/>
                    <a:pt x="5665" y="24587"/>
                  </a:cubicBezTo>
                  <a:cubicBezTo>
                    <a:pt x="7544" y="24361"/>
                    <a:pt x="9173" y="23810"/>
                    <a:pt x="10577" y="22883"/>
                  </a:cubicBezTo>
                  <a:cubicBezTo>
                    <a:pt x="11028" y="22607"/>
                    <a:pt x="11254" y="22056"/>
                    <a:pt x="11153" y="21529"/>
                  </a:cubicBezTo>
                  <a:cubicBezTo>
                    <a:pt x="10101" y="16241"/>
                    <a:pt x="9073" y="11178"/>
                    <a:pt x="7945" y="7845"/>
                  </a:cubicBezTo>
                  <a:cubicBezTo>
                    <a:pt x="7670" y="7018"/>
                    <a:pt x="7118" y="6291"/>
                    <a:pt x="6366" y="5815"/>
                  </a:cubicBezTo>
                  <a:cubicBezTo>
                    <a:pt x="5990" y="5564"/>
                    <a:pt x="5614" y="5339"/>
                    <a:pt x="5264" y="5213"/>
                  </a:cubicBezTo>
                  <a:cubicBezTo>
                    <a:pt x="4662" y="4988"/>
                    <a:pt x="4136" y="4512"/>
                    <a:pt x="3885" y="3910"/>
                  </a:cubicBezTo>
                  <a:lnTo>
                    <a:pt x="233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flipH="1">
              <a:off x="6718759" y="2803908"/>
              <a:ext cx="533209" cy="749308"/>
            </a:xfrm>
            <a:custGeom>
              <a:rect b="b" l="l" r="r" t="t"/>
              <a:pathLst>
                <a:path extrusionOk="0" h="14688" w="10452">
                  <a:moveTo>
                    <a:pt x="9374" y="0"/>
                  </a:moveTo>
                  <a:cubicBezTo>
                    <a:pt x="7519" y="5740"/>
                    <a:pt x="2933" y="11579"/>
                    <a:pt x="1" y="13685"/>
                  </a:cubicBezTo>
                  <a:lnTo>
                    <a:pt x="2231" y="14687"/>
                  </a:lnTo>
                  <a:cubicBezTo>
                    <a:pt x="4938" y="11930"/>
                    <a:pt x="8798" y="7143"/>
                    <a:pt x="10452" y="502"/>
                  </a:cubicBezTo>
                  <a:lnTo>
                    <a:pt x="93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2"/>
            <p:cNvSpPr/>
            <p:nvPr/>
          </p:nvSpPr>
          <p:spPr>
            <a:xfrm flipH="1">
              <a:off x="6743050" y="2915115"/>
              <a:ext cx="346545" cy="432250"/>
            </a:xfrm>
            <a:custGeom>
              <a:rect b="b" l="l" r="r" t="t"/>
              <a:pathLst>
                <a:path extrusionOk="0" h="8473" w="6793">
                  <a:moveTo>
                    <a:pt x="6793" y="1"/>
                  </a:moveTo>
                  <a:lnTo>
                    <a:pt x="6793" y="1"/>
                  </a:lnTo>
                  <a:cubicBezTo>
                    <a:pt x="6291" y="76"/>
                    <a:pt x="5790" y="126"/>
                    <a:pt x="5289" y="201"/>
                  </a:cubicBezTo>
                  <a:cubicBezTo>
                    <a:pt x="5164" y="477"/>
                    <a:pt x="5013" y="778"/>
                    <a:pt x="4888" y="1079"/>
                  </a:cubicBezTo>
                  <a:cubicBezTo>
                    <a:pt x="5414" y="1003"/>
                    <a:pt x="5966" y="953"/>
                    <a:pt x="6492" y="878"/>
                  </a:cubicBezTo>
                  <a:cubicBezTo>
                    <a:pt x="6592" y="602"/>
                    <a:pt x="6692" y="302"/>
                    <a:pt x="6793" y="1"/>
                  </a:cubicBezTo>
                  <a:close/>
                  <a:moveTo>
                    <a:pt x="5640" y="3008"/>
                  </a:moveTo>
                  <a:lnTo>
                    <a:pt x="5640" y="3008"/>
                  </a:lnTo>
                  <a:cubicBezTo>
                    <a:pt x="5013" y="3059"/>
                    <a:pt x="4387" y="3109"/>
                    <a:pt x="3785" y="3159"/>
                  </a:cubicBezTo>
                  <a:cubicBezTo>
                    <a:pt x="3610" y="3434"/>
                    <a:pt x="3434" y="3735"/>
                    <a:pt x="3259" y="4011"/>
                  </a:cubicBezTo>
                  <a:cubicBezTo>
                    <a:pt x="3910" y="3986"/>
                    <a:pt x="4562" y="3936"/>
                    <a:pt x="5239" y="3886"/>
                  </a:cubicBezTo>
                  <a:cubicBezTo>
                    <a:pt x="5364" y="3585"/>
                    <a:pt x="5514" y="3309"/>
                    <a:pt x="5640" y="3008"/>
                  </a:cubicBezTo>
                  <a:close/>
                  <a:moveTo>
                    <a:pt x="3133" y="7495"/>
                  </a:moveTo>
                  <a:cubicBezTo>
                    <a:pt x="2331" y="7545"/>
                    <a:pt x="1529" y="7570"/>
                    <a:pt x="702" y="7620"/>
                  </a:cubicBezTo>
                  <a:cubicBezTo>
                    <a:pt x="477" y="7896"/>
                    <a:pt x="226" y="8196"/>
                    <a:pt x="1" y="8472"/>
                  </a:cubicBezTo>
                  <a:cubicBezTo>
                    <a:pt x="853" y="8447"/>
                    <a:pt x="1680" y="8422"/>
                    <a:pt x="2532" y="8372"/>
                  </a:cubicBezTo>
                  <a:cubicBezTo>
                    <a:pt x="2732" y="8096"/>
                    <a:pt x="2933" y="7795"/>
                    <a:pt x="3133" y="749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flipH="1">
              <a:off x="7138091" y="2682448"/>
              <a:ext cx="322262" cy="898884"/>
            </a:xfrm>
            <a:custGeom>
              <a:rect b="b" l="l" r="r" t="t"/>
              <a:pathLst>
                <a:path extrusionOk="0" h="17620" w="6317">
                  <a:moveTo>
                    <a:pt x="50" y="0"/>
                  </a:moveTo>
                  <a:lnTo>
                    <a:pt x="50" y="0"/>
                  </a:lnTo>
                  <a:cubicBezTo>
                    <a:pt x="0" y="6692"/>
                    <a:pt x="1028" y="12607"/>
                    <a:pt x="3384" y="17620"/>
                  </a:cubicBezTo>
                  <a:lnTo>
                    <a:pt x="6316" y="17394"/>
                  </a:lnTo>
                  <a:cubicBezTo>
                    <a:pt x="3008" y="12482"/>
                    <a:pt x="1128" y="6617"/>
                    <a:pt x="1554" y="51"/>
                  </a:cubicBezTo>
                  <a:lnTo>
                    <a:pt x="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p:cNvSpPr/>
            <p:nvPr/>
          </p:nvSpPr>
          <p:spPr>
            <a:xfrm flipH="1">
              <a:off x="7269812" y="2761721"/>
              <a:ext cx="185440" cy="653400"/>
            </a:xfrm>
            <a:custGeom>
              <a:rect b="b" l="l" r="r" t="t"/>
              <a:pathLst>
                <a:path extrusionOk="0" h="12808" w="3635">
                  <a:moveTo>
                    <a:pt x="1404" y="0"/>
                  </a:moveTo>
                  <a:cubicBezTo>
                    <a:pt x="953" y="502"/>
                    <a:pt x="477" y="978"/>
                    <a:pt x="1" y="1429"/>
                  </a:cubicBezTo>
                  <a:cubicBezTo>
                    <a:pt x="26" y="1805"/>
                    <a:pt x="26" y="2156"/>
                    <a:pt x="51" y="2532"/>
                  </a:cubicBezTo>
                  <a:cubicBezTo>
                    <a:pt x="527" y="2106"/>
                    <a:pt x="978" y="1680"/>
                    <a:pt x="1404" y="1228"/>
                  </a:cubicBezTo>
                  <a:cubicBezTo>
                    <a:pt x="1404" y="802"/>
                    <a:pt x="1404" y="401"/>
                    <a:pt x="1404" y="0"/>
                  </a:cubicBezTo>
                  <a:close/>
                  <a:moveTo>
                    <a:pt x="1905" y="5564"/>
                  </a:moveTo>
                  <a:cubicBezTo>
                    <a:pt x="1454" y="6015"/>
                    <a:pt x="1003" y="6467"/>
                    <a:pt x="552" y="6918"/>
                  </a:cubicBezTo>
                  <a:cubicBezTo>
                    <a:pt x="602" y="7269"/>
                    <a:pt x="652" y="7594"/>
                    <a:pt x="727" y="7920"/>
                  </a:cubicBezTo>
                  <a:cubicBezTo>
                    <a:pt x="1179" y="7469"/>
                    <a:pt x="1655" y="7018"/>
                    <a:pt x="2106" y="6542"/>
                  </a:cubicBezTo>
                  <a:cubicBezTo>
                    <a:pt x="2031" y="6216"/>
                    <a:pt x="1956" y="5890"/>
                    <a:pt x="1905" y="5564"/>
                  </a:cubicBezTo>
                  <a:close/>
                  <a:moveTo>
                    <a:pt x="3284" y="10251"/>
                  </a:moveTo>
                  <a:cubicBezTo>
                    <a:pt x="2758" y="10827"/>
                    <a:pt x="2231" y="11379"/>
                    <a:pt x="1705" y="11905"/>
                  </a:cubicBezTo>
                  <a:cubicBezTo>
                    <a:pt x="1780" y="12206"/>
                    <a:pt x="1880" y="12507"/>
                    <a:pt x="1981" y="12807"/>
                  </a:cubicBezTo>
                  <a:cubicBezTo>
                    <a:pt x="2557" y="12256"/>
                    <a:pt x="3083" y="11680"/>
                    <a:pt x="3635" y="11103"/>
                  </a:cubicBezTo>
                  <a:cubicBezTo>
                    <a:pt x="3509" y="10827"/>
                    <a:pt x="3384" y="10527"/>
                    <a:pt x="3284" y="102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2"/>
            <p:cNvSpPr/>
            <p:nvPr/>
          </p:nvSpPr>
          <p:spPr>
            <a:xfrm flipH="1">
              <a:off x="7095909" y="3498542"/>
              <a:ext cx="228904" cy="205488"/>
            </a:xfrm>
            <a:custGeom>
              <a:rect b="b" l="l" r="r" t="t"/>
              <a:pathLst>
                <a:path extrusionOk="0" h="4028" w="4487">
                  <a:moveTo>
                    <a:pt x="2252" y="1"/>
                  </a:moveTo>
                  <a:cubicBezTo>
                    <a:pt x="1437" y="1"/>
                    <a:pt x="708" y="67"/>
                    <a:pt x="125" y="243"/>
                  </a:cubicBezTo>
                  <a:cubicBezTo>
                    <a:pt x="0" y="1346"/>
                    <a:pt x="426" y="2624"/>
                    <a:pt x="752" y="4003"/>
                  </a:cubicBezTo>
                  <a:lnTo>
                    <a:pt x="3659" y="4028"/>
                  </a:lnTo>
                  <a:cubicBezTo>
                    <a:pt x="4135" y="2724"/>
                    <a:pt x="4461" y="1421"/>
                    <a:pt x="4486" y="118"/>
                  </a:cubicBezTo>
                  <a:cubicBezTo>
                    <a:pt x="3703" y="49"/>
                    <a:pt x="2946" y="1"/>
                    <a:pt x="22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2"/>
            <p:cNvSpPr/>
            <p:nvPr/>
          </p:nvSpPr>
          <p:spPr>
            <a:xfrm flipH="1">
              <a:off x="7095909" y="3499409"/>
              <a:ext cx="218701" cy="204621"/>
            </a:xfrm>
            <a:custGeom>
              <a:rect b="b" l="l" r="r" t="t"/>
              <a:pathLst>
                <a:path extrusionOk="0" h="4011" w="4287">
                  <a:moveTo>
                    <a:pt x="2231" y="1"/>
                  </a:moveTo>
                  <a:cubicBezTo>
                    <a:pt x="1880" y="1"/>
                    <a:pt x="1529" y="1"/>
                    <a:pt x="1204" y="26"/>
                  </a:cubicBezTo>
                  <a:cubicBezTo>
                    <a:pt x="828" y="577"/>
                    <a:pt x="427" y="1103"/>
                    <a:pt x="1" y="1630"/>
                  </a:cubicBezTo>
                  <a:cubicBezTo>
                    <a:pt x="51" y="1955"/>
                    <a:pt x="126" y="2281"/>
                    <a:pt x="201" y="2632"/>
                  </a:cubicBezTo>
                  <a:cubicBezTo>
                    <a:pt x="953" y="1830"/>
                    <a:pt x="1655" y="928"/>
                    <a:pt x="2231" y="1"/>
                  </a:cubicBezTo>
                  <a:close/>
                  <a:moveTo>
                    <a:pt x="3635" y="51"/>
                  </a:moveTo>
                  <a:cubicBezTo>
                    <a:pt x="2757" y="1429"/>
                    <a:pt x="1755" y="2757"/>
                    <a:pt x="652" y="3986"/>
                  </a:cubicBezTo>
                  <a:lnTo>
                    <a:pt x="1755" y="4011"/>
                  </a:lnTo>
                  <a:cubicBezTo>
                    <a:pt x="2657" y="2933"/>
                    <a:pt x="3509" y="1830"/>
                    <a:pt x="4261" y="652"/>
                  </a:cubicBezTo>
                  <a:cubicBezTo>
                    <a:pt x="4261" y="452"/>
                    <a:pt x="4286" y="276"/>
                    <a:pt x="4286" y="101"/>
                  </a:cubicBezTo>
                  <a:cubicBezTo>
                    <a:pt x="4061" y="76"/>
                    <a:pt x="3860" y="51"/>
                    <a:pt x="3635" y="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2"/>
            <p:cNvSpPr/>
            <p:nvPr/>
          </p:nvSpPr>
          <p:spPr>
            <a:xfrm flipH="1">
              <a:off x="6984693" y="3684788"/>
              <a:ext cx="400213" cy="1655539"/>
            </a:xfrm>
            <a:custGeom>
              <a:rect b="b" l="l" r="r" t="t"/>
              <a:pathLst>
                <a:path extrusionOk="0" h="32452" w="7845">
                  <a:moveTo>
                    <a:pt x="2005" y="1"/>
                  </a:moveTo>
                  <a:cubicBezTo>
                    <a:pt x="0" y="9675"/>
                    <a:pt x="702" y="19224"/>
                    <a:pt x="426" y="27595"/>
                  </a:cubicBezTo>
                  <a:cubicBezTo>
                    <a:pt x="426" y="27921"/>
                    <a:pt x="551" y="28221"/>
                    <a:pt x="777" y="28447"/>
                  </a:cubicBezTo>
                  <a:cubicBezTo>
                    <a:pt x="2105" y="29675"/>
                    <a:pt x="3384" y="31179"/>
                    <a:pt x="4787" y="32231"/>
                  </a:cubicBezTo>
                  <a:cubicBezTo>
                    <a:pt x="4982" y="32383"/>
                    <a:pt x="5205" y="32452"/>
                    <a:pt x="5424" y="32452"/>
                  </a:cubicBezTo>
                  <a:cubicBezTo>
                    <a:pt x="5965" y="32452"/>
                    <a:pt x="6488" y="32036"/>
                    <a:pt x="6541" y="31429"/>
                  </a:cubicBezTo>
                  <a:cubicBezTo>
                    <a:pt x="6667" y="30251"/>
                    <a:pt x="6942" y="29349"/>
                    <a:pt x="7619" y="28221"/>
                  </a:cubicBezTo>
                  <a:cubicBezTo>
                    <a:pt x="7820" y="27896"/>
                    <a:pt x="7845" y="27495"/>
                    <a:pt x="7669" y="27144"/>
                  </a:cubicBezTo>
                  <a:cubicBezTo>
                    <a:pt x="4587" y="20828"/>
                    <a:pt x="4912" y="11354"/>
                    <a:pt x="48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2"/>
            <p:cNvSpPr/>
            <p:nvPr/>
          </p:nvSpPr>
          <p:spPr>
            <a:xfrm flipH="1">
              <a:off x="7015354" y="3829254"/>
              <a:ext cx="346545" cy="1383476"/>
            </a:xfrm>
            <a:custGeom>
              <a:rect b="b" l="l" r="r" t="t"/>
              <a:pathLst>
                <a:path extrusionOk="0" h="27119" w="6793">
                  <a:moveTo>
                    <a:pt x="4411" y="1"/>
                  </a:moveTo>
                  <a:cubicBezTo>
                    <a:pt x="3183" y="953"/>
                    <a:pt x="1955" y="1855"/>
                    <a:pt x="677" y="2733"/>
                  </a:cubicBezTo>
                  <a:cubicBezTo>
                    <a:pt x="627" y="3109"/>
                    <a:pt x="602" y="3459"/>
                    <a:pt x="552" y="3810"/>
                  </a:cubicBezTo>
                  <a:cubicBezTo>
                    <a:pt x="1880" y="2933"/>
                    <a:pt x="3158" y="2006"/>
                    <a:pt x="4411" y="1053"/>
                  </a:cubicBezTo>
                  <a:cubicBezTo>
                    <a:pt x="4411" y="703"/>
                    <a:pt x="4411" y="352"/>
                    <a:pt x="4411" y="1"/>
                  </a:cubicBezTo>
                  <a:close/>
                  <a:moveTo>
                    <a:pt x="4436" y="6016"/>
                  </a:moveTo>
                  <a:cubicBezTo>
                    <a:pt x="3083" y="7319"/>
                    <a:pt x="1654" y="8547"/>
                    <a:pt x="176" y="9675"/>
                  </a:cubicBezTo>
                  <a:cubicBezTo>
                    <a:pt x="151" y="10051"/>
                    <a:pt x="151" y="10402"/>
                    <a:pt x="151" y="10753"/>
                  </a:cubicBezTo>
                  <a:cubicBezTo>
                    <a:pt x="1654" y="9650"/>
                    <a:pt x="3083" y="8447"/>
                    <a:pt x="4461" y="7144"/>
                  </a:cubicBezTo>
                  <a:cubicBezTo>
                    <a:pt x="4436" y="6768"/>
                    <a:pt x="4436" y="6392"/>
                    <a:pt x="4436" y="6016"/>
                  </a:cubicBezTo>
                  <a:close/>
                  <a:moveTo>
                    <a:pt x="4637" y="12031"/>
                  </a:moveTo>
                  <a:cubicBezTo>
                    <a:pt x="3208" y="13510"/>
                    <a:pt x="1679" y="14888"/>
                    <a:pt x="50" y="16166"/>
                  </a:cubicBezTo>
                  <a:cubicBezTo>
                    <a:pt x="50" y="16542"/>
                    <a:pt x="50" y="16893"/>
                    <a:pt x="50" y="17244"/>
                  </a:cubicBezTo>
                  <a:cubicBezTo>
                    <a:pt x="1679" y="15966"/>
                    <a:pt x="3258" y="14587"/>
                    <a:pt x="4712" y="13134"/>
                  </a:cubicBezTo>
                  <a:cubicBezTo>
                    <a:pt x="4687" y="12783"/>
                    <a:pt x="4662" y="12407"/>
                    <a:pt x="4637" y="12031"/>
                  </a:cubicBezTo>
                  <a:close/>
                  <a:moveTo>
                    <a:pt x="5288" y="17871"/>
                  </a:moveTo>
                  <a:cubicBezTo>
                    <a:pt x="3609" y="19450"/>
                    <a:pt x="1855" y="20928"/>
                    <a:pt x="25" y="22332"/>
                  </a:cubicBezTo>
                  <a:cubicBezTo>
                    <a:pt x="25" y="22683"/>
                    <a:pt x="25" y="23033"/>
                    <a:pt x="0" y="23384"/>
                  </a:cubicBezTo>
                  <a:cubicBezTo>
                    <a:pt x="1905" y="21956"/>
                    <a:pt x="3735" y="20452"/>
                    <a:pt x="5464" y="18848"/>
                  </a:cubicBezTo>
                  <a:cubicBezTo>
                    <a:pt x="5389" y="18522"/>
                    <a:pt x="5339" y="18196"/>
                    <a:pt x="5288" y="17871"/>
                  </a:cubicBezTo>
                  <a:close/>
                  <a:moveTo>
                    <a:pt x="6491" y="22557"/>
                  </a:moveTo>
                  <a:cubicBezTo>
                    <a:pt x="4787" y="23936"/>
                    <a:pt x="3058" y="25264"/>
                    <a:pt x="1253" y="26517"/>
                  </a:cubicBezTo>
                  <a:cubicBezTo>
                    <a:pt x="1454" y="26718"/>
                    <a:pt x="1654" y="26918"/>
                    <a:pt x="1855" y="27119"/>
                  </a:cubicBezTo>
                  <a:cubicBezTo>
                    <a:pt x="3559" y="25941"/>
                    <a:pt x="5188" y="24688"/>
                    <a:pt x="6792" y="23359"/>
                  </a:cubicBezTo>
                  <a:cubicBezTo>
                    <a:pt x="6692" y="23109"/>
                    <a:pt x="6592" y="22833"/>
                    <a:pt x="6491" y="2255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2"/>
            <p:cNvSpPr/>
            <p:nvPr/>
          </p:nvSpPr>
          <p:spPr>
            <a:xfrm flipH="1">
              <a:off x="6702138" y="3762581"/>
              <a:ext cx="343994" cy="391948"/>
            </a:xfrm>
            <a:custGeom>
              <a:rect b="b" l="l" r="r" t="t"/>
              <a:pathLst>
                <a:path extrusionOk="0" h="7683" w="6743">
                  <a:moveTo>
                    <a:pt x="1432" y="1"/>
                  </a:moveTo>
                  <a:cubicBezTo>
                    <a:pt x="1255" y="1"/>
                    <a:pt x="1078" y="2"/>
                    <a:pt x="903" y="5"/>
                  </a:cubicBezTo>
                  <a:cubicBezTo>
                    <a:pt x="527" y="30"/>
                    <a:pt x="201" y="330"/>
                    <a:pt x="151" y="706"/>
                  </a:cubicBezTo>
                  <a:cubicBezTo>
                    <a:pt x="1" y="2210"/>
                    <a:pt x="101" y="3889"/>
                    <a:pt x="226" y="5418"/>
                  </a:cubicBezTo>
                  <a:cubicBezTo>
                    <a:pt x="251" y="5644"/>
                    <a:pt x="377" y="5844"/>
                    <a:pt x="552" y="5995"/>
                  </a:cubicBezTo>
                  <a:lnTo>
                    <a:pt x="2657" y="7523"/>
                  </a:lnTo>
                  <a:cubicBezTo>
                    <a:pt x="2796" y="7631"/>
                    <a:pt x="2963" y="7682"/>
                    <a:pt x="3130" y="7682"/>
                  </a:cubicBezTo>
                  <a:cubicBezTo>
                    <a:pt x="3234" y="7682"/>
                    <a:pt x="3338" y="7662"/>
                    <a:pt x="3434" y="7624"/>
                  </a:cubicBezTo>
                  <a:cubicBezTo>
                    <a:pt x="4512" y="7172"/>
                    <a:pt x="5389" y="6496"/>
                    <a:pt x="5941" y="5443"/>
                  </a:cubicBezTo>
                  <a:cubicBezTo>
                    <a:pt x="5966" y="5393"/>
                    <a:pt x="5991" y="5318"/>
                    <a:pt x="6016" y="5268"/>
                  </a:cubicBezTo>
                  <a:cubicBezTo>
                    <a:pt x="6342" y="3889"/>
                    <a:pt x="6743" y="2461"/>
                    <a:pt x="6743" y="1132"/>
                  </a:cubicBezTo>
                  <a:cubicBezTo>
                    <a:pt x="6743" y="756"/>
                    <a:pt x="6467" y="456"/>
                    <a:pt x="6116" y="380"/>
                  </a:cubicBezTo>
                  <a:cubicBezTo>
                    <a:pt x="4781" y="109"/>
                    <a:pt x="3078" y="1"/>
                    <a:pt x="14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2"/>
            <p:cNvSpPr/>
            <p:nvPr/>
          </p:nvSpPr>
          <p:spPr>
            <a:xfrm flipH="1">
              <a:off x="6789067" y="2723359"/>
              <a:ext cx="272420" cy="327363"/>
            </a:xfrm>
            <a:custGeom>
              <a:rect b="b" l="l" r="r" t="t"/>
              <a:pathLst>
                <a:path extrusionOk="0" h="6417" w="5340">
                  <a:moveTo>
                    <a:pt x="3384" y="0"/>
                  </a:moveTo>
                  <a:lnTo>
                    <a:pt x="227" y="3434"/>
                  </a:lnTo>
                  <a:cubicBezTo>
                    <a:pt x="1" y="4437"/>
                    <a:pt x="26" y="5439"/>
                    <a:pt x="227" y="6417"/>
                  </a:cubicBezTo>
                  <a:lnTo>
                    <a:pt x="5339" y="1429"/>
                  </a:lnTo>
                  <a:lnTo>
                    <a:pt x="33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2"/>
            <p:cNvSpPr/>
            <p:nvPr/>
          </p:nvSpPr>
          <p:spPr>
            <a:xfrm flipH="1">
              <a:off x="7176459" y="2635159"/>
              <a:ext cx="204621" cy="390010"/>
            </a:xfrm>
            <a:custGeom>
              <a:rect b="b" l="l" r="r" t="t"/>
              <a:pathLst>
                <a:path extrusionOk="0" h="7645" w="4011">
                  <a:moveTo>
                    <a:pt x="1178" y="0"/>
                  </a:moveTo>
                  <a:lnTo>
                    <a:pt x="0" y="1429"/>
                  </a:lnTo>
                  <a:lnTo>
                    <a:pt x="2657" y="7644"/>
                  </a:lnTo>
                  <a:cubicBezTo>
                    <a:pt x="3283" y="6867"/>
                    <a:pt x="3735" y="5890"/>
                    <a:pt x="4010" y="4687"/>
                  </a:cubicBezTo>
                  <a:lnTo>
                    <a:pt x="117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flipH="1">
              <a:off x="6773712" y="2698823"/>
              <a:ext cx="276246" cy="365369"/>
            </a:xfrm>
            <a:custGeom>
              <a:rect b="b" l="l" r="r" t="t"/>
              <a:pathLst>
                <a:path extrusionOk="0" h="7162" w="5415">
                  <a:moveTo>
                    <a:pt x="3291" y="0"/>
                  </a:moveTo>
                  <a:cubicBezTo>
                    <a:pt x="3183" y="0"/>
                    <a:pt x="3079" y="45"/>
                    <a:pt x="3008" y="131"/>
                  </a:cubicBezTo>
                  <a:cubicBezTo>
                    <a:pt x="1755" y="1283"/>
                    <a:pt x="727" y="2537"/>
                    <a:pt x="1" y="3915"/>
                  </a:cubicBezTo>
                  <a:cubicBezTo>
                    <a:pt x="552" y="5168"/>
                    <a:pt x="1680" y="6146"/>
                    <a:pt x="3008" y="7048"/>
                  </a:cubicBezTo>
                  <a:cubicBezTo>
                    <a:pt x="3120" y="7125"/>
                    <a:pt x="3246" y="7161"/>
                    <a:pt x="3371" y="7161"/>
                  </a:cubicBezTo>
                  <a:cubicBezTo>
                    <a:pt x="3610" y="7161"/>
                    <a:pt x="3845" y="7028"/>
                    <a:pt x="3960" y="6797"/>
                  </a:cubicBezTo>
                  <a:cubicBezTo>
                    <a:pt x="4612" y="5419"/>
                    <a:pt x="5138" y="3865"/>
                    <a:pt x="5414" y="2060"/>
                  </a:cubicBezTo>
                  <a:cubicBezTo>
                    <a:pt x="5038" y="1208"/>
                    <a:pt x="4387" y="582"/>
                    <a:pt x="3534" y="80"/>
                  </a:cubicBezTo>
                  <a:cubicBezTo>
                    <a:pt x="3459" y="26"/>
                    <a:pt x="3373" y="0"/>
                    <a:pt x="329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p:nvPr/>
          </p:nvSpPr>
          <p:spPr>
            <a:xfrm flipH="1">
              <a:off x="7176457" y="2583841"/>
              <a:ext cx="241709" cy="399549"/>
            </a:xfrm>
            <a:custGeom>
              <a:rect b="b" l="l" r="r" t="t"/>
              <a:pathLst>
                <a:path extrusionOk="0" h="7832" w="4738">
                  <a:moveTo>
                    <a:pt x="2247" y="1"/>
                  </a:moveTo>
                  <a:cubicBezTo>
                    <a:pt x="2178" y="1"/>
                    <a:pt x="2109" y="26"/>
                    <a:pt x="2056" y="79"/>
                  </a:cubicBezTo>
                  <a:cubicBezTo>
                    <a:pt x="1429" y="655"/>
                    <a:pt x="878" y="1307"/>
                    <a:pt x="401" y="1984"/>
                  </a:cubicBezTo>
                  <a:cubicBezTo>
                    <a:pt x="0" y="3588"/>
                    <a:pt x="51" y="5467"/>
                    <a:pt x="326" y="7472"/>
                  </a:cubicBezTo>
                  <a:cubicBezTo>
                    <a:pt x="371" y="7672"/>
                    <a:pt x="552" y="7832"/>
                    <a:pt x="749" y="7832"/>
                  </a:cubicBezTo>
                  <a:cubicBezTo>
                    <a:pt x="775" y="7832"/>
                    <a:pt x="801" y="7829"/>
                    <a:pt x="828" y="7823"/>
                  </a:cubicBezTo>
                  <a:cubicBezTo>
                    <a:pt x="1880" y="7598"/>
                    <a:pt x="3259" y="6720"/>
                    <a:pt x="4737" y="5693"/>
                  </a:cubicBezTo>
                  <a:cubicBezTo>
                    <a:pt x="3735" y="3738"/>
                    <a:pt x="2883" y="1858"/>
                    <a:pt x="2532" y="229"/>
                  </a:cubicBezTo>
                  <a:cubicBezTo>
                    <a:pt x="2499" y="84"/>
                    <a:pt x="2373" y="1"/>
                    <a:pt x="22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2"/>
            <p:cNvSpPr/>
            <p:nvPr/>
          </p:nvSpPr>
          <p:spPr>
            <a:xfrm flipH="1">
              <a:off x="6881150" y="2908228"/>
              <a:ext cx="168809" cy="160391"/>
            </a:xfrm>
            <a:custGeom>
              <a:rect b="b" l="l" r="r" t="t"/>
              <a:pathLst>
                <a:path extrusionOk="0" h="3144" w="3309">
                  <a:moveTo>
                    <a:pt x="119" y="0"/>
                  </a:moveTo>
                  <a:cubicBezTo>
                    <a:pt x="105" y="0"/>
                    <a:pt x="90" y="3"/>
                    <a:pt x="76" y="11"/>
                  </a:cubicBezTo>
                  <a:cubicBezTo>
                    <a:pt x="26" y="36"/>
                    <a:pt x="1" y="86"/>
                    <a:pt x="26" y="136"/>
                  </a:cubicBezTo>
                  <a:cubicBezTo>
                    <a:pt x="853" y="1690"/>
                    <a:pt x="1755" y="2567"/>
                    <a:pt x="3158" y="3143"/>
                  </a:cubicBezTo>
                  <a:lnTo>
                    <a:pt x="3209" y="3143"/>
                  </a:lnTo>
                  <a:cubicBezTo>
                    <a:pt x="3234" y="3143"/>
                    <a:pt x="3259" y="3118"/>
                    <a:pt x="3284" y="3093"/>
                  </a:cubicBezTo>
                  <a:cubicBezTo>
                    <a:pt x="3309" y="3043"/>
                    <a:pt x="3284" y="2993"/>
                    <a:pt x="3234" y="2968"/>
                  </a:cubicBezTo>
                  <a:cubicBezTo>
                    <a:pt x="1880" y="2417"/>
                    <a:pt x="978" y="1564"/>
                    <a:pt x="201" y="36"/>
                  </a:cubicBezTo>
                  <a:cubicBezTo>
                    <a:pt x="183" y="18"/>
                    <a:pt x="153" y="0"/>
                    <a:pt x="11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flipH="1">
              <a:off x="7186713" y="2879763"/>
              <a:ext cx="187990" cy="108305"/>
            </a:xfrm>
            <a:custGeom>
              <a:rect b="b" l="l" r="r" t="t"/>
              <a:pathLst>
                <a:path extrusionOk="0" h="2123" w="3685">
                  <a:moveTo>
                    <a:pt x="3572" y="1"/>
                  </a:moveTo>
                  <a:cubicBezTo>
                    <a:pt x="3551" y="1"/>
                    <a:pt x="3530" y="7"/>
                    <a:pt x="3509" y="17"/>
                  </a:cubicBezTo>
                  <a:cubicBezTo>
                    <a:pt x="2231" y="945"/>
                    <a:pt x="1103" y="1571"/>
                    <a:pt x="76" y="1947"/>
                  </a:cubicBezTo>
                  <a:cubicBezTo>
                    <a:pt x="26" y="1972"/>
                    <a:pt x="1" y="2022"/>
                    <a:pt x="26" y="2072"/>
                  </a:cubicBezTo>
                  <a:cubicBezTo>
                    <a:pt x="26" y="2097"/>
                    <a:pt x="76" y="2122"/>
                    <a:pt x="101" y="2122"/>
                  </a:cubicBezTo>
                  <a:lnTo>
                    <a:pt x="126" y="2122"/>
                  </a:lnTo>
                  <a:cubicBezTo>
                    <a:pt x="1179" y="1747"/>
                    <a:pt x="2331" y="1120"/>
                    <a:pt x="3635" y="168"/>
                  </a:cubicBezTo>
                  <a:cubicBezTo>
                    <a:pt x="3660" y="143"/>
                    <a:pt x="3685" y="92"/>
                    <a:pt x="3660" y="42"/>
                  </a:cubicBezTo>
                  <a:cubicBezTo>
                    <a:pt x="3630" y="13"/>
                    <a:pt x="3601" y="1"/>
                    <a:pt x="357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p:nvPr/>
          </p:nvSpPr>
          <p:spPr>
            <a:xfrm flipH="1">
              <a:off x="7590670" y="3783394"/>
              <a:ext cx="1398780" cy="1097282"/>
            </a:xfrm>
            <a:custGeom>
              <a:rect b="b" l="l" r="r" t="t"/>
              <a:pathLst>
                <a:path extrusionOk="0" h="21509" w="27419">
                  <a:moveTo>
                    <a:pt x="4589" y="0"/>
                  </a:moveTo>
                  <a:cubicBezTo>
                    <a:pt x="3286" y="0"/>
                    <a:pt x="1994" y="625"/>
                    <a:pt x="1228" y="1802"/>
                  </a:cubicBezTo>
                  <a:cubicBezTo>
                    <a:pt x="0" y="3657"/>
                    <a:pt x="502" y="6138"/>
                    <a:pt x="2356" y="7366"/>
                  </a:cubicBezTo>
                  <a:lnTo>
                    <a:pt x="23083" y="21075"/>
                  </a:lnTo>
                  <a:cubicBezTo>
                    <a:pt x="23515" y="21366"/>
                    <a:pt x="24011" y="21509"/>
                    <a:pt x="24505" y="21509"/>
                  </a:cubicBezTo>
                  <a:cubicBezTo>
                    <a:pt x="25245" y="21509"/>
                    <a:pt x="25981" y="21190"/>
                    <a:pt x="26492" y="20574"/>
                  </a:cubicBezTo>
                  <a:cubicBezTo>
                    <a:pt x="27419" y="19496"/>
                    <a:pt x="27269" y="17842"/>
                    <a:pt x="26166" y="16940"/>
                  </a:cubicBezTo>
                  <a:lnTo>
                    <a:pt x="7168" y="950"/>
                  </a:lnTo>
                  <a:cubicBezTo>
                    <a:pt x="6423" y="309"/>
                    <a:pt x="5504" y="0"/>
                    <a:pt x="458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2"/>
            <p:cNvSpPr/>
            <p:nvPr/>
          </p:nvSpPr>
          <p:spPr>
            <a:xfrm flipH="1">
              <a:off x="6982118" y="4317595"/>
              <a:ext cx="887355" cy="621210"/>
            </a:xfrm>
            <a:custGeom>
              <a:rect b="b" l="l" r="r" t="t"/>
              <a:pathLst>
                <a:path extrusionOk="0" h="12177" w="17394">
                  <a:moveTo>
                    <a:pt x="7366" y="0"/>
                  </a:moveTo>
                  <a:cubicBezTo>
                    <a:pt x="7359" y="0"/>
                    <a:pt x="7351" y="1"/>
                    <a:pt x="7344" y="2"/>
                  </a:cubicBezTo>
                  <a:cubicBezTo>
                    <a:pt x="6567" y="102"/>
                    <a:pt x="2908" y="6618"/>
                    <a:pt x="2908" y="6618"/>
                  </a:cubicBezTo>
                  <a:cubicBezTo>
                    <a:pt x="226" y="9576"/>
                    <a:pt x="0" y="11355"/>
                    <a:pt x="4938" y="11355"/>
                  </a:cubicBezTo>
                  <a:cubicBezTo>
                    <a:pt x="6316" y="11355"/>
                    <a:pt x="7287" y="11286"/>
                    <a:pt x="8221" y="11286"/>
                  </a:cubicBezTo>
                  <a:cubicBezTo>
                    <a:pt x="9154" y="11286"/>
                    <a:pt x="10050" y="11355"/>
                    <a:pt x="11279" y="11631"/>
                  </a:cubicBezTo>
                  <a:cubicBezTo>
                    <a:pt x="11279" y="11631"/>
                    <a:pt x="13618" y="12176"/>
                    <a:pt x="14569" y="12176"/>
                  </a:cubicBezTo>
                  <a:cubicBezTo>
                    <a:pt x="14753" y="12176"/>
                    <a:pt x="14885" y="12156"/>
                    <a:pt x="14938" y="12107"/>
                  </a:cubicBezTo>
                  <a:cubicBezTo>
                    <a:pt x="15263" y="11806"/>
                    <a:pt x="12331" y="10177"/>
                    <a:pt x="12331" y="10177"/>
                  </a:cubicBezTo>
                  <a:lnTo>
                    <a:pt x="12331" y="10177"/>
                  </a:lnTo>
                  <a:cubicBezTo>
                    <a:pt x="12331" y="10177"/>
                    <a:pt x="14626" y="10654"/>
                    <a:pt x="15872" y="10654"/>
                  </a:cubicBezTo>
                  <a:cubicBezTo>
                    <a:pt x="16242" y="10654"/>
                    <a:pt x="16519" y="10612"/>
                    <a:pt x="16617" y="10503"/>
                  </a:cubicBezTo>
                  <a:cubicBezTo>
                    <a:pt x="17043" y="10027"/>
                    <a:pt x="12757" y="8623"/>
                    <a:pt x="12757" y="8623"/>
                  </a:cubicBezTo>
                  <a:lnTo>
                    <a:pt x="12757" y="8623"/>
                  </a:lnTo>
                  <a:cubicBezTo>
                    <a:pt x="12757" y="8623"/>
                    <a:pt x="14077" y="8735"/>
                    <a:pt x="15293" y="8735"/>
                  </a:cubicBezTo>
                  <a:cubicBezTo>
                    <a:pt x="16307" y="8735"/>
                    <a:pt x="17248" y="8658"/>
                    <a:pt x="17294" y="8373"/>
                  </a:cubicBezTo>
                  <a:cubicBezTo>
                    <a:pt x="17394" y="7646"/>
                    <a:pt x="13233" y="6969"/>
                    <a:pt x="13233" y="6969"/>
                  </a:cubicBezTo>
                  <a:cubicBezTo>
                    <a:pt x="13233" y="6969"/>
                    <a:pt x="16842" y="6844"/>
                    <a:pt x="16792" y="6142"/>
                  </a:cubicBezTo>
                  <a:cubicBezTo>
                    <a:pt x="16742" y="5465"/>
                    <a:pt x="6592" y="4739"/>
                    <a:pt x="6592" y="4739"/>
                  </a:cubicBezTo>
                  <a:cubicBezTo>
                    <a:pt x="6592" y="4739"/>
                    <a:pt x="8065" y="0"/>
                    <a:pt x="7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flipH="1">
              <a:off x="7765853" y="4455175"/>
              <a:ext cx="274971" cy="339658"/>
            </a:xfrm>
            <a:custGeom>
              <a:rect b="b" l="l" r="r" t="t"/>
              <a:pathLst>
                <a:path extrusionOk="0" h="6658" w="5390">
                  <a:moveTo>
                    <a:pt x="3425" y="1"/>
                  </a:moveTo>
                  <a:cubicBezTo>
                    <a:pt x="3279" y="1"/>
                    <a:pt x="3136" y="73"/>
                    <a:pt x="3059" y="212"/>
                  </a:cubicBezTo>
                  <a:cubicBezTo>
                    <a:pt x="2056" y="1691"/>
                    <a:pt x="1053" y="3220"/>
                    <a:pt x="101" y="5074"/>
                  </a:cubicBezTo>
                  <a:cubicBezTo>
                    <a:pt x="1" y="5250"/>
                    <a:pt x="26" y="5450"/>
                    <a:pt x="151" y="5575"/>
                  </a:cubicBezTo>
                  <a:cubicBezTo>
                    <a:pt x="527" y="6052"/>
                    <a:pt x="878" y="6327"/>
                    <a:pt x="1580" y="6628"/>
                  </a:cubicBezTo>
                  <a:cubicBezTo>
                    <a:pt x="1632" y="6648"/>
                    <a:pt x="1686" y="6657"/>
                    <a:pt x="1740" y="6657"/>
                  </a:cubicBezTo>
                  <a:cubicBezTo>
                    <a:pt x="1891" y="6657"/>
                    <a:pt x="2039" y="6582"/>
                    <a:pt x="2131" y="6453"/>
                  </a:cubicBezTo>
                  <a:cubicBezTo>
                    <a:pt x="3384" y="4673"/>
                    <a:pt x="4587" y="3119"/>
                    <a:pt x="5289" y="1716"/>
                  </a:cubicBezTo>
                  <a:cubicBezTo>
                    <a:pt x="5389" y="1540"/>
                    <a:pt x="5339" y="1290"/>
                    <a:pt x="5164" y="1164"/>
                  </a:cubicBezTo>
                  <a:cubicBezTo>
                    <a:pt x="4713" y="814"/>
                    <a:pt x="4312" y="513"/>
                    <a:pt x="3685" y="87"/>
                  </a:cubicBezTo>
                  <a:cubicBezTo>
                    <a:pt x="3608" y="29"/>
                    <a:pt x="3516" y="1"/>
                    <a:pt x="34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p:nvPr/>
          </p:nvSpPr>
          <p:spPr>
            <a:xfrm flipH="1">
              <a:off x="7795290" y="4523021"/>
              <a:ext cx="208447" cy="188551"/>
            </a:xfrm>
            <a:custGeom>
              <a:rect b="b" l="l" r="r" t="t"/>
              <a:pathLst>
                <a:path extrusionOk="0" h="3696" w="4086">
                  <a:moveTo>
                    <a:pt x="1847" y="1"/>
                  </a:moveTo>
                  <a:cubicBezTo>
                    <a:pt x="973" y="1"/>
                    <a:pt x="329" y="502"/>
                    <a:pt x="176" y="1438"/>
                  </a:cubicBezTo>
                  <a:cubicBezTo>
                    <a:pt x="1" y="2516"/>
                    <a:pt x="577" y="3494"/>
                    <a:pt x="1655" y="3669"/>
                  </a:cubicBezTo>
                  <a:cubicBezTo>
                    <a:pt x="1760" y="3687"/>
                    <a:pt x="1866" y="3695"/>
                    <a:pt x="1970" y="3695"/>
                  </a:cubicBezTo>
                  <a:cubicBezTo>
                    <a:pt x="2905" y="3695"/>
                    <a:pt x="3753" y="3010"/>
                    <a:pt x="3910" y="2040"/>
                  </a:cubicBezTo>
                  <a:cubicBezTo>
                    <a:pt x="4086" y="962"/>
                    <a:pt x="3334" y="210"/>
                    <a:pt x="2256" y="35"/>
                  </a:cubicBezTo>
                  <a:cubicBezTo>
                    <a:pt x="2115" y="12"/>
                    <a:pt x="1978" y="1"/>
                    <a:pt x="18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32"/>
          <p:cNvSpPr txBox="1"/>
          <p:nvPr/>
        </p:nvSpPr>
        <p:spPr>
          <a:xfrm>
            <a:off x="0" y="209863"/>
            <a:ext cx="9144000" cy="73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200">
                <a:solidFill>
                  <a:schemeClr val="dk1"/>
                </a:solidFill>
                <a:latin typeface="Nunito Black"/>
                <a:ea typeface="Nunito Black"/>
                <a:cs typeface="Nunito Black"/>
                <a:sym typeface="Nunito Black"/>
              </a:rPr>
              <a:t>SDG #3</a:t>
            </a:r>
            <a:endParaRPr sz="4200">
              <a:solidFill>
                <a:schemeClr val="dk1"/>
              </a:solidFill>
              <a:latin typeface="Nunito Black"/>
              <a:ea typeface="Nunito Black"/>
              <a:cs typeface="Nunito Black"/>
              <a:sym typeface="Nunito Black"/>
            </a:endParaRPr>
          </a:p>
          <a:p>
            <a:pPr indent="0" lvl="0" marL="0" rtl="0" algn="l">
              <a:spcBef>
                <a:spcPts val="0"/>
              </a:spcBef>
              <a:spcAft>
                <a:spcPts val="0"/>
              </a:spcAft>
              <a:buNone/>
            </a:pPr>
            <a:r>
              <a:t/>
            </a:r>
            <a:endParaRPr>
              <a:solidFill>
                <a:schemeClr val="dk1"/>
              </a:solidFill>
              <a:latin typeface="Amiko"/>
              <a:ea typeface="Amiko"/>
              <a:cs typeface="Amiko"/>
              <a:sym typeface="Amiko"/>
            </a:endParaRPr>
          </a:p>
        </p:txBody>
      </p:sp>
      <p:sp>
        <p:nvSpPr>
          <p:cNvPr id="572" name="Google Shape;572;p32"/>
          <p:cNvSpPr txBox="1"/>
          <p:nvPr/>
        </p:nvSpPr>
        <p:spPr>
          <a:xfrm>
            <a:off x="70100" y="2795175"/>
            <a:ext cx="9144000" cy="7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Bebas Neue"/>
                <a:ea typeface="Bebas Neue"/>
                <a:cs typeface="Bebas Neue"/>
                <a:sym typeface="Bebas Neue"/>
              </a:rPr>
              <a:t>3.5.2</a:t>
            </a:r>
            <a:endParaRPr b="1" sz="2000">
              <a:latin typeface="Bebas Neue"/>
              <a:ea typeface="Bebas Neue"/>
              <a:cs typeface="Bebas Neue"/>
              <a:sym typeface="Bebas Neue"/>
            </a:endParaRPr>
          </a:p>
          <a:p>
            <a:pPr indent="0" lvl="0" marL="0" rtl="0" algn="l">
              <a:spcBef>
                <a:spcPts val="0"/>
              </a:spcBef>
              <a:spcAft>
                <a:spcPts val="0"/>
              </a:spcAft>
              <a:buNone/>
            </a:pPr>
            <a:r>
              <a:t/>
            </a:r>
            <a:endParaRPr sz="100">
              <a:latin typeface="Bebas Neue"/>
              <a:ea typeface="Bebas Neue"/>
              <a:cs typeface="Bebas Neue"/>
              <a:sym typeface="Bebas Neue"/>
            </a:endParaRPr>
          </a:p>
          <a:p>
            <a:pPr indent="0" lvl="0" marL="0" rtl="0" algn="l">
              <a:spcBef>
                <a:spcPts val="0"/>
              </a:spcBef>
              <a:spcAft>
                <a:spcPts val="0"/>
              </a:spcAft>
              <a:buNone/>
            </a:pPr>
            <a:r>
              <a:rPr lang="en" sz="2000">
                <a:solidFill>
                  <a:srgbClr val="666666"/>
                </a:solidFill>
                <a:latin typeface="Barlow Condensed"/>
                <a:ea typeface="Barlow Condensed"/>
                <a:cs typeface="Barlow Condensed"/>
                <a:sym typeface="Barlow Condensed"/>
              </a:rPr>
              <a:t>Alcohol per capita consumption (aged 15 years and older) within a calendar year in litres of pure alcohol</a:t>
            </a:r>
            <a:endParaRPr sz="2000">
              <a:solidFill>
                <a:srgbClr val="666666"/>
              </a:solidFill>
              <a:latin typeface="Barlow Condensed"/>
              <a:ea typeface="Barlow Condensed"/>
              <a:cs typeface="Barlow Condensed"/>
              <a:sym typeface="Barlow Condensed"/>
            </a:endParaRPr>
          </a:p>
        </p:txBody>
      </p:sp>
      <p:sp>
        <p:nvSpPr>
          <p:cNvPr id="573" name="Google Shape;573;p32"/>
          <p:cNvSpPr txBox="1"/>
          <p:nvPr/>
        </p:nvSpPr>
        <p:spPr>
          <a:xfrm>
            <a:off x="2689950" y="1024025"/>
            <a:ext cx="3764100" cy="79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latin typeface="Bebas Neue"/>
                <a:ea typeface="Bebas Neue"/>
                <a:cs typeface="Bebas Neue"/>
                <a:sym typeface="Bebas Neue"/>
              </a:rPr>
              <a:t>Good Health and Wellbeing Target 3.5:</a:t>
            </a:r>
            <a:endParaRPr sz="2000">
              <a:latin typeface="Bebas Neue"/>
              <a:ea typeface="Bebas Neue"/>
              <a:cs typeface="Bebas Neue"/>
              <a:sym typeface="Bebas Neue"/>
            </a:endParaRPr>
          </a:p>
          <a:p>
            <a:pPr indent="0" lvl="0" marL="0" rtl="0" algn="ctr">
              <a:spcBef>
                <a:spcPts val="0"/>
              </a:spcBef>
              <a:spcAft>
                <a:spcPts val="0"/>
              </a:spcAft>
              <a:buNone/>
            </a:pPr>
            <a:r>
              <a:t/>
            </a:r>
            <a:endParaRPr sz="100">
              <a:latin typeface="Bebas Neue"/>
              <a:ea typeface="Bebas Neue"/>
              <a:cs typeface="Bebas Neue"/>
              <a:sym typeface="Bebas Neue"/>
            </a:endParaRPr>
          </a:p>
          <a:p>
            <a:pPr indent="0" lvl="0" marL="0" rtl="0" algn="ctr">
              <a:spcBef>
                <a:spcPts val="0"/>
              </a:spcBef>
              <a:spcAft>
                <a:spcPts val="0"/>
              </a:spcAft>
              <a:buNone/>
            </a:pPr>
            <a:r>
              <a:rPr lang="en" sz="2000">
                <a:solidFill>
                  <a:srgbClr val="666666"/>
                </a:solidFill>
                <a:latin typeface="Barlow Condensed"/>
                <a:ea typeface="Barlow Condensed"/>
                <a:cs typeface="Barlow Condensed"/>
                <a:sym typeface="Barlow Condensed"/>
              </a:rPr>
              <a:t>Strengthen the prevention and treatment of substance abuse, including narcotic drug abuse and harmful use of alcohol</a:t>
            </a:r>
            <a:endParaRPr sz="2000">
              <a:solidFill>
                <a:srgbClr val="666666"/>
              </a:solidFill>
              <a:latin typeface="Barlow Condensed"/>
              <a:ea typeface="Barlow Condensed"/>
              <a:cs typeface="Barlow Condensed"/>
              <a:sym typeface="Barlow Condensed"/>
            </a:endParaRPr>
          </a:p>
          <a:p>
            <a:pPr indent="0" lvl="0" marL="0" rtl="0" algn="l">
              <a:spcBef>
                <a:spcPts val="0"/>
              </a:spcBef>
              <a:spcAft>
                <a:spcPts val="0"/>
              </a:spcAft>
              <a:buNone/>
            </a:pPr>
            <a:r>
              <a:t/>
            </a:r>
            <a:endParaRPr sz="2000">
              <a:solidFill>
                <a:srgbClr val="666666"/>
              </a:solidFill>
              <a:latin typeface="Barlow Condensed"/>
              <a:ea typeface="Barlow Condensed"/>
              <a:cs typeface="Barlow Condensed"/>
              <a:sym typeface="Barlow Condensed"/>
            </a:endParaRPr>
          </a:p>
          <a:p>
            <a:pPr indent="0" lvl="0" marL="0" rtl="0" algn="l">
              <a:spcBef>
                <a:spcPts val="0"/>
              </a:spcBef>
              <a:spcAft>
                <a:spcPts val="0"/>
              </a:spcAft>
              <a:buNone/>
            </a:pPr>
            <a:r>
              <a:t/>
            </a:r>
            <a:endParaRPr sz="2000">
              <a:solidFill>
                <a:srgbClr val="666666"/>
              </a:solidFill>
              <a:latin typeface="Barlow Condensed"/>
              <a:ea typeface="Barlow Condensed"/>
              <a:cs typeface="Barlow Condensed"/>
              <a:sym typeface="Barlow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7" name="Shape 1317"/>
        <p:cNvGrpSpPr/>
        <p:nvPr/>
      </p:nvGrpSpPr>
      <p:grpSpPr>
        <a:xfrm>
          <a:off x="0" y="0"/>
          <a:ext cx="0" cy="0"/>
          <a:chOff x="0" y="0"/>
          <a:chExt cx="0" cy="0"/>
        </a:xfrm>
      </p:grpSpPr>
      <p:sp>
        <p:nvSpPr>
          <p:cNvPr id="1318" name="Google Shape;1318;p50"/>
          <p:cNvSpPr txBox="1"/>
          <p:nvPr>
            <p:ph idx="4294967295" type="ctrTitle"/>
          </p:nvPr>
        </p:nvSpPr>
        <p:spPr>
          <a:xfrm>
            <a:off x="3541925" y="519825"/>
            <a:ext cx="4886100" cy="84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319" name="Google Shape;1319;p50"/>
          <p:cNvSpPr txBox="1"/>
          <p:nvPr>
            <p:ph idx="4294967295" type="subTitle"/>
          </p:nvPr>
        </p:nvSpPr>
        <p:spPr>
          <a:xfrm>
            <a:off x="3541925" y="1544469"/>
            <a:ext cx="4886100" cy="10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500">
                <a:latin typeface="Poppins ExtraBold"/>
                <a:ea typeface="Poppins ExtraBold"/>
                <a:cs typeface="Poppins ExtraBold"/>
                <a:sym typeface="Poppins ExtraBold"/>
              </a:rPr>
              <a:t>Do you have any questions?</a:t>
            </a:r>
            <a:endParaRPr b="0" sz="2500">
              <a:latin typeface="Poppins ExtraBold"/>
              <a:ea typeface="Poppins ExtraBold"/>
              <a:cs typeface="Poppins ExtraBold"/>
              <a:sym typeface="Poppins ExtraBold"/>
            </a:endParaRPr>
          </a:p>
          <a:p>
            <a:pPr indent="0" lvl="0" marL="0" rtl="0" algn="l">
              <a:spcBef>
                <a:spcPts val="1200"/>
              </a:spcBef>
              <a:spcAft>
                <a:spcPts val="1200"/>
              </a:spcAft>
              <a:buNone/>
            </a:pPr>
            <a:r>
              <a:t/>
            </a:r>
            <a:endParaRPr sz="1400">
              <a:latin typeface="Amiko"/>
              <a:ea typeface="Amiko"/>
              <a:cs typeface="Amiko"/>
              <a:sym typeface="Amiko"/>
            </a:endParaRPr>
          </a:p>
        </p:txBody>
      </p:sp>
      <p:grpSp>
        <p:nvGrpSpPr>
          <p:cNvPr id="1320" name="Google Shape;1320;p50"/>
          <p:cNvGrpSpPr/>
          <p:nvPr/>
        </p:nvGrpSpPr>
        <p:grpSpPr>
          <a:xfrm rot="-1562663">
            <a:off x="448950" y="1324197"/>
            <a:ext cx="747985" cy="1470753"/>
            <a:chOff x="7860913" y="3179548"/>
            <a:chExt cx="567114" cy="1115109"/>
          </a:xfrm>
        </p:grpSpPr>
        <p:sp>
          <p:nvSpPr>
            <p:cNvPr id="1321" name="Google Shape;1321;p50"/>
            <p:cNvSpPr/>
            <p:nvPr/>
          </p:nvSpPr>
          <p:spPr>
            <a:xfrm>
              <a:off x="7860913" y="3179548"/>
              <a:ext cx="567114" cy="1115109"/>
            </a:xfrm>
            <a:custGeom>
              <a:rect b="b" l="l" r="r" t="t"/>
              <a:pathLst>
                <a:path extrusionOk="0" h="18038" w="9174">
                  <a:moveTo>
                    <a:pt x="5059" y="1"/>
                  </a:moveTo>
                  <a:cubicBezTo>
                    <a:pt x="4762" y="1"/>
                    <a:pt x="4444" y="58"/>
                    <a:pt x="4111" y="151"/>
                  </a:cubicBezTo>
                  <a:cubicBezTo>
                    <a:pt x="3961" y="1329"/>
                    <a:pt x="3836" y="2558"/>
                    <a:pt x="3710" y="3786"/>
                  </a:cubicBezTo>
                  <a:cubicBezTo>
                    <a:pt x="3585" y="5114"/>
                    <a:pt x="2858" y="6267"/>
                    <a:pt x="1780" y="6994"/>
                  </a:cubicBezTo>
                  <a:cubicBezTo>
                    <a:pt x="1530" y="7169"/>
                    <a:pt x="1279" y="7370"/>
                    <a:pt x="1028" y="7595"/>
                  </a:cubicBezTo>
                  <a:cubicBezTo>
                    <a:pt x="653" y="7921"/>
                    <a:pt x="402" y="8347"/>
                    <a:pt x="327" y="8848"/>
                  </a:cubicBezTo>
                  <a:cubicBezTo>
                    <a:pt x="26" y="10728"/>
                    <a:pt x="1" y="13410"/>
                    <a:pt x="76" y="16342"/>
                  </a:cubicBezTo>
                  <a:cubicBezTo>
                    <a:pt x="76" y="17094"/>
                    <a:pt x="678" y="17746"/>
                    <a:pt x="1430" y="17821"/>
                  </a:cubicBezTo>
                  <a:cubicBezTo>
                    <a:pt x="2710" y="17954"/>
                    <a:pt x="3941" y="18038"/>
                    <a:pt x="5088" y="18038"/>
                  </a:cubicBezTo>
                  <a:cubicBezTo>
                    <a:pt x="6096" y="18038"/>
                    <a:pt x="7040" y="17973"/>
                    <a:pt x="7896" y="17821"/>
                  </a:cubicBezTo>
                  <a:cubicBezTo>
                    <a:pt x="8597" y="17670"/>
                    <a:pt x="9124" y="17069"/>
                    <a:pt x="9124" y="16342"/>
                  </a:cubicBezTo>
                  <a:cubicBezTo>
                    <a:pt x="9174" y="13886"/>
                    <a:pt x="9099" y="11455"/>
                    <a:pt x="8898" y="9024"/>
                  </a:cubicBezTo>
                  <a:cubicBezTo>
                    <a:pt x="8848" y="8372"/>
                    <a:pt x="8497" y="7796"/>
                    <a:pt x="7946" y="7420"/>
                  </a:cubicBezTo>
                  <a:lnTo>
                    <a:pt x="7921" y="7420"/>
                  </a:lnTo>
                  <a:cubicBezTo>
                    <a:pt x="6793" y="6643"/>
                    <a:pt x="6116" y="5365"/>
                    <a:pt x="6091" y="3986"/>
                  </a:cubicBezTo>
                  <a:cubicBezTo>
                    <a:pt x="6066" y="2683"/>
                    <a:pt x="5966" y="1380"/>
                    <a:pt x="5790" y="151"/>
                  </a:cubicBezTo>
                  <a:cubicBezTo>
                    <a:pt x="5567" y="46"/>
                    <a:pt x="5322" y="1"/>
                    <a:pt x="50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50"/>
            <p:cNvSpPr/>
            <p:nvPr/>
          </p:nvSpPr>
          <p:spPr>
            <a:xfrm>
              <a:off x="7952341" y="3724986"/>
              <a:ext cx="398228" cy="456355"/>
            </a:xfrm>
            <a:custGeom>
              <a:rect b="b" l="l" r="r" t="t"/>
              <a:pathLst>
                <a:path extrusionOk="0" h="7382" w="6442">
                  <a:moveTo>
                    <a:pt x="5314" y="0"/>
                  </a:moveTo>
                  <a:cubicBezTo>
                    <a:pt x="3660" y="50"/>
                    <a:pt x="2131" y="100"/>
                    <a:pt x="878" y="226"/>
                  </a:cubicBezTo>
                  <a:cubicBezTo>
                    <a:pt x="452" y="251"/>
                    <a:pt x="126" y="602"/>
                    <a:pt x="101" y="1028"/>
                  </a:cubicBezTo>
                  <a:cubicBezTo>
                    <a:pt x="1" y="2557"/>
                    <a:pt x="76" y="4411"/>
                    <a:pt x="251" y="6416"/>
                  </a:cubicBezTo>
                  <a:cubicBezTo>
                    <a:pt x="276" y="6817"/>
                    <a:pt x="577" y="7143"/>
                    <a:pt x="978" y="7218"/>
                  </a:cubicBezTo>
                  <a:cubicBezTo>
                    <a:pt x="1630" y="7331"/>
                    <a:pt x="2350" y="7381"/>
                    <a:pt x="3118" y="7381"/>
                  </a:cubicBezTo>
                  <a:cubicBezTo>
                    <a:pt x="3885" y="7381"/>
                    <a:pt x="4700" y="7331"/>
                    <a:pt x="5540" y="7243"/>
                  </a:cubicBezTo>
                  <a:cubicBezTo>
                    <a:pt x="5966" y="7193"/>
                    <a:pt x="6316" y="6867"/>
                    <a:pt x="6342" y="6416"/>
                  </a:cubicBezTo>
                  <a:cubicBezTo>
                    <a:pt x="6442" y="4737"/>
                    <a:pt x="6367" y="2832"/>
                    <a:pt x="6191" y="827"/>
                  </a:cubicBezTo>
                  <a:cubicBezTo>
                    <a:pt x="6166" y="351"/>
                    <a:pt x="5765" y="0"/>
                    <a:pt x="531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50"/>
            <p:cNvSpPr/>
            <p:nvPr/>
          </p:nvSpPr>
          <p:spPr>
            <a:xfrm>
              <a:off x="7899673" y="3679425"/>
              <a:ext cx="139522" cy="307554"/>
            </a:xfrm>
            <a:custGeom>
              <a:rect b="b" l="l" r="r" t="t"/>
              <a:pathLst>
                <a:path extrusionOk="0" h="4975" w="2257">
                  <a:moveTo>
                    <a:pt x="1255" y="0"/>
                  </a:moveTo>
                  <a:cubicBezTo>
                    <a:pt x="739" y="0"/>
                    <a:pt x="288" y="387"/>
                    <a:pt x="151" y="1715"/>
                  </a:cubicBezTo>
                  <a:cubicBezTo>
                    <a:pt x="0" y="3168"/>
                    <a:pt x="301" y="4923"/>
                    <a:pt x="878" y="4973"/>
                  </a:cubicBezTo>
                  <a:cubicBezTo>
                    <a:pt x="890" y="4974"/>
                    <a:pt x="902" y="4974"/>
                    <a:pt x="914" y="4974"/>
                  </a:cubicBezTo>
                  <a:cubicBezTo>
                    <a:pt x="1476" y="4974"/>
                    <a:pt x="1983" y="3840"/>
                    <a:pt x="2106" y="2416"/>
                  </a:cubicBezTo>
                  <a:cubicBezTo>
                    <a:pt x="2256" y="963"/>
                    <a:pt x="1980" y="61"/>
                    <a:pt x="1404" y="10"/>
                  </a:cubicBezTo>
                  <a:cubicBezTo>
                    <a:pt x="1354" y="4"/>
                    <a:pt x="1304"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4" name="Google Shape;1324;p50"/>
          <p:cNvGrpSpPr/>
          <p:nvPr/>
        </p:nvGrpSpPr>
        <p:grpSpPr>
          <a:xfrm rot="9643266">
            <a:off x="1600346" y="686471"/>
            <a:ext cx="1345159" cy="421305"/>
            <a:chOff x="6511499" y="3837746"/>
            <a:chExt cx="1420752" cy="444980"/>
          </a:xfrm>
        </p:grpSpPr>
        <p:sp>
          <p:nvSpPr>
            <p:cNvPr id="1325" name="Google Shape;1325;p50"/>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50"/>
            <p:cNvSpPr/>
            <p:nvPr/>
          </p:nvSpPr>
          <p:spPr>
            <a:xfrm>
              <a:off x="7103340" y="3837746"/>
              <a:ext cx="703421" cy="294510"/>
            </a:xfrm>
            <a:custGeom>
              <a:rect b="b" l="l" r="r" t="t"/>
              <a:pathLst>
                <a:path extrusionOk="0" h="4764" w="11379">
                  <a:moveTo>
                    <a:pt x="954" y="0"/>
                  </a:moveTo>
                  <a:cubicBezTo>
                    <a:pt x="731" y="0"/>
                    <a:pt x="513" y="2"/>
                    <a:pt x="301" y="6"/>
                  </a:cubicBezTo>
                  <a:cubicBezTo>
                    <a:pt x="50" y="1083"/>
                    <a:pt x="0" y="2211"/>
                    <a:pt x="176" y="3339"/>
                  </a:cubicBezTo>
                  <a:cubicBezTo>
                    <a:pt x="226" y="3790"/>
                    <a:pt x="552" y="4141"/>
                    <a:pt x="1003" y="4241"/>
                  </a:cubicBezTo>
                  <a:cubicBezTo>
                    <a:pt x="2528" y="4587"/>
                    <a:pt x="3989" y="4764"/>
                    <a:pt x="5386" y="4764"/>
                  </a:cubicBezTo>
                  <a:cubicBezTo>
                    <a:pt x="7133" y="4764"/>
                    <a:pt x="8780" y="4487"/>
                    <a:pt x="10326" y="3916"/>
                  </a:cubicBezTo>
                  <a:cubicBezTo>
                    <a:pt x="10602" y="3815"/>
                    <a:pt x="10802" y="3590"/>
                    <a:pt x="10928" y="3339"/>
                  </a:cubicBezTo>
                  <a:cubicBezTo>
                    <a:pt x="11278" y="2562"/>
                    <a:pt x="11379" y="1660"/>
                    <a:pt x="11329" y="632"/>
                  </a:cubicBezTo>
                  <a:cubicBezTo>
                    <a:pt x="7474" y="284"/>
                    <a:pt x="3770" y="0"/>
                    <a:pt x="9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50"/>
            <p:cNvSpPr/>
            <p:nvPr/>
          </p:nvSpPr>
          <p:spPr>
            <a:xfrm>
              <a:off x="7420040" y="4079534"/>
              <a:ext cx="351742" cy="127349"/>
            </a:xfrm>
            <a:custGeom>
              <a:rect b="b" l="l" r="r" t="t"/>
              <a:pathLst>
                <a:path extrusionOk="0" h="2060" w="5690">
                  <a:moveTo>
                    <a:pt x="2254" y="1"/>
                  </a:moveTo>
                  <a:cubicBezTo>
                    <a:pt x="2086" y="1"/>
                    <a:pt x="1927" y="5"/>
                    <a:pt x="1780" y="13"/>
                  </a:cubicBezTo>
                  <a:cubicBezTo>
                    <a:pt x="426" y="88"/>
                    <a:pt x="0" y="614"/>
                    <a:pt x="25" y="1266"/>
                  </a:cubicBezTo>
                  <a:cubicBezTo>
                    <a:pt x="68" y="1848"/>
                    <a:pt x="964" y="2059"/>
                    <a:pt x="2074" y="2059"/>
                  </a:cubicBezTo>
                  <a:cubicBezTo>
                    <a:pt x="2255" y="2059"/>
                    <a:pt x="2442" y="2054"/>
                    <a:pt x="2632" y="2043"/>
                  </a:cubicBezTo>
                  <a:cubicBezTo>
                    <a:pt x="4010" y="1968"/>
                    <a:pt x="5690" y="1517"/>
                    <a:pt x="5639" y="865"/>
                  </a:cubicBezTo>
                  <a:cubicBezTo>
                    <a:pt x="5617" y="283"/>
                    <a:pt x="3655" y="1"/>
                    <a:pt x="2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50"/>
            <p:cNvSpPr/>
            <p:nvPr/>
          </p:nvSpPr>
          <p:spPr>
            <a:xfrm>
              <a:off x="6511499" y="4000147"/>
              <a:ext cx="136369" cy="120611"/>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9" name="Google Shape;1329;p50"/>
          <p:cNvGrpSpPr/>
          <p:nvPr/>
        </p:nvGrpSpPr>
        <p:grpSpPr>
          <a:xfrm rot="2662697">
            <a:off x="2093327" y="1985343"/>
            <a:ext cx="898085" cy="322515"/>
            <a:chOff x="6511499" y="3837746"/>
            <a:chExt cx="1420752" cy="444980"/>
          </a:xfrm>
        </p:grpSpPr>
        <p:sp>
          <p:nvSpPr>
            <p:cNvPr id="1330" name="Google Shape;1330;p50"/>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50"/>
            <p:cNvSpPr/>
            <p:nvPr/>
          </p:nvSpPr>
          <p:spPr>
            <a:xfrm>
              <a:off x="7103340" y="3837746"/>
              <a:ext cx="703421" cy="294510"/>
            </a:xfrm>
            <a:custGeom>
              <a:rect b="b" l="l" r="r" t="t"/>
              <a:pathLst>
                <a:path extrusionOk="0" h="4764" w="11379">
                  <a:moveTo>
                    <a:pt x="954" y="0"/>
                  </a:moveTo>
                  <a:cubicBezTo>
                    <a:pt x="731" y="0"/>
                    <a:pt x="513" y="2"/>
                    <a:pt x="301" y="6"/>
                  </a:cubicBezTo>
                  <a:cubicBezTo>
                    <a:pt x="50" y="1083"/>
                    <a:pt x="0" y="2211"/>
                    <a:pt x="176" y="3339"/>
                  </a:cubicBezTo>
                  <a:cubicBezTo>
                    <a:pt x="226" y="3790"/>
                    <a:pt x="552" y="4141"/>
                    <a:pt x="1003" y="4241"/>
                  </a:cubicBezTo>
                  <a:cubicBezTo>
                    <a:pt x="2528" y="4587"/>
                    <a:pt x="3989" y="4764"/>
                    <a:pt x="5386" y="4764"/>
                  </a:cubicBezTo>
                  <a:cubicBezTo>
                    <a:pt x="7133" y="4764"/>
                    <a:pt x="8780" y="4487"/>
                    <a:pt x="10326" y="3916"/>
                  </a:cubicBezTo>
                  <a:cubicBezTo>
                    <a:pt x="10602" y="3815"/>
                    <a:pt x="10802" y="3590"/>
                    <a:pt x="10928" y="3339"/>
                  </a:cubicBezTo>
                  <a:cubicBezTo>
                    <a:pt x="11278" y="2562"/>
                    <a:pt x="11379" y="1660"/>
                    <a:pt x="11329" y="632"/>
                  </a:cubicBezTo>
                  <a:cubicBezTo>
                    <a:pt x="7474" y="284"/>
                    <a:pt x="3770" y="0"/>
                    <a:pt x="95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0"/>
            <p:cNvSpPr/>
            <p:nvPr/>
          </p:nvSpPr>
          <p:spPr>
            <a:xfrm>
              <a:off x="7005730" y="3866739"/>
              <a:ext cx="351742" cy="127349"/>
            </a:xfrm>
            <a:custGeom>
              <a:rect b="b" l="l" r="r" t="t"/>
              <a:pathLst>
                <a:path extrusionOk="0" h="2060" w="5690">
                  <a:moveTo>
                    <a:pt x="2254" y="1"/>
                  </a:moveTo>
                  <a:cubicBezTo>
                    <a:pt x="2086" y="1"/>
                    <a:pt x="1927" y="5"/>
                    <a:pt x="1780" y="13"/>
                  </a:cubicBezTo>
                  <a:cubicBezTo>
                    <a:pt x="426" y="88"/>
                    <a:pt x="0" y="614"/>
                    <a:pt x="25" y="1266"/>
                  </a:cubicBezTo>
                  <a:cubicBezTo>
                    <a:pt x="68" y="1848"/>
                    <a:pt x="964" y="2059"/>
                    <a:pt x="2074" y="2059"/>
                  </a:cubicBezTo>
                  <a:cubicBezTo>
                    <a:pt x="2255" y="2059"/>
                    <a:pt x="2442" y="2054"/>
                    <a:pt x="2632" y="2043"/>
                  </a:cubicBezTo>
                  <a:cubicBezTo>
                    <a:pt x="4010" y="1968"/>
                    <a:pt x="5690" y="1517"/>
                    <a:pt x="5639" y="865"/>
                  </a:cubicBezTo>
                  <a:cubicBezTo>
                    <a:pt x="5617" y="283"/>
                    <a:pt x="3655" y="1"/>
                    <a:pt x="22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50"/>
            <p:cNvSpPr/>
            <p:nvPr/>
          </p:nvSpPr>
          <p:spPr>
            <a:xfrm>
              <a:off x="6511499" y="4000147"/>
              <a:ext cx="136369" cy="120611"/>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50"/>
          <p:cNvGrpSpPr/>
          <p:nvPr/>
        </p:nvGrpSpPr>
        <p:grpSpPr>
          <a:xfrm rot="1997738">
            <a:off x="1100638" y="2544671"/>
            <a:ext cx="884206" cy="2637690"/>
            <a:chOff x="7860913" y="3179548"/>
            <a:chExt cx="567114" cy="1115109"/>
          </a:xfrm>
        </p:grpSpPr>
        <p:sp>
          <p:nvSpPr>
            <p:cNvPr id="1335" name="Google Shape;1335;p50"/>
            <p:cNvSpPr/>
            <p:nvPr/>
          </p:nvSpPr>
          <p:spPr>
            <a:xfrm>
              <a:off x="7860913" y="3179548"/>
              <a:ext cx="567114" cy="1115109"/>
            </a:xfrm>
            <a:custGeom>
              <a:rect b="b" l="l" r="r" t="t"/>
              <a:pathLst>
                <a:path extrusionOk="0" h="18038" w="9174">
                  <a:moveTo>
                    <a:pt x="5059" y="1"/>
                  </a:moveTo>
                  <a:cubicBezTo>
                    <a:pt x="4762" y="1"/>
                    <a:pt x="4444" y="58"/>
                    <a:pt x="4111" y="151"/>
                  </a:cubicBezTo>
                  <a:cubicBezTo>
                    <a:pt x="3961" y="1329"/>
                    <a:pt x="3836" y="2558"/>
                    <a:pt x="3710" y="3786"/>
                  </a:cubicBezTo>
                  <a:cubicBezTo>
                    <a:pt x="3585" y="5114"/>
                    <a:pt x="2858" y="6267"/>
                    <a:pt x="1780" y="6994"/>
                  </a:cubicBezTo>
                  <a:cubicBezTo>
                    <a:pt x="1530" y="7169"/>
                    <a:pt x="1279" y="7370"/>
                    <a:pt x="1028" y="7595"/>
                  </a:cubicBezTo>
                  <a:cubicBezTo>
                    <a:pt x="653" y="7921"/>
                    <a:pt x="402" y="8347"/>
                    <a:pt x="327" y="8848"/>
                  </a:cubicBezTo>
                  <a:cubicBezTo>
                    <a:pt x="26" y="10728"/>
                    <a:pt x="1" y="13410"/>
                    <a:pt x="76" y="16342"/>
                  </a:cubicBezTo>
                  <a:cubicBezTo>
                    <a:pt x="76" y="17094"/>
                    <a:pt x="678" y="17746"/>
                    <a:pt x="1430" y="17821"/>
                  </a:cubicBezTo>
                  <a:cubicBezTo>
                    <a:pt x="2710" y="17954"/>
                    <a:pt x="3941" y="18038"/>
                    <a:pt x="5088" y="18038"/>
                  </a:cubicBezTo>
                  <a:cubicBezTo>
                    <a:pt x="6096" y="18038"/>
                    <a:pt x="7040" y="17973"/>
                    <a:pt x="7896" y="17821"/>
                  </a:cubicBezTo>
                  <a:cubicBezTo>
                    <a:pt x="8597" y="17670"/>
                    <a:pt x="9124" y="17069"/>
                    <a:pt x="9124" y="16342"/>
                  </a:cubicBezTo>
                  <a:cubicBezTo>
                    <a:pt x="9174" y="13886"/>
                    <a:pt x="9099" y="11455"/>
                    <a:pt x="8898" y="9024"/>
                  </a:cubicBezTo>
                  <a:cubicBezTo>
                    <a:pt x="8848" y="8372"/>
                    <a:pt x="8497" y="7796"/>
                    <a:pt x="7946" y="7420"/>
                  </a:cubicBezTo>
                  <a:lnTo>
                    <a:pt x="7921" y="7420"/>
                  </a:lnTo>
                  <a:cubicBezTo>
                    <a:pt x="6793" y="6643"/>
                    <a:pt x="6116" y="5365"/>
                    <a:pt x="6091" y="3986"/>
                  </a:cubicBezTo>
                  <a:cubicBezTo>
                    <a:pt x="6066" y="2683"/>
                    <a:pt x="5966" y="1380"/>
                    <a:pt x="5790" y="151"/>
                  </a:cubicBezTo>
                  <a:cubicBezTo>
                    <a:pt x="5567" y="46"/>
                    <a:pt x="5322" y="1"/>
                    <a:pt x="505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50"/>
            <p:cNvSpPr/>
            <p:nvPr/>
          </p:nvSpPr>
          <p:spPr>
            <a:xfrm>
              <a:off x="7952341" y="3724986"/>
              <a:ext cx="398228" cy="456355"/>
            </a:xfrm>
            <a:custGeom>
              <a:rect b="b" l="l" r="r" t="t"/>
              <a:pathLst>
                <a:path extrusionOk="0" h="7382" w="6442">
                  <a:moveTo>
                    <a:pt x="5314" y="0"/>
                  </a:moveTo>
                  <a:cubicBezTo>
                    <a:pt x="3660" y="50"/>
                    <a:pt x="2131" y="100"/>
                    <a:pt x="878" y="226"/>
                  </a:cubicBezTo>
                  <a:cubicBezTo>
                    <a:pt x="452" y="251"/>
                    <a:pt x="126" y="602"/>
                    <a:pt x="101" y="1028"/>
                  </a:cubicBezTo>
                  <a:cubicBezTo>
                    <a:pt x="1" y="2557"/>
                    <a:pt x="76" y="4411"/>
                    <a:pt x="251" y="6416"/>
                  </a:cubicBezTo>
                  <a:cubicBezTo>
                    <a:pt x="276" y="6817"/>
                    <a:pt x="577" y="7143"/>
                    <a:pt x="978" y="7218"/>
                  </a:cubicBezTo>
                  <a:cubicBezTo>
                    <a:pt x="1630" y="7331"/>
                    <a:pt x="2350" y="7381"/>
                    <a:pt x="3118" y="7381"/>
                  </a:cubicBezTo>
                  <a:cubicBezTo>
                    <a:pt x="3885" y="7381"/>
                    <a:pt x="4700" y="7331"/>
                    <a:pt x="5540" y="7243"/>
                  </a:cubicBezTo>
                  <a:cubicBezTo>
                    <a:pt x="5966" y="7193"/>
                    <a:pt x="6316" y="6867"/>
                    <a:pt x="6342" y="6416"/>
                  </a:cubicBezTo>
                  <a:cubicBezTo>
                    <a:pt x="6442" y="4737"/>
                    <a:pt x="6367" y="2832"/>
                    <a:pt x="6191" y="827"/>
                  </a:cubicBezTo>
                  <a:cubicBezTo>
                    <a:pt x="6166" y="351"/>
                    <a:pt x="5765" y="0"/>
                    <a:pt x="53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50"/>
            <p:cNvSpPr/>
            <p:nvPr/>
          </p:nvSpPr>
          <p:spPr>
            <a:xfrm rot="1277500">
              <a:off x="7933511" y="3665425"/>
              <a:ext cx="160643" cy="271095"/>
            </a:xfrm>
            <a:custGeom>
              <a:rect b="b" l="l" r="r" t="t"/>
              <a:pathLst>
                <a:path extrusionOk="0" h="4975" w="2257">
                  <a:moveTo>
                    <a:pt x="1255" y="0"/>
                  </a:moveTo>
                  <a:cubicBezTo>
                    <a:pt x="739" y="0"/>
                    <a:pt x="288" y="387"/>
                    <a:pt x="151" y="1715"/>
                  </a:cubicBezTo>
                  <a:cubicBezTo>
                    <a:pt x="0" y="3168"/>
                    <a:pt x="301" y="4923"/>
                    <a:pt x="878" y="4973"/>
                  </a:cubicBezTo>
                  <a:cubicBezTo>
                    <a:pt x="890" y="4974"/>
                    <a:pt x="902" y="4974"/>
                    <a:pt x="914" y="4974"/>
                  </a:cubicBezTo>
                  <a:cubicBezTo>
                    <a:pt x="1476" y="4974"/>
                    <a:pt x="1983" y="3840"/>
                    <a:pt x="2106" y="2416"/>
                  </a:cubicBezTo>
                  <a:cubicBezTo>
                    <a:pt x="2256" y="963"/>
                    <a:pt x="1980" y="61"/>
                    <a:pt x="1404" y="10"/>
                  </a:cubicBezTo>
                  <a:cubicBezTo>
                    <a:pt x="1354" y="4"/>
                    <a:pt x="1304" y="0"/>
                    <a:pt x="12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50"/>
          <p:cNvGrpSpPr/>
          <p:nvPr/>
        </p:nvGrpSpPr>
        <p:grpSpPr>
          <a:xfrm>
            <a:off x="6103482" y="1983385"/>
            <a:ext cx="3276440" cy="1967276"/>
            <a:chOff x="6259357" y="3187710"/>
            <a:chExt cx="3276440" cy="1967276"/>
          </a:xfrm>
        </p:grpSpPr>
        <p:grpSp>
          <p:nvGrpSpPr>
            <p:cNvPr id="1339" name="Google Shape;1339;p50"/>
            <p:cNvGrpSpPr/>
            <p:nvPr/>
          </p:nvGrpSpPr>
          <p:grpSpPr>
            <a:xfrm rot="-3424512">
              <a:off x="6502811" y="4068686"/>
              <a:ext cx="760778" cy="993814"/>
              <a:chOff x="1669300" y="2772675"/>
              <a:chExt cx="590900" cy="644400"/>
            </a:xfrm>
          </p:grpSpPr>
          <p:sp>
            <p:nvSpPr>
              <p:cNvPr id="1340" name="Google Shape;1340;p50"/>
              <p:cNvSpPr/>
              <p:nvPr/>
            </p:nvSpPr>
            <p:spPr>
              <a:xfrm>
                <a:off x="1669300" y="2772675"/>
                <a:ext cx="590900" cy="644400"/>
              </a:xfrm>
              <a:custGeom>
                <a:rect b="b" l="l" r="r" t="t"/>
                <a:pathLst>
                  <a:path extrusionOk="0" h="25776" w="23636">
                    <a:moveTo>
                      <a:pt x="21318" y="1"/>
                    </a:moveTo>
                    <a:cubicBezTo>
                      <a:pt x="20622" y="1"/>
                      <a:pt x="19883" y="277"/>
                      <a:pt x="19324" y="724"/>
                    </a:cubicBezTo>
                    <a:cubicBezTo>
                      <a:pt x="18347" y="1501"/>
                      <a:pt x="17796" y="2679"/>
                      <a:pt x="17094" y="3731"/>
                    </a:cubicBezTo>
                    <a:cubicBezTo>
                      <a:pt x="16768" y="4208"/>
                      <a:pt x="16417" y="4659"/>
                      <a:pt x="15916" y="4959"/>
                    </a:cubicBezTo>
                    <a:cubicBezTo>
                      <a:pt x="15628" y="5126"/>
                      <a:pt x="15286" y="5228"/>
                      <a:pt x="14950" y="5228"/>
                    </a:cubicBezTo>
                    <a:cubicBezTo>
                      <a:pt x="14729" y="5228"/>
                      <a:pt x="14511" y="5184"/>
                      <a:pt x="14312" y="5085"/>
                    </a:cubicBezTo>
                    <a:cubicBezTo>
                      <a:pt x="13309" y="4558"/>
                      <a:pt x="13334" y="2979"/>
                      <a:pt x="12357" y="2453"/>
                    </a:cubicBezTo>
                    <a:cubicBezTo>
                      <a:pt x="12154" y="2342"/>
                      <a:pt x="11936" y="2292"/>
                      <a:pt x="11718" y="2292"/>
                    </a:cubicBezTo>
                    <a:cubicBezTo>
                      <a:pt x="11101" y="2292"/>
                      <a:pt x="10471" y="2687"/>
                      <a:pt x="10101" y="3205"/>
                    </a:cubicBezTo>
                    <a:cubicBezTo>
                      <a:pt x="9625" y="3907"/>
                      <a:pt x="9475" y="4784"/>
                      <a:pt x="9249" y="5611"/>
                    </a:cubicBezTo>
                    <a:cubicBezTo>
                      <a:pt x="9024" y="6438"/>
                      <a:pt x="8673" y="7315"/>
                      <a:pt x="7946" y="7766"/>
                    </a:cubicBezTo>
                    <a:cubicBezTo>
                      <a:pt x="7558" y="8014"/>
                      <a:pt x="7115" y="8109"/>
                      <a:pt x="6656" y="8109"/>
                    </a:cubicBezTo>
                    <a:cubicBezTo>
                      <a:pt x="6047" y="8109"/>
                      <a:pt x="5410" y="7942"/>
                      <a:pt x="4838" y="7741"/>
                    </a:cubicBezTo>
                    <a:cubicBezTo>
                      <a:pt x="4080" y="7501"/>
                      <a:pt x="3294" y="7220"/>
                      <a:pt x="2521" y="7220"/>
                    </a:cubicBezTo>
                    <a:cubicBezTo>
                      <a:pt x="2247" y="7220"/>
                      <a:pt x="1974" y="7255"/>
                      <a:pt x="1705" y="7340"/>
                    </a:cubicBezTo>
                    <a:cubicBezTo>
                      <a:pt x="903" y="7616"/>
                      <a:pt x="277" y="8343"/>
                      <a:pt x="126" y="9170"/>
                    </a:cubicBezTo>
                    <a:cubicBezTo>
                      <a:pt x="1" y="10022"/>
                      <a:pt x="352" y="10924"/>
                      <a:pt x="1029" y="11426"/>
                    </a:cubicBezTo>
                    <a:cubicBezTo>
                      <a:pt x="1582" y="11844"/>
                      <a:pt x="2253" y="11979"/>
                      <a:pt x="2949" y="11979"/>
                    </a:cubicBezTo>
                    <a:cubicBezTo>
                      <a:pt x="3545" y="11979"/>
                      <a:pt x="4160" y="11881"/>
                      <a:pt x="4738" y="11777"/>
                    </a:cubicBezTo>
                    <a:cubicBezTo>
                      <a:pt x="5253" y="11694"/>
                      <a:pt x="5852" y="11599"/>
                      <a:pt x="6437" y="11599"/>
                    </a:cubicBezTo>
                    <a:cubicBezTo>
                      <a:pt x="7276" y="11599"/>
                      <a:pt x="8085" y="11795"/>
                      <a:pt x="8572" y="12503"/>
                    </a:cubicBezTo>
                    <a:cubicBezTo>
                      <a:pt x="9324" y="13581"/>
                      <a:pt x="9274" y="14934"/>
                      <a:pt x="8447" y="16012"/>
                    </a:cubicBezTo>
                    <a:cubicBezTo>
                      <a:pt x="7620" y="17090"/>
                      <a:pt x="6342" y="17666"/>
                      <a:pt x="5114" y="18268"/>
                    </a:cubicBezTo>
                    <a:cubicBezTo>
                      <a:pt x="3911" y="18844"/>
                      <a:pt x="2658" y="19571"/>
                      <a:pt x="2031" y="20774"/>
                    </a:cubicBezTo>
                    <a:cubicBezTo>
                      <a:pt x="1329" y="22127"/>
                      <a:pt x="1655" y="23907"/>
                      <a:pt x="2783" y="24934"/>
                    </a:cubicBezTo>
                    <a:cubicBezTo>
                      <a:pt x="3408" y="25490"/>
                      <a:pt x="4248" y="25776"/>
                      <a:pt x="5086" y="25776"/>
                    </a:cubicBezTo>
                    <a:cubicBezTo>
                      <a:pt x="5761" y="25776"/>
                      <a:pt x="6434" y="25590"/>
                      <a:pt x="6993" y="25210"/>
                    </a:cubicBezTo>
                    <a:cubicBezTo>
                      <a:pt x="8297" y="24333"/>
                      <a:pt x="8848" y="22704"/>
                      <a:pt x="9349" y="21225"/>
                    </a:cubicBezTo>
                    <a:cubicBezTo>
                      <a:pt x="9876" y="19721"/>
                      <a:pt x="10552" y="18117"/>
                      <a:pt x="11981" y="17441"/>
                    </a:cubicBezTo>
                    <a:cubicBezTo>
                      <a:pt x="12507" y="17192"/>
                      <a:pt x="13086" y="17103"/>
                      <a:pt x="13676" y="17103"/>
                    </a:cubicBezTo>
                    <a:cubicBezTo>
                      <a:pt x="14155" y="17103"/>
                      <a:pt x="14642" y="17162"/>
                      <a:pt x="15114" y="17240"/>
                    </a:cubicBezTo>
                    <a:cubicBezTo>
                      <a:pt x="15938" y="17358"/>
                      <a:pt x="16778" y="17537"/>
                      <a:pt x="17609" y="17537"/>
                    </a:cubicBezTo>
                    <a:cubicBezTo>
                      <a:pt x="17839" y="17537"/>
                      <a:pt x="18068" y="17523"/>
                      <a:pt x="18297" y="17491"/>
                    </a:cubicBezTo>
                    <a:cubicBezTo>
                      <a:pt x="19349" y="17366"/>
                      <a:pt x="20427" y="16739"/>
                      <a:pt x="20703" y="15711"/>
                    </a:cubicBezTo>
                    <a:cubicBezTo>
                      <a:pt x="21029" y="14533"/>
                      <a:pt x="20252" y="13330"/>
                      <a:pt x="19425" y="12428"/>
                    </a:cubicBezTo>
                    <a:cubicBezTo>
                      <a:pt x="18623" y="11501"/>
                      <a:pt x="17670" y="10523"/>
                      <a:pt x="17645" y="9295"/>
                    </a:cubicBezTo>
                    <a:cubicBezTo>
                      <a:pt x="17595" y="8042"/>
                      <a:pt x="18547" y="6990"/>
                      <a:pt x="19550" y="6238"/>
                    </a:cubicBezTo>
                    <a:cubicBezTo>
                      <a:pt x="20552" y="5511"/>
                      <a:pt x="21730" y="4934"/>
                      <a:pt x="22532" y="3982"/>
                    </a:cubicBezTo>
                    <a:cubicBezTo>
                      <a:pt x="23334" y="3030"/>
                      <a:pt x="23635" y="1476"/>
                      <a:pt x="22783" y="573"/>
                    </a:cubicBezTo>
                    <a:cubicBezTo>
                      <a:pt x="22395" y="174"/>
                      <a:pt x="21870" y="1"/>
                      <a:pt x="213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50"/>
              <p:cNvSpPr/>
              <p:nvPr/>
            </p:nvSpPr>
            <p:spPr>
              <a:xfrm>
                <a:off x="1738850" y="2835975"/>
                <a:ext cx="112200" cy="109225"/>
              </a:xfrm>
              <a:custGeom>
                <a:rect b="b" l="l" r="r" t="t"/>
                <a:pathLst>
                  <a:path extrusionOk="0" h="4369" w="4488">
                    <a:moveTo>
                      <a:pt x="1682" y="1"/>
                    </a:moveTo>
                    <a:cubicBezTo>
                      <a:pt x="1328" y="1"/>
                      <a:pt x="968" y="126"/>
                      <a:pt x="703" y="347"/>
                    </a:cubicBezTo>
                    <a:cubicBezTo>
                      <a:pt x="227" y="723"/>
                      <a:pt x="1" y="1375"/>
                      <a:pt x="76" y="1976"/>
                    </a:cubicBezTo>
                    <a:cubicBezTo>
                      <a:pt x="126" y="2578"/>
                      <a:pt x="452" y="3129"/>
                      <a:pt x="903" y="3530"/>
                    </a:cubicBezTo>
                    <a:cubicBezTo>
                      <a:pt x="1329" y="3931"/>
                      <a:pt x="1981" y="4332"/>
                      <a:pt x="2582" y="4332"/>
                    </a:cubicBezTo>
                    <a:cubicBezTo>
                      <a:pt x="2795" y="4342"/>
                      <a:pt x="3031" y="4369"/>
                      <a:pt x="3266" y="4369"/>
                    </a:cubicBezTo>
                    <a:cubicBezTo>
                      <a:pt x="3614" y="4369"/>
                      <a:pt x="3957" y="4311"/>
                      <a:pt x="4211" y="4057"/>
                    </a:cubicBezTo>
                    <a:cubicBezTo>
                      <a:pt x="4412" y="3856"/>
                      <a:pt x="4487" y="3530"/>
                      <a:pt x="4362" y="3280"/>
                    </a:cubicBezTo>
                    <a:cubicBezTo>
                      <a:pt x="4287" y="3104"/>
                      <a:pt x="4111" y="2979"/>
                      <a:pt x="3986" y="2853"/>
                    </a:cubicBezTo>
                    <a:cubicBezTo>
                      <a:pt x="3610" y="2478"/>
                      <a:pt x="3435" y="1951"/>
                      <a:pt x="3259" y="1475"/>
                    </a:cubicBezTo>
                    <a:cubicBezTo>
                      <a:pt x="3059" y="974"/>
                      <a:pt x="2833" y="473"/>
                      <a:pt x="2382" y="197"/>
                    </a:cubicBezTo>
                    <a:cubicBezTo>
                      <a:pt x="2175" y="62"/>
                      <a:pt x="1930" y="1"/>
                      <a:pt x="16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0"/>
              <p:cNvSpPr/>
              <p:nvPr/>
            </p:nvSpPr>
            <p:spPr>
              <a:xfrm>
                <a:off x="1828450" y="2811325"/>
                <a:ext cx="60175" cy="81425"/>
              </a:xfrm>
              <a:custGeom>
                <a:rect b="b" l="l" r="r" t="t"/>
                <a:pathLst>
                  <a:path extrusionOk="0" h="3257" w="2407">
                    <a:moveTo>
                      <a:pt x="1602" y="0"/>
                    </a:moveTo>
                    <a:cubicBezTo>
                      <a:pt x="1433" y="0"/>
                      <a:pt x="1259" y="43"/>
                      <a:pt x="1104" y="105"/>
                    </a:cubicBezTo>
                    <a:cubicBezTo>
                      <a:pt x="678" y="281"/>
                      <a:pt x="327" y="631"/>
                      <a:pt x="151" y="1058"/>
                    </a:cubicBezTo>
                    <a:cubicBezTo>
                      <a:pt x="1" y="1509"/>
                      <a:pt x="26" y="2060"/>
                      <a:pt x="151" y="2511"/>
                    </a:cubicBezTo>
                    <a:cubicBezTo>
                      <a:pt x="234" y="2781"/>
                      <a:pt x="540" y="3256"/>
                      <a:pt x="870" y="3256"/>
                    </a:cubicBezTo>
                    <a:cubicBezTo>
                      <a:pt x="939" y="3256"/>
                      <a:pt x="1009" y="3235"/>
                      <a:pt x="1079" y="3188"/>
                    </a:cubicBezTo>
                    <a:cubicBezTo>
                      <a:pt x="1179" y="3138"/>
                      <a:pt x="1229" y="3037"/>
                      <a:pt x="1279" y="2937"/>
                    </a:cubicBezTo>
                    <a:cubicBezTo>
                      <a:pt x="1580" y="2386"/>
                      <a:pt x="1881" y="1834"/>
                      <a:pt x="2206" y="1258"/>
                    </a:cubicBezTo>
                    <a:cubicBezTo>
                      <a:pt x="2307" y="1083"/>
                      <a:pt x="2407" y="857"/>
                      <a:pt x="2407" y="657"/>
                    </a:cubicBezTo>
                    <a:cubicBezTo>
                      <a:pt x="2382" y="381"/>
                      <a:pt x="2156" y="130"/>
                      <a:pt x="1906" y="55"/>
                    </a:cubicBezTo>
                    <a:cubicBezTo>
                      <a:pt x="1810" y="17"/>
                      <a:pt x="1707" y="0"/>
                      <a:pt x="16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50"/>
            <p:cNvGrpSpPr/>
            <p:nvPr/>
          </p:nvGrpSpPr>
          <p:grpSpPr>
            <a:xfrm rot="-1223365">
              <a:off x="6595943" y="3665003"/>
              <a:ext cx="2887424" cy="820227"/>
              <a:chOff x="6365799" y="3837746"/>
              <a:chExt cx="1566452" cy="444980"/>
            </a:xfrm>
          </p:grpSpPr>
          <p:sp>
            <p:nvSpPr>
              <p:cNvPr id="1344" name="Google Shape;1344;p50"/>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50"/>
              <p:cNvSpPr/>
              <p:nvPr/>
            </p:nvSpPr>
            <p:spPr>
              <a:xfrm>
                <a:off x="7103340" y="3837746"/>
                <a:ext cx="703421" cy="294510"/>
              </a:xfrm>
              <a:custGeom>
                <a:rect b="b" l="l" r="r" t="t"/>
                <a:pathLst>
                  <a:path extrusionOk="0" h="4764" w="11379">
                    <a:moveTo>
                      <a:pt x="954" y="0"/>
                    </a:moveTo>
                    <a:cubicBezTo>
                      <a:pt x="731" y="0"/>
                      <a:pt x="513" y="2"/>
                      <a:pt x="301" y="6"/>
                    </a:cubicBezTo>
                    <a:cubicBezTo>
                      <a:pt x="50" y="1083"/>
                      <a:pt x="0" y="2211"/>
                      <a:pt x="176" y="3339"/>
                    </a:cubicBezTo>
                    <a:cubicBezTo>
                      <a:pt x="226" y="3790"/>
                      <a:pt x="552" y="4141"/>
                      <a:pt x="1003" y="4241"/>
                    </a:cubicBezTo>
                    <a:cubicBezTo>
                      <a:pt x="2528" y="4587"/>
                      <a:pt x="3989" y="4764"/>
                      <a:pt x="5386" y="4764"/>
                    </a:cubicBezTo>
                    <a:cubicBezTo>
                      <a:pt x="7133" y="4764"/>
                      <a:pt x="8780" y="4487"/>
                      <a:pt x="10326" y="3916"/>
                    </a:cubicBezTo>
                    <a:cubicBezTo>
                      <a:pt x="10602" y="3815"/>
                      <a:pt x="10802" y="3590"/>
                      <a:pt x="10928" y="3339"/>
                    </a:cubicBezTo>
                    <a:cubicBezTo>
                      <a:pt x="11278" y="2562"/>
                      <a:pt x="11379" y="1660"/>
                      <a:pt x="11329" y="632"/>
                    </a:cubicBezTo>
                    <a:cubicBezTo>
                      <a:pt x="7474" y="284"/>
                      <a:pt x="3770" y="0"/>
                      <a:pt x="95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0"/>
              <p:cNvSpPr/>
              <p:nvPr/>
            </p:nvSpPr>
            <p:spPr>
              <a:xfrm>
                <a:off x="6999414" y="4082338"/>
                <a:ext cx="351742" cy="127349"/>
              </a:xfrm>
              <a:custGeom>
                <a:rect b="b" l="l" r="r" t="t"/>
                <a:pathLst>
                  <a:path extrusionOk="0" h="2060" w="5690">
                    <a:moveTo>
                      <a:pt x="2254" y="1"/>
                    </a:moveTo>
                    <a:cubicBezTo>
                      <a:pt x="2086" y="1"/>
                      <a:pt x="1927" y="5"/>
                      <a:pt x="1780" y="13"/>
                    </a:cubicBezTo>
                    <a:cubicBezTo>
                      <a:pt x="426" y="88"/>
                      <a:pt x="0" y="614"/>
                      <a:pt x="25" y="1266"/>
                    </a:cubicBezTo>
                    <a:cubicBezTo>
                      <a:pt x="68" y="1848"/>
                      <a:pt x="964" y="2059"/>
                      <a:pt x="2074" y="2059"/>
                    </a:cubicBezTo>
                    <a:cubicBezTo>
                      <a:pt x="2255" y="2059"/>
                      <a:pt x="2442" y="2054"/>
                      <a:pt x="2632" y="2043"/>
                    </a:cubicBezTo>
                    <a:cubicBezTo>
                      <a:pt x="4010" y="1968"/>
                      <a:pt x="5690" y="1517"/>
                      <a:pt x="5639" y="865"/>
                    </a:cubicBezTo>
                    <a:cubicBezTo>
                      <a:pt x="5617" y="283"/>
                      <a:pt x="3655" y="1"/>
                      <a:pt x="2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0"/>
              <p:cNvSpPr/>
              <p:nvPr/>
            </p:nvSpPr>
            <p:spPr>
              <a:xfrm rot="1555541">
                <a:off x="6385302" y="3916071"/>
                <a:ext cx="136372" cy="120613"/>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48" name="Google Shape;1348;p50"/>
          <p:cNvSpPr txBox="1"/>
          <p:nvPr/>
        </p:nvSpPr>
        <p:spPr>
          <a:xfrm>
            <a:off x="2883725" y="4241675"/>
            <a:ext cx="48861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miko"/>
                <a:ea typeface="Amiko"/>
                <a:cs typeface="Amiko"/>
                <a:sym typeface="Amiko"/>
              </a:rPr>
              <a:t>Credits: This </a:t>
            </a:r>
            <a:r>
              <a:rPr lang="en">
                <a:solidFill>
                  <a:schemeClr val="dk1"/>
                </a:solidFill>
                <a:latin typeface="Amiko"/>
                <a:ea typeface="Amiko"/>
                <a:cs typeface="Amiko"/>
                <a:sym typeface="Amiko"/>
              </a:rPr>
              <a:t>presentation</a:t>
            </a:r>
            <a:r>
              <a:rPr lang="en">
                <a:solidFill>
                  <a:schemeClr val="dk1"/>
                </a:solidFill>
                <a:latin typeface="Amiko"/>
                <a:ea typeface="Amiko"/>
                <a:cs typeface="Amiko"/>
                <a:sym typeface="Amiko"/>
              </a:rPr>
              <a:t> template was created by Slidesgo, including icons by Flaticon, infographics &amp; images by Freepik</a:t>
            </a:r>
            <a:endParaRPr>
              <a:solidFill>
                <a:schemeClr val="dk1"/>
              </a:solidFill>
              <a:latin typeface="Amiko"/>
              <a:ea typeface="Amiko"/>
              <a:cs typeface="Amiko"/>
              <a:sym typeface="Amik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3"/>
          <p:cNvSpPr txBox="1"/>
          <p:nvPr>
            <p:ph type="ctrTitle"/>
          </p:nvPr>
        </p:nvSpPr>
        <p:spPr>
          <a:xfrm>
            <a:off x="3348475" y="1481300"/>
            <a:ext cx="5538000" cy="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some user needs with alcohol addiction?</a:t>
            </a:r>
            <a:endParaRPr/>
          </a:p>
        </p:txBody>
      </p:sp>
      <p:grpSp>
        <p:nvGrpSpPr>
          <p:cNvPr id="579" name="Google Shape;579;p33"/>
          <p:cNvGrpSpPr/>
          <p:nvPr/>
        </p:nvGrpSpPr>
        <p:grpSpPr>
          <a:xfrm>
            <a:off x="76211" y="17"/>
            <a:ext cx="3320059" cy="5143465"/>
            <a:chOff x="39136" y="1137080"/>
            <a:chExt cx="3320059" cy="5143465"/>
          </a:xfrm>
        </p:grpSpPr>
        <p:grpSp>
          <p:nvGrpSpPr>
            <p:cNvPr id="580" name="Google Shape;580;p33"/>
            <p:cNvGrpSpPr/>
            <p:nvPr/>
          </p:nvGrpSpPr>
          <p:grpSpPr>
            <a:xfrm flipH="1">
              <a:off x="39136" y="1137080"/>
              <a:ext cx="2999780" cy="5143465"/>
              <a:chOff x="2880625" y="982625"/>
              <a:chExt cx="2500650" cy="4287650"/>
            </a:xfrm>
          </p:grpSpPr>
          <p:sp>
            <p:nvSpPr>
              <p:cNvPr id="581" name="Google Shape;581;p33"/>
              <p:cNvSpPr/>
              <p:nvPr/>
            </p:nvSpPr>
            <p:spPr>
              <a:xfrm>
                <a:off x="4706450" y="3075875"/>
                <a:ext cx="375950" cy="2134750"/>
              </a:xfrm>
              <a:custGeom>
                <a:rect b="b" l="l" r="r" t="t"/>
                <a:pathLst>
                  <a:path extrusionOk="0" h="85390" w="15038">
                    <a:moveTo>
                      <a:pt x="9317" y="0"/>
                    </a:moveTo>
                    <a:cubicBezTo>
                      <a:pt x="6335" y="0"/>
                      <a:pt x="3832" y="2339"/>
                      <a:pt x="3709" y="5344"/>
                    </a:cubicBezTo>
                    <a:lnTo>
                      <a:pt x="75" y="82011"/>
                    </a:lnTo>
                    <a:cubicBezTo>
                      <a:pt x="0" y="83690"/>
                      <a:pt x="1228" y="85168"/>
                      <a:pt x="2932" y="85369"/>
                    </a:cubicBezTo>
                    <a:cubicBezTo>
                      <a:pt x="3054" y="85383"/>
                      <a:pt x="3175" y="85390"/>
                      <a:pt x="3295" y="85390"/>
                    </a:cubicBezTo>
                    <a:cubicBezTo>
                      <a:pt x="4903" y="85390"/>
                      <a:pt x="6305" y="84168"/>
                      <a:pt x="6491" y="82512"/>
                    </a:cubicBezTo>
                    <a:lnTo>
                      <a:pt x="14862" y="6221"/>
                    </a:lnTo>
                    <a:cubicBezTo>
                      <a:pt x="14862" y="6120"/>
                      <a:pt x="14887" y="5995"/>
                      <a:pt x="14887" y="5870"/>
                    </a:cubicBezTo>
                    <a:cubicBezTo>
                      <a:pt x="15038" y="2787"/>
                      <a:pt x="12657" y="156"/>
                      <a:pt x="9549" y="5"/>
                    </a:cubicBezTo>
                    <a:cubicBezTo>
                      <a:pt x="9471" y="2"/>
                      <a:pt x="9394" y="0"/>
                      <a:pt x="9317" y="0"/>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3"/>
              <p:cNvSpPr/>
              <p:nvPr/>
            </p:nvSpPr>
            <p:spPr>
              <a:xfrm>
                <a:off x="4371850" y="5114850"/>
                <a:ext cx="550150" cy="155425"/>
              </a:xfrm>
              <a:custGeom>
                <a:rect b="b" l="l" r="r" t="t"/>
                <a:pathLst>
                  <a:path extrusionOk="0" h="6217" w="22006">
                    <a:moveTo>
                      <a:pt x="13259" y="0"/>
                    </a:moveTo>
                    <a:cubicBezTo>
                      <a:pt x="13259" y="0"/>
                      <a:pt x="9850" y="1579"/>
                      <a:pt x="4788" y="1805"/>
                    </a:cubicBezTo>
                    <a:cubicBezTo>
                      <a:pt x="1529" y="1930"/>
                      <a:pt x="502" y="3710"/>
                      <a:pt x="176" y="4963"/>
                    </a:cubicBezTo>
                    <a:cubicBezTo>
                      <a:pt x="1" y="5665"/>
                      <a:pt x="51" y="6216"/>
                      <a:pt x="51" y="6216"/>
                    </a:cubicBezTo>
                    <a:lnTo>
                      <a:pt x="21304" y="6216"/>
                    </a:lnTo>
                    <a:cubicBezTo>
                      <a:pt x="21304" y="6216"/>
                      <a:pt x="22006" y="3158"/>
                      <a:pt x="20352" y="0"/>
                    </a:cubicBezTo>
                    <a:cubicBezTo>
                      <a:pt x="20352" y="0"/>
                      <a:pt x="18592" y="223"/>
                      <a:pt x="16490" y="223"/>
                    </a:cubicBezTo>
                    <a:cubicBezTo>
                      <a:pt x="15439" y="223"/>
                      <a:pt x="14303" y="168"/>
                      <a:pt x="132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3"/>
              <p:cNvSpPr/>
              <p:nvPr/>
            </p:nvSpPr>
            <p:spPr>
              <a:xfrm>
                <a:off x="4538525" y="5140750"/>
                <a:ext cx="48900" cy="52925"/>
              </a:xfrm>
              <a:custGeom>
                <a:rect b="b" l="l" r="r" t="t"/>
                <a:pathLst>
                  <a:path extrusionOk="0" h="2117" w="1956">
                    <a:moveTo>
                      <a:pt x="605" y="1"/>
                    </a:moveTo>
                    <a:cubicBezTo>
                      <a:pt x="519" y="1"/>
                      <a:pt x="435" y="13"/>
                      <a:pt x="376" y="42"/>
                    </a:cubicBezTo>
                    <a:cubicBezTo>
                      <a:pt x="151" y="167"/>
                      <a:pt x="0" y="443"/>
                      <a:pt x="176" y="644"/>
                    </a:cubicBezTo>
                    <a:cubicBezTo>
                      <a:pt x="376" y="844"/>
                      <a:pt x="527" y="1070"/>
                      <a:pt x="652" y="1320"/>
                    </a:cubicBezTo>
                    <a:cubicBezTo>
                      <a:pt x="752" y="1471"/>
                      <a:pt x="802" y="1646"/>
                      <a:pt x="877" y="1822"/>
                    </a:cubicBezTo>
                    <a:cubicBezTo>
                      <a:pt x="919" y="1986"/>
                      <a:pt x="1145" y="2117"/>
                      <a:pt x="1378" y="2117"/>
                    </a:cubicBezTo>
                    <a:cubicBezTo>
                      <a:pt x="1429" y="2117"/>
                      <a:pt x="1480" y="2111"/>
                      <a:pt x="1529" y="2097"/>
                    </a:cubicBezTo>
                    <a:cubicBezTo>
                      <a:pt x="1805" y="2047"/>
                      <a:pt x="1955" y="1822"/>
                      <a:pt x="1880" y="1596"/>
                    </a:cubicBezTo>
                    <a:cubicBezTo>
                      <a:pt x="1730" y="1095"/>
                      <a:pt x="1479" y="619"/>
                      <a:pt x="1103" y="218"/>
                    </a:cubicBezTo>
                    <a:cubicBezTo>
                      <a:pt x="1028" y="117"/>
                      <a:pt x="928" y="42"/>
                      <a:pt x="777" y="17"/>
                    </a:cubicBezTo>
                    <a:cubicBezTo>
                      <a:pt x="725" y="7"/>
                      <a:pt x="665" y="1"/>
                      <a:pt x="6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3"/>
              <p:cNvSpPr/>
              <p:nvPr/>
            </p:nvSpPr>
            <p:spPr>
              <a:xfrm>
                <a:off x="4585500" y="5132775"/>
                <a:ext cx="48900" cy="53400"/>
              </a:xfrm>
              <a:custGeom>
                <a:rect b="b" l="l" r="r" t="t"/>
                <a:pathLst>
                  <a:path extrusionOk="0" h="2136" w="1956">
                    <a:moveTo>
                      <a:pt x="668" y="0"/>
                    </a:moveTo>
                    <a:cubicBezTo>
                      <a:pt x="562" y="0"/>
                      <a:pt x="444" y="24"/>
                      <a:pt x="352" y="60"/>
                    </a:cubicBezTo>
                    <a:cubicBezTo>
                      <a:pt x="126" y="186"/>
                      <a:pt x="1" y="461"/>
                      <a:pt x="176" y="637"/>
                    </a:cubicBezTo>
                    <a:cubicBezTo>
                      <a:pt x="352" y="862"/>
                      <a:pt x="527" y="1088"/>
                      <a:pt x="653" y="1339"/>
                    </a:cubicBezTo>
                    <a:cubicBezTo>
                      <a:pt x="728" y="1489"/>
                      <a:pt x="803" y="1664"/>
                      <a:pt x="853" y="1815"/>
                    </a:cubicBezTo>
                    <a:cubicBezTo>
                      <a:pt x="915" y="2000"/>
                      <a:pt x="1130" y="2135"/>
                      <a:pt x="1357" y="2135"/>
                    </a:cubicBezTo>
                    <a:cubicBezTo>
                      <a:pt x="1406" y="2135"/>
                      <a:pt x="1456" y="2129"/>
                      <a:pt x="1505" y="2116"/>
                    </a:cubicBezTo>
                    <a:cubicBezTo>
                      <a:pt x="1780" y="2040"/>
                      <a:pt x="1956" y="1815"/>
                      <a:pt x="1881" y="1589"/>
                    </a:cubicBezTo>
                    <a:cubicBezTo>
                      <a:pt x="1730" y="1113"/>
                      <a:pt x="1455" y="637"/>
                      <a:pt x="1079" y="211"/>
                    </a:cubicBezTo>
                    <a:cubicBezTo>
                      <a:pt x="1003" y="136"/>
                      <a:pt x="903" y="60"/>
                      <a:pt x="778" y="10"/>
                    </a:cubicBezTo>
                    <a:cubicBezTo>
                      <a:pt x="744" y="4"/>
                      <a:pt x="707" y="0"/>
                      <a:pt x="6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3"/>
              <p:cNvSpPr/>
              <p:nvPr/>
            </p:nvSpPr>
            <p:spPr>
              <a:xfrm>
                <a:off x="4632500" y="5125125"/>
                <a:ext cx="48275" cy="53275"/>
              </a:xfrm>
              <a:custGeom>
                <a:rect b="b" l="l" r="r" t="t"/>
                <a:pathLst>
                  <a:path extrusionOk="0" h="2131" w="1931">
                    <a:moveTo>
                      <a:pt x="601" y="1"/>
                    </a:moveTo>
                    <a:cubicBezTo>
                      <a:pt x="509" y="1"/>
                      <a:pt x="415" y="18"/>
                      <a:pt x="352" y="66"/>
                    </a:cubicBezTo>
                    <a:cubicBezTo>
                      <a:pt x="126" y="166"/>
                      <a:pt x="1" y="442"/>
                      <a:pt x="151" y="642"/>
                    </a:cubicBezTo>
                    <a:cubicBezTo>
                      <a:pt x="352" y="843"/>
                      <a:pt x="502" y="1093"/>
                      <a:pt x="652" y="1319"/>
                    </a:cubicBezTo>
                    <a:cubicBezTo>
                      <a:pt x="727" y="1494"/>
                      <a:pt x="803" y="1645"/>
                      <a:pt x="853" y="1820"/>
                    </a:cubicBezTo>
                    <a:cubicBezTo>
                      <a:pt x="896" y="1994"/>
                      <a:pt x="1148" y="2131"/>
                      <a:pt x="1394" y="2131"/>
                    </a:cubicBezTo>
                    <a:cubicBezTo>
                      <a:pt x="1431" y="2131"/>
                      <a:pt x="1468" y="2127"/>
                      <a:pt x="1504" y="2121"/>
                    </a:cubicBezTo>
                    <a:cubicBezTo>
                      <a:pt x="1780" y="2046"/>
                      <a:pt x="1930" y="1820"/>
                      <a:pt x="1880" y="1594"/>
                    </a:cubicBezTo>
                    <a:cubicBezTo>
                      <a:pt x="1705" y="1093"/>
                      <a:pt x="1454" y="617"/>
                      <a:pt x="1078" y="216"/>
                    </a:cubicBezTo>
                    <a:cubicBezTo>
                      <a:pt x="1003" y="116"/>
                      <a:pt x="903" y="41"/>
                      <a:pt x="753" y="16"/>
                    </a:cubicBezTo>
                    <a:cubicBezTo>
                      <a:pt x="707" y="6"/>
                      <a:pt x="654" y="1"/>
                      <a:pt x="6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a:off x="4371850" y="5238900"/>
                <a:ext cx="536375" cy="31375"/>
              </a:xfrm>
              <a:custGeom>
                <a:rect b="b" l="l" r="r" t="t"/>
                <a:pathLst>
                  <a:path extrusionOk="0" h="1255" w="21455">
                    <a:moveTo>
                      <a:pt x="176" y="1"/>
                    </a:moveTo>
                    <a:cubicBezTo>
                      <a:pt x="1" y="703"/>
                      <a:pt x="51" y="1254"/>
                      <a:pt x="51" y="1254"/>
                    </a:cubicBezTo>
                    <a:lnTo>
                      <a:pt x="21304" y="1254"/>
                    </a:lnTo>
                    <a:cubicBezTo>
                      <a:pt x="21304" y="1254"/>
                      <a:pt x="21404" y="778"/>
                      <a:pt x="214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3"/>
              <p:cNvSpPr/>
              <p:nvPr/>
            </p:nvSpPr>
            <p:spPr>
              <a:xfrm>
                <a:off x="4447050" y="3071350"/>
                <a:ext cx="874700" cy="1932825"/>
              </a:xfrm>
              <a:custGeom>
                <a:rect b="b" l="l" r="r" t="t"/>
                <a:pathLst>
                  <a:path extrusionOk="0" h="77313" w="34988">
                    <a:moveTo>
                      <a:pt x="6055" y="0"/>
                    </a:moveTo>
                    <a:cubicBezTo>
                      <a:pt x="5843" y="0"/>
                      <a:pt x="5629" y="12"/>
                      <a:pt x="5414" y="36"/>
                    </a:cubicBezTo>
                    <a:cubicBezTo>
                      <a:pt x="2256" y="412"/>
                      <a:pt x="0" y="3244"/>
                      <a:pt x="351" y="6427"/>
                    </a:cubicBezTo>
                    <a:lnTo>
                      <a:pt x="4361" y="41790"/>
                    </a:lnTo>
                    <a:lnTo>
                      <a:pt x="4386" y="42116"/>
                    </a:lnTo>
                    <a:cubicBezTo>
                      <a:pt x="4461" y="42793"/>
                      <a:pt x="4712" y="43445"/>
                      <a:pt x="5138" y="44021"/>
                    </a:cubicBezTo>
                    <a:lnTo>
                      <a:pt x="28998" y="76076"/>
                    </a:lnTo>
                    <a:cubicBezTo>
                      <a:pt x="29609" y="76876"/>
                      <a:pt x="30545" y="77313"/>
                      <a:pt x="31491" y="77313"/>
                    </a:cubicBezTo>
                    <a:cubicBezTo>
                      <a:pt x="32057" y="77313"/>
                      <a:pt x="32627" y="77156"/>
                      <a:pt x="33133" y="76828"/>
                    </a:cubicBezTo>
                    <a:cubicBezTo>
                      <a:pt x="34562" y="75926"/>
                      <a:pt x="34988" y="74021"/>
                      <a:pt x="34085" y="72567"/>
                    </a:cubicBezTo>
                    <a:lnTo>
                      <a:pt x="13336" y="40003"/>
                    </a:lnTo>
                    <a:lnTo>
                      <a:pt x="13336" y="40003"/>
                    </a:lnTo>
                    <a:lnTo>
                      <a:pt x="11830" y="5525"/>
                    </a:lnTo>
                    <a:cubicBezTo>
                      <a:pt x="11805" y="5399"/>
                      <a:pt x="11805" y="5249"/>
                      <a:pt x="11780" y="5123"/>
                    </a:cubicBezTo>
                    <a:cubicBezTo>
                      <a:pt x="11453" y="2181"/>
                      <a:pt x="8950" y="0"/>
                      <a:pt x="6055" y="0"/>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3"/>
              <p:cNvSpPr/>
              <p:nvPr/>
            </p:nvSpPr>
            <p:spPr>
              <a:xfrm>
                <a:off x="4924475" y="4824750"/>
                <a:ext cx="456800" cy="431725"/>
              </a:xfrm>
              <a:custGeom>
                <a:rect b="b" l="l" r="r" t="t"/>
                <a:pathLst>
                  <a:path extrusionOk="0" h="17269" w="18272">
                    <a:moveTo>
                      <a:pt x="13735" y="0"/>
                    </a:moveTo>
                    <a:cubicBezTo>
                      <a:pt x="13735" y="0"/>
                      <a:pt x="10903" y="2782"/>
                      <a:pt x="8096" y="4311"/>
                    </a:cubicBezTo>
                    <a:cubicBezTo>
                      <a:pt x="8096" y="4311"/>
                      <a:pt x="6367" y="7619"/>
                      <a:pt x="2482" y="10878"/>
                    </a:cubicBezTo>
                    <a:cubicBezTo>
                      <a:pt x="1" y="12958"/>
                      <a:pt x="252" y="14988"/>
                      <a:pt x="753" y="16191"/>
                    </a:cubicBezTo>
                    <a:cubicBezTo>
                      <a:pt x="1054" y="16868"/>
                      <a:pt x="1404" y="17269"/>
                      <a:pt x="1404" y="17269"/>
                    </a:cubicBezTo>
                    <a:lnTo>
                      <a:pt x="18272" y="4336"/>
                    </a:lnTo>
                    <a:cubicBezTo>
                      <a:pt x="18272" y="4336"/>
                      <a:pt x="16993" y="1479"/>
                      <a:pt x="137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3"/>
              <p:cNvSpPr/>
              <p:nvPr/>
            </p:nvSpPr>
            <p:spPr>
              <a:xfrm>
                <a:off x="5017850" y="5039900"/>
                <a:ext cx="61425" cy="37625"/>
              </a:xfrm>
              <a:custGeom>
                <a:rect b="b" l="l" r="r" t="t"/>
                <a:pathLst>
                  <a:path extrusionOk="0" h="1505" w="2457">
                    <a:moveTo>
                      <a:pt x="640" y="1"/>
                    </a:moveTo>
                    <a:cubicBezTo>
                      <a:pt x="560" y="1"/>
                      <a:pt x="481" y="18"/>
                      <a:pt x="401" y="66"/>
                    </a:cubicBezTo>
                    <a:cubicBezTo>
                      <a:pt x="276" y="116"/>
                      <a:pt x="151" y="216"/>
                      <a:pt x="101" y="342"/>
                    </a:cubicBezTo>
                    <a:cubicBezTo>
                      <a:pt x="0" y="567"/>
                      <a:pt x="50" y="868"/>
                      <a:pt x="301" y="918"/>
                    </a:cubicBezTo>
                    <a:cubicBezTo>
                      <a:pt x="602" y="968"/>
                      <a:pt x="852" y="1044"/>
                      <a:pt x="1103" y="1169"/>
                    </a:cubicBezTo>
                    <a:cubicBezTo>
                      <a:pt x="1278" y="1244"/>
                      <a:pt x="1429" y="1344"/>
                      <a:pt x="1579" y="1445"/>
                    </a:cubicBezTo>
                    <a:cubicBezTo>
                      <a:pt x="1636" y="1485"/>
                      <a:pt x="1712" y="1505"/>
                      <a:pt x="1794" y="1505"/>
                    </a:cubicBezTo>
                    <a:cubicBezTo>
                      <a:pt x="1965" y="1505"/>
                      <a:pt x="2163" y="1421"/>
                      <a:pt x="2281" y="1269"/>
                    </a:cubicBezTo>
                    <a:cubicBezTo>
                      <a:pt x="2456" y="1044"/>
                      <a:pt x="2431" y="768"/>
                      <a:pt x="2256" y="643"/>
                    </a:cubicBezTo>
                    <a:cubicBezTo>
                      <a:pt x="1830" y="342"/>
                      <a:pt x="1329" y="116"/>
                      <a:pt x="777" y="16"/>
                    </a:cubicBezTo>
                    <a:cubicBezTo>
                      <a:pt x="731" y="7"/>
                      <a:pt x="685" y="1"/>
                      <a:pt x="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a:off x="5050425" y="5005425"/>
                <a:ext cx="60800" cy="37200"/>
              </a:xfrm>
              <a:custGeom>
                <a:rect b="b" l="l" r="r" t="t"/>
                <a:pathLst>
                  <a:path extrusionOk="0" h="1488" w="2432">
                    <a:moveTo>
                      <a:pt x="622" y="0"/>
                    </a:moveTo>
                    <a:cubicBezTo>
                      <a:pt x="548" y="0"/>
                      <a:pt x="475" y="12"/>
                      <a:pt x="402" y="42"/>
                    </a:cubicBezTo>
                    <a:cubicBezTo>
                      <a:pt x="276" y="117"/>
                      <a:pt x="151" y="217"/>
                      <a:pt x="101" y="342"/>
                    </a:cubicBezTo>
                    <a:cubicBezTo>
                      <a:pt x="1" y="568"/>
                      <a:pt x="51" y="869"/>
                      <a:pt x="301" y="919"/>
                    </a:cubicBezTo>
                    <a:cubicBezTo>
                      <a:pt x="577" y="969"/>
                      <a:pt x="853" y="1044"/>
                      <a:pt x="1103" y="1169"/>
                    </a:cubicBezTo>
                    <a:cubicBezTo>
                      <a:pt x="1254" y="1245"/>
                      <a:pt x="1404" y="1320"/>
                      <a:pt x="1554" y="1420"/>
                    </a:cubicBezTo>
                    <a:cubicBezTo>
                      <a:pt x="1626" y="1465"/>
                      <a:pt x="1714" y="1487"/>
                      <a:pt x="1805" y="1487"/>
                    </a:cubicBezTo>
                    <a:cubicBezTo>
                      <a:pt x="1968" y="1487"/>
                      <a:pt x="2143" y="1415"/>
                      <a:pt x="2256" y="1270"/>
                    </a:cubicBezTo>
                    <a:cubicBezTo>
                      <a:pt x="2432" y="1044"/>
                      <a:pt x="2432" y="768"/>
                      <a:pt x="2231" y="618"/>
                    </a:cubicBezTo>
                    <a:cubicBezTo>
                      <a:pt x="1805" y="342"/>
                      <a:pt x="1304" y="117"/>
                      <a:pt x="777" y="17"/>
                    </a:cubicBezTo>
                    <a:cubicBezTo>
                      <a:pt x="726" y="6"/>
                      <a:pt x="674" y="0"/>
                      <a:pt x="6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p:cNvSpPr/>
              <p:nvPr/>
            </p:nvSpPr>
            <p:spPr>
              <a:xfrm>
                <a:off x="5082375" y="4970950"/>
                <a:ext cx="61425" cy="37050"/>
              </a:xfrm>
              <a:custGeom>
                <a:rect b="b" l="l" r="r" t="t"/>
                <a:pathLst>
                  <a:path extrusionOk="0" h="1482" w="2457">
                    <a:moveTo>
                      <a:pt x="630" y="1"/>
                    </a:moveTo>
                    <a:cubicBezTo>
                      <a:pt x="561" y="1"/>
                      <a:pt x="490" y="13"/>
                      <a:pt x="402" y="42"/>
                    </a:cubicBezTo>
                    <a:cubicBezTo>
                      <a:pt x="302" y="92"/>
                      <a:pt x="176" y="218"/>
                      <a:pt x="101" y="318"/>
                    </a:cubicBezTo>
                    <a:cubicBezTo>
                      <a:pt x="1" y="568"/>
                      <a:pt x="51" y="844"/>
                      <a:pt x="327" y="894"/>
                    </a:cubicBezTo>
                    <a:cubicBezTo>
                      <a:pt x="602" y="969"/>
                      <a:pt x="853" y="1045"/>
                      <a:pt x="1104" y="1145"/>
                    </a:cubicBezTo>
                    <a:cubicBezTo>
                      <a:pt x="1279" y="1245"/>
                      <a:pt x="1429" y="1320"/>
                      <a:pt x="1580" y="1421"/>
                    </a:cubicBezTo>
                    <a:cubicBezTo>
                      <a:pt x="1638" y="1462"/>
                      <a:pt x="1716" y="1482"/>
                      <a:pt x="1801" y="1482"/>
                    </a:cubicBezTo>
                    <a:cubicBezTo>
                      <a:pt x="1970" y="1482"/>
                      <a:pt x="2165" y="1404"/>
                      <a:pt x="2281" y="1270"/>
                    </a:cubicBezTo>
                    <a:cubicBezTo>
                      <a:pt x="2457" y="1045"/>
                      <a:pt x="2457" y="769"/>
                      <a:pt x="2256" y="619"/>
                    </a:cubicBezTo>
                    <a:cubicBezTo>
                      <a:pt x="1830" y="318"/>
                      <a:pt x="1329" y="117"/>
                      <a:pt x="778" y="17"/>
                    </a:cubicBezTo>
                    <a:cubicBezTo>
                      <a:pt x="726" y="7"/>
                      <a:pt x="678" y="1"/>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p:cNvSpPr/>
              <p:nvPr/>
            </p:nvSpPr>
            <p:spPr>
              <a:xfrm>
                <a:off x="4943275" y="4905575"/>
                <a:ext cx="438000" cy="350900"/>
              </a:xfrm>
              <a:custGeom>
                <a:rect b="b" l="l" r="r" t="t"/>
                <a:pathLst>
                  <a:path extrusionOk="0" h="14036" w="17520">
                    <a:moveTo>
                      <a:pt x="16868" y="0"/>
                    </a:moveTo>
                    <a:lnTo>
                      <a:pt x="1" y="12958"/>
                    </a:lnTo>
                    <a:cubicBezTo>
                      <a:pt x="302" y="13635"/>
                      <a:pt x="652" y="14036"/>
                      <a:pt x="652" y="14036"/>
                    </a:cubicBezTo>
                    <a:lnTo>
                      <a:pt x="17520" y="1103"/>
                    </a:lnTo>
                    <a:cubicBezTo>
                      <a:pt x="17520" y="1103"/>
                      <a:pt x="17319" y="652"/>
                      <a:pt x="168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a:off x="4682000" y="2961950"/>
                <a:ext cx="438000" cy="1954300"/>
              </a:xfrm>
              <a:custGeom>
                <a:rect b="b" l="l" r="r" t="t"/>
                <a:pathLst>
                  <a:path extrusionOk="0" h="78172" w="17520">
                    <a:moveTo>
                      <a:pt x="5138" y="1"/>
                    </a:moveTo>
                    <a:lnTo>
                      <a:pt x="1" y="78172"/>
                    </a:lnTo>
                    <a:lnTo>
                      <a:pt x="10502" y="77821"/>
                    </a:lnTo>
                    <a:lnTo>
                      <a:pt x="17144" y="17495"/>
                    </a:lnTo>
                    <a:cubicBezTo>
                      <a:pt x="17520" y="14312"/>
                      <a:pt x="17369" y="11078"/>
                      <a:pt x="16768" y="7921"/>
                    </a:cubicBezTo>
                    <a:lnTo>
                      <a:pt x="15765" y="2758"/>
                    </a:lnTo>
                    <a:lnTo>
                      <a:pt x="51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a:off x="4432625" y="2931875"/>
                <a:ext cx="759425" cy="1879100"/>
              </a:xfrm>
              <a:custGeom>
                <a:rect b="b" l="l" r="r" t="t"/>
                <a:pathLst>
                  <a:path extrusionOk="0" h="75164" w="30377">
                    <a:moveTo>
                      <a:pt x="17169" y="1"/>
                    </a:moveTo>
                    <a:lnTo>
                      <a:pt x="477" y="3735"/>
                    </a:lnTo>
                    <a:cubicBezTo>
                      <a:pt x="1" y="10477"/>
                      <a:pt x="176" y="17269"/>
                      <a:pt x="928" y="23986"/>
                    </a:cubicBezTo>
                    <a:lnTo>
                      <a:pt x="3560" y="47094"/>
                    </a:lnTo>
                    <a:cubicBezTo>
                      <a:pt x="3835" y="49500"/>
                      <a:pt x="4738" y="51755"/>
                      <a:pt x="6191" y="53660"/>
                    </a:cubicBezTo>
                    <a:lnTo>
                      <a:pt x="22582" y="75164"/>
                    </a:lnTo>
                    <a:lnTo>
                      <a:pt x="30377" y="70051"/>
                    </a:lnTo>
                    <a:lnTo>
                      <a:pt x="14061" y="41931"/>
                    </a:lnTo>
                    <a:lnTo>
                      <a:pt x="171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4715200" y="3303425"/>
                <a:ext cx="11950" cy="816450"/>
              </a:xfrm>
              <a:custGeom>
                <a:rect b="b" l="l" r="r" t="t"/>
                <a:pathLst>
                  <a:path extrusionOk="0" h="32658" w="478">
                    <a:moveTo>
                      <a:pt x="402" y="1"/>
                    </a:moveTo>
                    <a:cubicBezTo>
                      <a:pt x="352" y="1"/>
                      <a:pt x="327" y="26"/>
                      <a:pt x="327" y="76"/>
                    </a:cubicBezTo>
                    <a:lnTo>
                      <a:pt x="1" y="32583"/>
                    </a:lnTo>
                    <a:cubicBezTo>
                      <a:pt x="1" y="32633"/>
                      <a:pt x="51" y="32658"/>
                      <a:pt x="76" y="32658"/>
                    </a:cubicBezTo>
                    <a:cubicBezTo>
                      <a:pt x="126" y="32658"/>
                      <a:pt x="176" y="32633"/>
                      <a:pt x="176" y="32583"/>
                    </a:cubicBezTo>
                    <a:lnTo>
                      <a:pt x="477" y="76"/>
                    </a:lnTo>
                    <a:cubicBezTo>
                      <a:pt x="477" y="26"/>
                      <a:pt x="452" y="1"/>
                      <a:pt x="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4727750" y="2983875"/>
                <a:ext cx="4400" cy="263825"/>
              </a:xfrm>
              <a:custGeom>
                <a:rect b="b" l="l" r="r" t="t"/>
                <a:pathLst>
                  <a:path extrusionOk="0" h="10553" w="176">
                    <a:moveTo>
                      <a:pt x="100" y="1"/>
                    </a:moveTo>
                    <a:cubicBezTo>
                      <a:pt x="50" y="1"/>
                      <a:pt x="0" y="26"/>
                      <a:pt x="0" y="76"/>
                    </a:cubicBezTo>
                    <a:lnTo>
                      <a:pt x="0" y="10452"/>
                    </a:lnTo>
                    <a:cubicBezTo>
                      <a:pt x="0" y="10502"/>
                      <a:pt x="50" y="10552"/>
                      <a:pt x="100" y="10552"/>
                    </a:cubicBezTo>
                    <a:cubicBezTo>
                      <a:pt x="151" y="10552"/>
                      <a:pt x="176" y="10502"/>
                      <a:pt x="176" y="10452"/>
                    </a:cubicBezTo>
                    <a:lnTo>
                      <a:pt x="176" y="76"/>
                    </a:lnTo>
                    <a:cubicBezTo>
                      <a:pt x="176" y="26"/>
                      <a:pt x="151" y="1"/>
                      <a:pt x="10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3"/>
              <p:cNvSpPr/>
              <p:nvPr/>
            </p:nvSpPr>
            <p:spPr>
              <a:xfrm>
                <a:off x="4688900" y="2992650"/>
                <a:ext cx="43250" cy="213075"/>
              </a:xfrm>
              <a:custGeom>
                <a:rect b="b" l="l" r="r" t="t"/>
                <a:pathLst>
                  <a:path extrusionOk="0" h="8523" w="1730">
                    <a:moveTo>
                      <a:pt x="76" y="1"/>
                    </a:moveTo>
                    <a:cubicBezTo>
                      <a:pt x="25" y="1"/>
                      <a:pt x="0" y="51"/>
                      <a:pt x="0" y="101"/>
                    </a:cubicBezTo>
                    <a:lnTo>
                      <a:pt x="0" y="6868"/>
                    </a:lnTo>
                    <a:cubicBezTo>
                      <a:pt x="0" y="7770"/>
                      <a:pt x="727" y="8522"/>
                      <a:pt x="1654" y="8522"/>
                    </a:cubicBezTo>
                    <a:cubicBezTo>
                      <a:pt x="1705" y="8522"/>
                      <a:pt x="1730" y="8472"/>
                      <a:pt x="1730" y="8422"/>
                    </a:cubicBezTo>
                    <a:cubicBezTo>
                      <a:pt x="1730" y="8397"/>
                      <a:pt x="1705" y="8347"/>
                      <a:pt x="1654" y="8347"/>
                    </a:cubicBezTo>
                    <a:cubicBezTo>
                      <a:pt x="827" y="8347"/>
                      <a:pt x="151" y="7670"/>
                      <a:pt x="151" y="6868"/>
                    </a:cubicBezTo>
                    <a:lnTo>
                      <a:pt x="151" y="101"/>
                    </a:lnTo>
                    <a:cubicBezTo>
                      <a:pt x="151" y="51"/>
                      <a:pt x="126" y="1"/>
                      <a:pt x="7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a:off x="4982125" y="2992650"/>
                <a:ext cx="86500" cy="149775"/>
              </a:xfrm>
              <a:custGeom>
                <a:rect b="b" l="l" r="r" t="t"/>
                <a:pathLst>
                  <a:path extrusionOk="0" h="5991" w="3460">
                    <a:moveTo>
                      <a:pt x="753" y="1"/>
                    </a:moveTo>
                    <a:cubicBezTo>
                      <a:pt x="702" y="1"/>
                      <a:pt x="652" y="26"/>
                      <a:pt x="652" y="76"/>
                    </a:cubicBezTo>
                    <a:cubicBezTo>
                      <a:pt x="652" y="126"/>
                      <a:pt x="1" y="4236"/>
                      <a:pt x="3334" y="5991"/>
                    </a:cubicBezTo>
                    <a:lnTo>
                      <a:pt x="3384" y="5991"/>
                    </a:lnTo>
                    <a:cubicBezTo>
                      <a:pt x="3409" y="5991"/>
                      <a:pt x="3434" y="5966"/>
                      <a:pt x="3459" y="5941"/>
                    </a:cubicBezTo>
                    <a:cubicBezTo>
                      <a:pt x="3459" y="5916"/>
                      <a:pt x="3459" y="5865"/>
                      <a:pt x="3409" y="5840"/>
                    </a:cubicBezTo>
                    <a:cubicBezTo>
                      <a:pt x="176" y="4161"/>
                      <a:pt x="803" y="151"/>
                      <a:pt x="828" y="101"/>
                    </a:cubicBezTo>
                    <a:cubicBezTo>
                      <a:pt x="828" y="51"/>
                      <a:pt x="803" y="26"/>
                      <a:pt x="7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p:cNvSpPr/>
              <p:nvPr/>
            </p:nvSpPr>
            <p:spPr>
              <a:xfrm>
                <a:off x="4454550" y="3002050"/>
                <a:ext cx="48275" cy="140375"/>
              </a:xfrm>
              <a:custGeom>
                <a:rect b="b" l="l" r="r" t="t"/>
                <a:pathLst>
                  <a:path extrusionOk="0" h="5615" w="1931">
                    <a:moveTo>
                      <a:pt x="1630" y="1"/>
                    </a:moveTo>
                    <a:cubicBezTo>
                      <a:pt x="1580" y="1"/>
                      <a:pt x="1555" y="26"/>
                      <a:pt x="1555" y="76"/>
                    </a:cubicBezTo>
                    <a:cubicBezTo>
                      <a:pt x="1555" y="126"/>
                      <a:pt x="1755" y="4011"/>
                      <a:pt x="51" y="5464"/>
                    </a:cubicBezTo>
                    <a:cubicBezTo>
                      <a:pt x="26" y="5489"/>
                      <a:pt x="1" y="5565"/>
                      <a:pt x="51" y="5590"/>
                    </a:cubicBezTo>
                    <a:cubicBezTo>
                      <a:pt x="51" y="5615"/>
                      <a:pt x="76" y="5615"/>
                      <a:pt x="101" y="5615"/>
                    </a:cubicBezTo>
                    <a:cubicBezTo>
                      <a:pt x="126" y="5615"/>
                      <a:pt x="151" y="5615"/>
                      <a:pt x="151" y="5590"/>
                    </a:cubicBezTo>
                    <a:cubicBezTo>
                      <a:pt x="1931" y="4086"/>
                      <a:pt x="1730" y="226"/>
                      <a:pt x="1705" y="76"/>
                    </a:cubicBezTo>
                    <a:cubicBezTo>
                      <a:pt x="1705" y="26"/>
                      <a:pt x="1680" y="1"/>
                      <a:pt x="1630" y="1"/>
                    </a:cubicBezTo>
                    <a:close/>
                  </a:path>
                </a:pathLst>
              </a:custGeom>
              <a:solidFill>
                <a:srgbClr val="00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3"/>
              <p:cNvSpPr/>
              <p:nvPr/>
            </p:nvSpPr>
            <p:spPr>
              <a:xfrm>
                <a:off x="4727750" y="3231375"/>
                <a:ext cx="250025" cy="50775"/>
              </a:xfrm>
              <a:custGeom>
                <a:rect b="b" l="l" r="r" t="t"/>
                <a:pathLst>
                  <a:path extrusionOk="0" h="2031" w="10001">
                    <a:moveTo>
                      <a:pt x="9800" y="1"/>
                    </a:moveTo>
                    <a:cubicBezTo>
                      <a:pt x="6141" y="1"/>
                      <a:pt x="2958" y="602"/>
                      <a:pt x="50" y="1880"/>
                    </a:cubicBezTo>
                    <a:cubicBezTo>
                      <a:pt x="25" y="1880"/>
                      <a:pt x="0" y="1931"/>
                      <a:pt x="25" y="1981"/>
                    </a:cubicBezTo>
                    <a:cubicBezTo>
                      <a:pt x="25" y="2006"/>
                      <a:pt x="50" y="2031"/>
                      <a:pt x="100" y="2031"/>
                    </a:cubicBezTo>
                    <a:lnTo>
                      <a:pt x="126" y="2031"/>
                    </a:lnTo>
                    <a:cubicBezTo>
                      <a:pt x="2983" y="778"/>
                      <a:pt x="6166" y="176"/>
                      <a:pt x="9800" y="176"/>
                    </a:cubicBezTo>
                    <a:cubicBezTo>
                      <a:pt x="9816" y="176"/>
                      <a:pt x="9844" y="165"/>
                      <a:pt x="9876" y="165"/>
                    </a:cubicBezTo>
                    <a:cubicBezTo>
                      <a:pt x="9892" y="165"/>
                      <a:pt x="9908" y="168"/>
                      <a:pt x="9925" y="176"/>
                    </a:cubicBezTo>
                    <a:cubicBezTo>
                      <a:pt x="9950" y="176"/>
                      <a:pt x="10000" y="126"/>
                      <a:pt x="10000" y="76"/>
                    </a:cubicBezTo>
                    <a:cubicBezTo>
                      <a:pt x="10000" y="26"/>
                      <a:pt x="9950" y="1"/>
                      <a:pt x="99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3"/>
              <p:cNvSpPr/>
              <p:nvPr/>
            </p:nvSpPr>
            <p:spPr>
              <a:xfrm>
                <a:off x="4957700" y="4371725"/>
                <a:ext cx="47650" cy="379750"/>
              </a:xfrm>
              <a:custGeom>
                <a:rect b="b" l="l" r="r" t="t"/>
                <a:pathLst>
                  <a:path extrusionOk="0" h="15190" w="1906">
                    <a:moveTo>
                      <a:pt x="1830" y="1"/>
                    </a:moveTo>
                    <a:cubicBezTo>
                      <a:pt x="1780" y="1"/>
                      <a:pt x="1755" y="26"/>
                      <a:pt x="1755" y="76"/>
                    </a:cubicBezTo>
                    <a:lnTo>
                      <a:pt x="0" y="15114"/>
                    </a:lnTo>
                    <a:cubicBezTo>
                      <a:pt x="0" y="15139"/>
                      <a:pt x="25" y="15189"/>
                      <a:pt x="75" y="15189"/>
                    </a:cubicBezTo>
                    <a:lnTo>
                      <a:pt x="101" y="15189"/>
                    </a:lnTo>
                    <a:cubicBezTo>
                      <a:pt x="126" y="15189"/>
                      <a:pt x="176" y="15164"/>
                      <a:pt x="176" y="15114"/>
                    </a:cubicBezTo>
                    <a:lnTo>
                      <a:pt x="1905" y="101"/>
                    </a:lnTo>
                    <a:cubicBezTo>
                      <a:pt x="1905" y="51"/>
                      <a:pt x="1880" y="1"/>
                      <a:pt x="18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3"/>
              <p:cNvSpPr/>
              <p:nvPr/>
            </p:nvSpPr>
            <p:spPr>
              <a:xfrm>
                <a:off x="2920725" y="3391150"/>
                <a:ext cx="1979975" cy="80850"/>
              </a:xfrm>
              <a:custGeom>
                <a:rect b="b" l="l" r="r" t="t"/>
                <a:pathLst>
                  <a:path extrusionOk="0" h="3234" w="79199">
                    <a:moveTo>
                      <a:pt x="902" y="1"/>
                    </a:moveTo>
                    <a:lnTo>
                      <a:pt x="0" y="3234"/>
                    </a:lnTo>
                    <a:lnTo>
                      <a:pt x="79199" y="3234"/>
                    </a:lnTo>
                    <a:lnTo>
                      <a:pt x="79199" y="677"/>
                    </a:lnTo>
                    <a:lnTo>
                      <a:pt x="9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3"/>
              <p:cNvSpPr/>
              <p:nvPr/>
            </p:nvSpPr>
            <p:spPr>
              <a:xfrm>
                <a:off x="2880625" y="3471975"/>
                <a:ext cx="286350" cy="1798300"/>
              </a:xfrm>
              <a:custGeom>
                <a:rect b="b" l="l" r="r" t="t"/>
                <a:pathLst>
                  <a:path extrusionOk="0" h="71932" w="11454">
                    <a:moveTo>
                      <a:pt x="6416" y="1"/>
                    </a:moveTo>
                    <a:lnTo>
                      <a:pt x="0" y="71931"/>
                    </a:lnTo>
                    <a:lnTo>
                      <a:pt x="1930" y="71931"/>
                    </a:lnTo>
                    <a:lnTo>
                      <a:pt x="114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3"/>
              <p:cNvSpPr/>
              <p:nvPr/>
            </p:nvSpPr>
            <p:spPr>
              <a:xfrm>
                <a:off x="3227100" y="3471975"/>
                <a:ext cx="286375" cy="1798300"/>
              </a:xfrm>
              <a:custGeom>
                <a:rect b="b" l="l" r="r" t="t"/>
                <a:pathLst>
                  <a:path extrusionOk="0" h="71932" w="11455">
                    <a:moveTo>
                      <a:pt x="6392" y="1"/>
                    </a:moveTo>
                    <a:lnTo>
                      <a:pt x="1" y="71931"/>
                    </a:lnTo>
                    <a:lnTo>
                      <a:pt x="1931" y="71931"/>
                    </a:lnTo>
                    <a:lnTo>
                      <a:pt x="114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p:nvPr/>
            </p:nvSpPr>
            <p:spPr>
              <a:xfrm>
                <a:off x="4689525" y="3471975"/>
                <a:ext cx="286375" cy="1798300"/>
              </a:xfrm>
              <a:custGeom>
                <a:rect b="b" l="l" r="r" t="t"/>
                <a:pathLst>
                  <a:path extrusionOk="0" h="71932" w="11455">
                    <a:moveTo>
                      <a:pt x="0" y="1"/>
                    </a:moveTo>
                    <a:lnTo>
                      <a:pt x="9524" y="71931"/>
                    </a:lnTo>
                    <a:lnTo>
                      <a:pt x="11454" y="71931"/>
                    </a:lnTo>
                    <a:lnTo>
                      <a:pt x="50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3"/>
              <p:cNvSpPr/>
              <p:nvPr/>
            </p:nvSpPr>
            <p:spPr>
              <a:xfrm>
                <a:off x="4343025" y="3471975"/>
                <a:ext cx="286375" cy="1798300"/>
              </a:xfrm>
              <a:custGeom>
                <a:rect b="b" l="l" r="r" t="t"/>
                <a:pathLst>
                  <a:path extrusionOk="0" h="71932" w="11455">
                    <a:moveTo>
                      <a:pt x="1" y="1"/>
                    </a:moveTo>
                    <a:lnTo>
                      <a:pt x="9525" y="71931"/>
                    </a:lnTo>
                    <a:lnTo>
                      <a:pt x="11454" y="71931"/>
                    </a:lnTo>
                    <a:lnTo>
                      <a:pt x="50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3"/>
              <p:cNvSpPr/>
              <p:nvPr/>
            </p:nvSpPr>
            <p:spPr>
              <a:xfrm>
                <a:off x="2977725" y="3471975"/>
                <a:ext cx="1869725" cy="33875"/>
              </a:xfrm>
              <a:custGeom>
                <a:rect b="b" l="l" r="r" t="t"/>
                <a:pathLst>
                  <a:path extrusionOk="0" h="1355" w="74789">
                    <a:moveTo>
                      <a:pt x="352" y="1"/>
                    </a:moveTo>
                    <a:lnTo>
                      <a:pt x="1" y="1354"/>
                    </a:lnTo>
                    <a:lnTo>
                      <a:pt x="74788" y="1354"/>
                    </a:lnTo>
                    <a:lnTo>
                      <a:pt x="7478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3"/>
              <p:cNvSpPr/>
              <p:nvPr/>
            </p:nvSpPr>
            <p:spPr>
              <a:xfrm>
                <a:off x="4024725" y="2970100"/>
                <a:ext cx="190500" cy="432975"/>
              </a:xfrm>
              <a:custGeom>
                <a:rect b="b" l="l" r="r" t="t"/>
                <a:pathLst>
                  <a:path extrusionOk="0" h="17319" w="7620">
                    <a:moveTo>
                      <a:pt x="4938" y="1"/>
                    </a:moveTo>
                    <a:cubicBezTo>
                      <a:pt x="4011" y="51"/>
                      <a:pt x="3083" y="76"/>
                      <a:pt x="2156" y="126"/>
                    </a:cubicBezTo>
                    <a:cubicBezTo>
                      <a:pt x="1713" y="126"/>
                      <a:pt x="1729" y="803"/>
                      <a:pt x="2158" y="803"/>
                    </a:cubicBezTo>
                    <a:cubicBezTo>
                      <a:pt x="2166" y="803"/>
                      <a:pt x="2173" y="803"/>
                      <a:pt x="2181" y="803"/>
                    </a:cubicBezTo>
                    <a:lnTo>
                      <a:pt x="2507" y="803"/>
                    </a:lnTo>
                    <a:lnTo>
                      <a:pt x="1981" y="5364"/>
                    </a:lnTo>
                    <a:cubicBezTo>
                      <a:pt x="1680" y="5439"/>
                      <a:pt x="1404" y="5539"/>
                      <a:pt x="1179" y="5640"/>
                    </a:cubicBezTo>
                    <a:cubicBezTo>
                      <a:pt x="427" y="5965"/>
                      <a:pt x="1" y="6742"/>
                      <a:pt x="151" y="7544"/>
                    </a:cubicBezTo>
                    <a:lnTo>
                      <a:pt x="452" y="9274"/>
                    </a:lnTo>
                    <a:lnTo>
                      <a:pt x="1454" y="15113"/>
                    </a:lnTo>
                    <a:lnTo>
                      <a:pt x="1680" y="16341"/>
                    </a:lnTo>
                    <a:cubicBezTo>
                      <a:pt x="1780" y="16868"/>
                      <a:pt x="2256" y="17269"/>
                      <a:pt x="2808" y="17294"/>
                    </a:cubicBezTo>
                    <a:lnTo>
                      <a:pt x="5916" y="17319"/>
                    </a:lnTo>
                    <a:cubicBezTo>
                      <a:pt x="6542" y="17319"/>
                      <a:pt x="7043" y="16843"/>
                      <a:pt x="7094" y="16241"/>
                    </a:cubicBezTo>
                    <a:lnTo>
                      <a:pt x="7169" y="14988"/>
                    </a:lnTo>
                    <a:lnTo>
                      <a:pt x="7495" y="9048"/>
                    </a:lnTo>
                    <a:lnTo>
                      <a:pt x="7570" y="7269"/>
                    </a:lnTo>
                    <a:cubicBezTo>
                      <a:pt x="7620" y="6517"/>
                      <a:pt x="7169" y="5815"/>
                      <a:pt x="6467" y="5539"/>
                    </a:cubicBezTo>
                    <a:cubicBezTo>
                      <a:pt x="6216" y="5439"/>
                      <a:pt x="5916" y="5364"/>
                      <a:pt x="5590" y="5289"/>
                    </a:cubicBezTo>
                    <a:lnTo>
                      <a:pt x="4637" y="727"/>
                    </a:lnTo>
                    <a:cubicBezTo>
                      <a:pt x="4738" y="727"/>
                      <a:pt x="4863" y="702"/>
                      <a:pt x="4963" y="702"/>
                    </a:cubicBezTo>
                    <a:cubicBezTo>
                      <a:pt x="5414" y="702"/>
                      <a:pt x="5389" y="1"/>
                      <a:pt x="493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p:nvPr/>
            </p:nvSpPr>
            <p:spPr>
              <a:xfrm>
                <a:off x="4036000" y="3194400"/>
                <a:ext cx="176100" cy="153550"/>
              </a:xfrm>
              <a:custGeom>
                <a:rect b="b" l="l" r="r" t="t"/>
                <a:pathLst>
                  <a:path extrusionOk="0" h="6142" w="7044">
                    <a:moveTo>
                      <a:pt x="4689" y="1"/>
                    </a:moveTo>
                    <a:cubicBezTo>
                      <a:pt x="3120" y="1"/>
                      <a:pt x="1555" y="101"/>
                      <a:pt x="1" y="302"/>
                    </a:cubicBezTo>
                    <a:lnTo>
                      <a:pt x="1003" y="6141"/>
                    </a:lnTo>
                    <a:cubicBezTo>
                      <a:pt x="2176" y="6002"/>
                      <a:pt x="3349" y="5930"/>
                      <a:pt x="4522" y="5930"/>
                    </a:cubicBezTo>
                    <a:cubicBezTo>
                      <a:pt x="5254" y="5930"/>
                      <a:pt x="5986" y="5958"/>
                      <a:pt x="6718" y="6016"/>
                    </a:cubicBezTo>
                    <a:lnTo>
                      <a:pt x="7044" y="76"/>
                    </a:lnTo>
                    <a:cubicBezTo>
                      <a:pt x="6258" y="26"/>
                      <a:pt x="5473" y="1"/>
                      <a:pt x="46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3"/>
              <p:cNvSpPr/>
              <p:nvPr/>
            </p:nvSpPr>
            <p:spPr>
              <a:xfrm>
                <a:off x="4051675" y="3142875"/>
                <a:ext cx="71375" cy="131425"/>
              </a:xfrm>
              <a:custGeom>
                <a:rect b="b" l="l" r="r" t="t"/>
                <a:pathLst>
                  <a:path extrusionOk="0" h="5257" w="2855">
                    <a:moveTo>
                      <a:pt x="1182" y="0"/>
                    </a:moveTo>
                    <a:cubicBezTo>
                      <a:pt x="1148" y="0"/>
                      <a:pt x="1114" y="3"/>
                      <a:pt x="1078" y="7"/>
                    </a:cubicBezTo>
                    <a:cubicBezTo>
                      <a:pt x="0" y="132"/>
                      <a:pt x="401" y="4944"/>
                      <a:pt x="1229" y="5245"/>
                    </a:cubicBezTo>
                    <a:cubicBezTo>
                      <a:pt x="1250" y="5253"/>
                      <a:pt x="1271" y="5256"/>
                      <a:pt x="1292" y="5256"/>
                    </a:cubicBezTo>
                    <a:cubicBezTo>
                      <a:pt x="2083" y="5256"/>
                      <a:pt x="2855" y="0"/>
                      <a:pt x="11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3"/>
              <p:cNvSpPr/>
              <p:nvPr/>
            </p:nvSpPr>
            <p:spPr>
              <a:xfrm>
                <a:off x="3571650" y="3213625"/>
                <a:ext cx="444325" cy="189450"/>
              </a:xfrm>
              <a:custGeom>
                <a:rect b="b" l="l" r="r" t="t"/>
                <a:pathLst>
                  <a:path extrusionOk="0" h="7578" w="17773">
                    <a:moveTo>
                      <a:pt x="7652" y="0"/>
                    </a:moveTo>
                    <a:cubicBezTo>
                      <a:pt x="7060" y="0"/>
                      <a:pt x="6510" y="309"/>
                      <a:pt x="6169" y="811"/>
                    </a:cubicBezTo>
                    <a:cubicBezTo>
                      <a:pt x="6043" y="1037"/>
                      <a:pt x="5918" y="1312"/>
                      <a:pt x="5768" y="1638"/>
                    </a:cubicBezTo>
                    <a:lnTo>
                      <a:pt x="1106" y="1688"/>
                    </a:lnTo>
                    <a:cubicBezTo>
                      <a:pt x="1131" y="1588"/>
                      <a:pt x="1131" y="1463"/>
                      <a:pt x="1156" y="1362"/>
                    </a:cubicBezTo>
                    <a:cubicBezTo>
                      <a:pt x="1198" y="1112"/>
                      <a:pt x="1000" y="970"/>
                      <a:pt x="804" y="970"/>
                    </a:cubicBezTo>
                    <a:cubicBezTo>
                      <a:pt x="646" y="970"/>
                      <a:pt x="488" y="1061"/>
                      <a:pt x="454" y="1262"/>
                    </a:cubicBezTo>
                    <a:cubicBezTo>
                      <a:pt x="329" y="2164"/>
                      <a:pt x="179" y="3092"/>
                      <a:pt x="28" y="4019"/>
                    </a:cubicBezTo>
                    <a:cubicBezTo>
                      <a:pt x="0" y="4259"/>
                      <a:pt x="202" y="4403"/>
                      <a:pt x="398" y="4403"/>
                    </a:cubicBezTo>
                    <a:cubicBezTo>
                      <a:pt x="550" y="4403"/>
                      <a:pt x="697" y="4316"/>
                      <a:pt x="730" y="4119"/>
                    </a:cubicBezTo>
                    <a:cubicBezTo>
                      <a:pt x="755" y="4019"/>
                      <a:pt x="755" y="3894"/>
                      <a:pt x="780" y="3793"/>
                    </a:cubicBezTo>
                    <a:lnTo>
                      <a:pt x="5166" y="5172"/>
                    </a:lnTo>
                    <a:cubicBezTo>
                      <a:pt x="5191" y="5498"/>
                      <a:pt x="5216" y="5773"/>
                      <a:pt x="5267" y="6024"/>
                    </a:cubicBezTo>
                    <a:cubicBezTo>
                      <a:pt x="5442" y="6801"/>
                      <a:pt x="6144" y="7377"/>
                      <a:pt x="6946" y="7402"/>
                    </a:cubicBezTo>
                    <a:lnTo>
                      <a:pt x="8700" y="7428"/>
                    </a:lnTo>
                    <a:lnTo>
                      <a:pt x="14615" y="7553"/>
                    </a:lnTo>
                    <a:lnTo>
                      <a:pt x="15868" y="7578"/>
                    </a:lnTo>
                    <a:cubicBezTo>
                      <a:pt x="16419" y="7578"/>
                      <a:pt x="16896" y="7202"/>
                      <a:pt x="17021" y="6651"/>
                    </a:cubicBezTo>
                    <a:lnTo>
                      <a:pt x="17648" y="3593"/>
                    </a:lnTo>
                    <a:cubicBezTo>
                      <a:pt x="17773" y="2991"/>
                      <a:pt x="17397" y="2390"/>
                      <a:pt x="16795" y="2240"/>
                    </a:cubicBezTo>
                    <a:lnTo>
                      <a:pt x="15592" y="1939"/>
                    </a:lnTo>
                    <a:lnTo>
                      <a:pt x="9828" y="485"/>
                    </a:lnTo>
                    <a:lnTo>
                      <a:pt x="8099" y="59"/>
                    </a:lnTo>
                    <a:cubicBezTo>
                      <a:pt x="7949" y="19"/>
                      <a:pt x="7799" y="0"/>
                      <a:pt x="765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p:nvPr/>
            </p:nvSpPr>
            <p:spPr>
              <a:xfrm>
                <a:off x="3789150" y="3225750"/>
                <a:ext cx="172325" cy="176700"/>
              </a:xfrm>
              <a:custGeom>
                <a:rect b="b" l="l" r="r" t="t"/>
                <a:pathLst>
                  <a:path extrusionOk="0" h="7068" w="6893">
                    <a:moveTo>
                      <a:pt x="1128" y="0"/>
                    </a:moveTo>
                    <a:cubicBezTo>
                      <a:pt x="526" y="2281"/>
                      <a:pt x="151" y="4612"/>
                      <a:pt x="0" y="6943"/>
                    </a:cubicBezTo>
                    <a:lnTo>
                      <a:pt x="5915" y="7068"/>
                    </a:lnTo>
                    <a:cubicBezTo>
                      <a:pt x="6065" y="5163"/>
                      <a:pt x="6391" y="3283"/>
                      <a:pt x="6892" y="1454"/>
                    </a:cubicBezTo>
                    <a:lnTo>
                      <a:pt x="11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3"/>
              <p:cNvSpPr/>
              <p:nvPr/>
            </p:nvSpPr>
            <p:spPr>
              <a:xfrm>
                <a:off x="3737950" y="3326975"/>
                <a:ext cx="139050" cy="49375"/>
              </a:xfrm>
              <a:custGeom>
                <a:rect b="b" l="l" r="r" t="t"/>
                <a:pathLst>
                  <a:path extrusionOk="0" h="1975" w="5562">
                    <a:moveTo>
                      <a:pt x="1376" y="0"/>
                    </a:moveTo>
                    <a:cubicBezTo>
                      <a:pt x="657" y="0"/>
                      <a:pt x="114" y="215"/>
                      <a:pt x="68" y="788"/>
                    </a:cubicBezTo>
                    <a:cubicBezTo>
                      <a:pt x="1" y="1511"/>
                      <a:pt x="2144" y="1975"/>
                      <a:pt x="3698" y="1975"/>
                    </a:cubicBezTo>
                    <a:cubicBezTo>
                      <a:pt x="4461" y="1975"/>
                      <a:pt x="5083" y="1863"/>
                      <a:pt x="5231" y="1615"/>
                    </a:cubicBezTo>
                    <a:cubicBezTo>
                      <a:pt x="5562" y="1110"/>
                      <a:pt x="3013" y="0"/>
                      <a:pt x="13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3"/>
              <p:cNvSpPr/>
              <p:nvPr/>
            </p:nvSpPr>
            <p:spPr>
              <a:xfrm>
                <a:off x="3531625" y="1484650"/>
                <a:ext cx="557050" cy="588475"/>
              </a:xfrm>
              <a:custGeom>
                <a:rect b="b" l="l" r="r" t="t"/>
                <a:pathLst>
                  <a:path extrusionOk="0" h="23539" w="22282">
                    <a:moveTo>
                      <a:pt x="19697" y="1"/>
                    </a:moveTo>
                    <a:cubicBezTo>
                      <a:pt x="19092" y="1"/>
                      <a:pt x="18484" y="233"/>
                      <a:pt x="18020" y="696"/>
                    </a:cubicBezTo>
                    <a:lnTo>
                      <a:pt x="1529" y="17313"/>
                    </a:lnTo>
                    <a:cubicBezTo>
                      <a:pt x="1429" y="17413"/>
                      <a:pt x="1354" y="17514"/>
                      <a:pt x="1253" y="17614"/>
                    </a:cubicBezTo>
                    <a:cubicBezTo>
                      <a:pt x="0" y="19193"/>
                      <a:pt x="276" y="21499"/>
                      <a:pt x="1855" y="22752"/>
                    </a:cubicBezTo>
                    <a:cubicBezTo>
                      <a:pt x="2523" y="23282"/>
                      <a:pt x="3321" y="23538"/>
                      <a:pt x="4114" y="23538"/>
                    </a:cubicBezTo>
                    <a:cubicBezTo>
                      <a:pt x="5196" y="23538"/>
                      <a:pt x="6270" y="23061"/>
                      <a:pt x="6993" y="22150"/>
                    </a:cubicBezTo>
                    <a:lnTo>
                      <a:pt x="21554" y="3829"/>
                    </a:lnTo>
                    <a:cubicBezTo>
                      <a:pt x="22281" y="2902"/>
                      <a:pt x="22231" y="1549"/>
                      <a:pt x="21354" y="696"/>
                    </a:cubicBezTo>
                    <a:cubicBezTo>
                      <a:pt x="20903" y="233"/>
                      <a:pt x="20301" y="1"/>
                      <a:pt x="19697" y="1"/>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3"/>
              <p:cNvSpPr/>
              <p:nvPr/>
            </p:nvSpPr>
            <p:spPr>
              <a:xfrm>
                <a:off x="3531625" y="1892425"/>
                <a:ext cx="799525" cy="310775"/>
              </a:xfrm>
              <a:custGeom>
                <a:rect b="b" l="l" r="r" t="t"/>
                <a:pathLst>
                  <a:path extrusionOk="0" h="12431" w="31981">
                    <a:moveTo>
                      <a:pt x="4021" y="0"/>
                    </a:moveTo>
                    <a:cubicBezTo>
                      <a:pt x="2321" y="0"/>
                      <a:pt x="799" y="1173"/>
                      <a:pt x="426" y="2882"/>
                    </a:cubicBezTo>
                    <a:cubicBezTo>
                      <a:pt x="0" y="4862"/>
                      <a:pt x="1253" y="6792"/>
                      <a:pt x="3233" y="7218"/>
                    </a:cubicBezTo>
                    <a:lnTo>
                      <a:pt x="27219" y="12330"/>
                    </a:lnTo>
                    <a:cubicBezTo>
                      <a:pt x="27494" y="12381"/>
                      <a:pt x="27745" y="12431"/>
                      <a:pt x="27995" y="12431"/>
                    </a:cubicBezTo>
                    <a:cubicBezTo>
                      <a:pt x="29675" y="12431"/>
                      <a:pt x="31204" y="11253"/>
                      <a:pt x="31554" y="9523"/>
                    </a:cubicBezTo>
                    <a:cubicBezTo>
                      <a:pt x="31980" y="7568"/>
                      <a:pt x="30727" y="5614"/>
                      <a:pt x="28747" y="5188"/>
                    </a:cubicBezTo>
                    <a:lnTo>
                      <a:pt x="4762" y="75"/>
                    </a:lnTo>
                    <a:cubicBezTo>
                      <a:pt x="4513" y="24"/>
                      <a:pt x="4265" y="0"/>
                      <a:pt x="4021" y="0"/>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3"/>
              <p:cNvSpPr/>
              <p:nvPr/>
            </p:nvSpPr>
            <p:spPr>
              <a:xfrm>
                <a:off x="3776600" y="1898675"/>
                <a:ext cx="500675" cy="375950"/>
              </a:xfrm>
              <a:custGeom>
                <a:rect b="b" l="l" r="r" t="t"/>
                <a:pathLst>
                  <a:path extrusionOk="0" h="15038" w="20027">
                    <a:moveTo>
                      <a:pt x="3134" y="0"/>
                    </a:moveTo>
                    <a:cubicBezTo>
                      <a:pt x="3134" y="0"/>
                      <a:pt x="1" y="5038"/>
                      <a:pt x="101" y="9173"/>
                    </a:cubicBezTo>
                    <a:lnTo>
                      <a:pt x="20026" y="15038"/>
                    </a:lnTo>
                    <a:lnTo>
                      <a:pt x="19725" y="3860"/>
                    </a:lnTo>
                    <a:cubicBezTo>
                      <a:pt x="18648" y="3810"/>
                      <a:pt x="3134" y="0"/>
                      <a:pt x="31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3"/>
              <p:cNvSpPr/>
              <p:nvPr/>
            </p:nvSpPr>
            <p:spPr>
              <a:xfrm>
                <a:off x="3693900" y="1879500"/>
                <a:ext cx="255050" cy="281800"/>
              </a:xfrm>
              <a:custGeom>
                <a:rect b="b" l="l" r="r" t="t"/>
                <a:pathLst>
                  <a:path extrusionOk="0" h="11272" w="10202">
                    <a:moveTo>
                      <a:pt x="5821" y="1"/>
                    </a:moveTo>
                    <a:cubicBezTo>
                      <a:pt x="5705" y="1"/>
                      <a:pt x="5610" y="13"/>
                      <a:pt x="5539" y="40"/>
                    </a:cubicBezTo>
                    <a:cubicBezTo>
                      <a:pt x="4763" y="341"/>
                      <a:pt x="1" y="8887"/>
                      <a:pt x="226" y="9188"/>
                    </a:cubicBezTo>
                    <a:cubicBezTo>
                      <a:pt x="667" y="9776"/>
                      <a:pt x="6604" y="11271"/>
                      <a:pt x="7186" y="11271"/>
                    </a:cubicBezTo>
                    <a:cubicBezTo>
                      <a:pt x="7200" y="11271"/>
                      <a:pt x="7211" y="11270"/>
                      <a:pt x="7219" y="11268"/>
                    </a:cubicBezTo>
                    <a:cubicBezTo>
                      <a:pt x="7519" y="11218"/>
                      <a:pt x="10201" y="1895"/>
                      <a:pt x="10201" y="1394"/>
                    </a:cubicBezTo>
                    <a:cubicBezTo>
                      <a:pt x="10178" y="1257"/>
                      <a:pt x="6984" y="1"/>
                      <a:pt x="582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3"/>
              <p:cNvSpPr/>
              <p:nvPr/>
            </p:nvSpPr>
            <p:spPr>
              <a:xfrm>
                <a:off x="4223350" y="1965700"/>
                <a:ext cx="869075" cy="1290775"/>
              </a:xfrm>
              <a:custGeom>
                <a:rect b="b" l="l" r="r" t="t"/>
                <a:pathLst>
                  <a:path extrusionOk="0" h="51631" w="34763">
                    <a:moveTo>
                      <a:pt x="20001" y="1"/>
                    </a:moveTo>
                    <a:lnTo>
                      <a:pt x="8898" y="853"/>
                    </a:lnTo>
                    <a:lnTo>
                      <a:pt x="1855" y="1179"/>
                    </a:lnTo>
                    <a:cubicBezTo>
                      <a:pt x="1" y="14237"/>
                      <a:pt x="2657" y="34412"/>
                      <a:pt x="6893" y="51630"/>
                    </a:cubicBezTo>
                    <a:cubicBezTo>
                      <a:pt x="16191" y="50954"/>
                      <a:pt x="26191" y="46467"/>
                      <a:pt x="34763" y="42958"/>
                    </a:cubicBezTo>
                    <a:cubicBezTo>
                      <a:pt x="31279" y="32307"/>
                      <a:pt x="27946" y="21831"/>
                      <a:pt x="27495" y="14863"/>
                    </a:cubicBezTo>
                    <a:lnTo>
                      <a:pt x="200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3"/>
              <p:cNvSpPr/>
              <p:nvPr/>
            </p:nvSpPr>
            <p:spPr>
              <a:xfrm>
                <a:off x="4460200" y="2205675"/>
                <a:ext cx="21325" cy="16325"/>
              </a:xfrm>
              <a:custGeom>
                <a:rect b="b" l="l" r="r" t="t"/>
                <a:pathLst>
                  <a:path extrusionOk="0" h="653" w="853">
                    <a:moveTo>
                      <a:pt x="426" y="1"/>
                    </a:moveTo>
                    <a:cubicBezTo>
                      <a:pt x="0" y="1"/>
                      <a:pt x="0" y="653"/>
                      <a:pt x="426" y="653"/>
                    </a:cubicBezTo>
                    <a:cubicBezTo>
                      <a:pt x="853" y="653"/>
                      <a:pt x="853" y="1"/>
                      <a:pt x="4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3"/>
              <p:cNvSpPr/>
              <p:nvPr/>
            </p:nvSpPr>
            <p:spPr>
              <a:xfrm>
                <a:off x="4443900" y="2286525"/>
                <a:ext cx="21325" cy="16925"/>
              </a:xfrm>
              <a:custGeom>
                <a:rect b="b" l="l" r="r" t="t"/>
                <a:pathLst>
                  <a:path extrusionOk="0" h="677" w="853">
                    <a:moveTo>
                      <a:pt x="427" y="0"/>
                    </a:moveTo>
                    <a:cubicBezTo>
                      <a:pt x="1" y="0"/>
                      <a:pt x="1" y="677"/>
                      <a:pt x="427" y="677"/>
                    </a:cubicBezTo>
                    <a:cubicBezTo>
                      <a:pt x="853" y="677"/>
                      <a:pt x="853" y="0"/>
                      <a:pt x="4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3"/>
              <p:cNvSpPr/>
              <p:nvPr/>
            </p:nvSpPr>
            <p:spPr>
              <a:xfrm>
                <a:off x="4358075" y="1973850"/>
                <a:ext cx="264425" cy="379750"/>
              </a:xfrm>
              <a:custGeom>
                <a:rect b="b" l="l" r="r" t="t"/>
                <a:pathLst>
                  <a:path extrusionOk="0" h="15190" w="10577">
                    <a:moveTo>
                      <a:pt x="10577" y="1"/>
                    </a:moveTo>
                    <a:lnTo>
                      <a:pt x="3910" y="502"/>
                    </a:lnTo>
                    <a:lnTo>
                      <a:pt x="0" y="677"/>
                    </a:lnTo>
                    <a:lnTo>
                      <a:pt x="1579" y="7419"/>
                    </a:lnTo>
                    <a:cubicBezTo>
                      <a:pt x="1579" y="7419"/>
                      <a:pt x="2198" y="15190"/>
                      <a:pt x="2206" y="15190"/>
                    </a:cubicBezTo>
                    <a:cubicBezTo>
                      <a:pt x="2206" y="15190"/>
                      <a:pt x="2206" y="15189"/>
                      <a:pt x="2206" y="15189"/>
                    </a:cubicBezTo>
                    <a:cubicBezTo>
                      <a:pt x="2206" y="15088"/>
                      <a:pt x="3910" y="7419"/>
                      <a:pt x="3910" y="7419"/>
                    </a:cubicBezTo>
                    <a:lnTo>
                      <a:pt x="10577" y="1"/>
                    </a:ln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3"/>
              <p:cNvSpPr/>
              <p:nvPr/>
            </p:nvSpPr>
            <p:spPr>
              <a:xfrm>
                <a:off x="4455800" y="1961950"/>
                <a:ext cx="200550" cy="213050"/>
              </a:xfrm>
              <a:custGeom>
                <a:rect b="b" l="l" r="r" t="t"/>
                <a:pathLst>
                  <a:path extrusionOk="0" h="8522" w="8022">
                    <a:moveTo>
                      <a:pt x="6718" y="0"/>
                    </a:moveTo>
                    <a:lnTo>
                      <a:pt x="1" y="7895"/>
                    </a:lnTo>
                    <a:lnTo>
                      <a:pt x="1" y="7895"/>
                    </a:lnTo>
                    <a:lnTo>
                      <a:pt x="1580" y="7369"/>
                    </a:lnTo>
                    <a:lnTo>
                      <a:pt x="3911" y="8522"/>
                    </a:lnTo>
                    <a:lnTo>
                      <a:pt x="8021" y="376"/>
                    </a:lnTo>
                    <a:lnTo>
                      <a:pt x="671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3"/>
              <p:cNvSpPr/>
              <p:nvPr/>
            </p:nvSpPr>
            <p:spPr>
              <a:xfrm>
                <a:off x="4324850" y="1976975"/>
                <a:ext cx="72725" cy="182375"/>
              </a:xfrm>
              <a:custGeom>
                <a:rect b="b" l="l" r="r" t="t"/>
                <a:pathLst>
                  <a:path extrusionOk="0" h="7295" w="2909">
                    <a:moveTo>
                      <a:pt x="1204" y="1"/>
                    </a:moveTo>
                    <a:lnTo>
                      <a:pt x="126" y="602"/>
                    </a:lnTo>
                    <a:lnTo>
                      <a:pt x="1" y="7294"/>
                    </a:lnTo>
                    <a:lnTo>
                      <a:pt x="1" y="7294"/>
                    </a:lnTo>
                    <a:lnTo>
                      <a:pt x="2181" y="6768"/>
                    </a:lnTo>
                    <a:lnTo>
                      <a:pt x="2908" y="7294"/>
                    </a:lnTo>
                    <a:lnTo>
                      <a:pt x="120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3"/>
              <p:cNvSpPr/>
              <p:nvPr/>
            </p:nvSpPr>
            <p:spPr>
              <a:xfrm>
                <a:off x="4381875" y="1839150"/>
                <a:ext cx="188625" cy="209850"/>
              </a:xfrm>
              <a:custGeom>
                <a:rect b="b" l="l" r="r" t="t"/>
                <a:pathLst>
                  <a:path extrusionOk="0" h="8394" w="7545">
                    <a:moveTo>
                      <a:pt x="7544" y="0"/>
                    </a:moveTo>
                    <a:lnTo>
                      <a:pt x="677" y="1654"/>
                    </a:lnTo>
                    <a:lnTo>
                      <a:pt x="1" y="7444"/>
                    </a:lnTo>
                    <a:cubicBezTo>
                      <a:pt x="995" y="8165"/>
                      <a:pt x="2235" y="8394"/>
                      <a:pt x="3411" y="8394"/>
                    </a:cubicBezTo>
                    <a:cubicBezTo>
                      <a:pt x="5464" y="8394"/>
                      <a:pt x="7319" y="7694"/>
                      <a:pt x="7319" y="7694"/>
                    </a:cubicBezTo>
                    <a:lnTo>
                      <a:pt x="7544" y="0"/>
                    </a:ln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3"/>
              <p:cNvSpPr/>
              <p:nvPr/>
            </p:nvSpPr>
            <p:spPr>
              <a:xfrm>
                <a:off x="4388150" y="1923100"/>
                <a:ext cx="135350" cy="51450"/>
              </a:xfrm>
              <a:custGeom>
                <a:rect b="b" l="l" r="r" t="t"/>
                <a:pathLst>
                  <a:path extrusionOk="0" h="2058" w="5414">
                    <a:moveTo>
                      <a:pt x="226" y="1"/>
                    </a:moveTo>
                    <a:lnTo>
                      <a:pt x="0" y="2056"/>
                    </a:lnTo>
                    <a:cubicBezTo>
                      <a:pt x="73" y="2057"/>
                      <a:pt x="145" y="2058"/>
                      <a:pt x="216" y="2058"/>
                    </a:cubicBezTo>
                    <a:cubicBezTo>
                      <a:pt x="3918" y="2058"/>
                      <a:pt x="5414" y="176"/>
                      <a:pt x="5414" y="176"/>
                    </a:cubicBezTo>
                    <a:lnTo>
                      <a:pt x="2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3"/>
              <p:cNvSpPr/>
              <p:nvPr/>
            </p:nvSpPr>
            <p:spPr>
              <a:xfrm>
                <a:off x="4312325" y="1416225"/>
                <a:ext cx="451150" cy="470550"/>
              </a:xfrm>
              <a:custGeom>
                <a:rect b="b" l="l" r="r" t="t"/>
                <a:pathLst>
                  <a:path extrusionOk="0" h="18822" w="18046">
                    <a:moveTo>
                      <a:pt x="5218" y="0"/>
                    </a:moveTo>
                    <a:cubicBezTo>
                      <a:pt x="4803" y="0"/>
                      <a:pt x="4389" y="82"/>
                      <a:pt x="4011" y="250"/>
                    </a:cubicBezTo>
                    <a:cubicBezTo>
                      <a:pt x="2833" y="777"/>
                      <a:pt x="2056" y="2105"/>
                      <a:pt x="2206" y="3383"/>
                    </a:cubicBezTo>
                    <a:cubicBezTo>
                      <a:pt x="1128" y="3584"/>
                      <a:pt x="351" y="4611"/>
                      <a:pt x="176" y="5714"/>
                    </a:cubicBezTo>
                    <a:cubicBezTo>
                      <a:pt x="1" y="6792"/>
                      <a:pt x="301" y="7895"/>
                      <a:pt x="702" y="8922"/>
                    </a:cubicBezTo>
                    <a:lnTo>
                      <a:pt x="11179" y="18822"/>
                    </a:lnTo>
                    <a:cubicBezTo>
                      <a:pt x="12532" y="18546"/>
                      <a:pt x="13835" y="17870"/>
                      <a:pt x="14813" y="16867"/>
                    </a:cubicBezTo>
                    <a:cubicBezTo>
                      <a:pt x="15790" y="15890"/>
                      <a:pt x="16442" y="14586"/>
                      <a:pt x="16667" y="13208"/>
                    </a:cubicBezTo>
                    <a:cubicBezTo>
                      <a:pt x="17219" y="13007"/>
                      <a:pt x="17620" y="12506"/>
                      <a:pt x="17820" y="11955"/>
                    </a:cubicBezTo>
                    <a:cubicBezTo>
                      <a:pt x="18021" y="11403"/>
                      <a:pt x="18046" y="10802"/>
                      <a:pt x="18021" y="10225"/>
                    </a:cubicBezTo>
                    <a:cubicBezTo>
                      <a:pt x="17971" y="9624"/>
                      <a:pt x="17870" y="9022"/>
                      <a:pt x="17645" y="8471"/>
                    </a:cubicBezTo>
                    <a:cubicBezTo>
                      <a:pt x="17394" y="7945"/>
                      <a:pt x="17018" y="7443"/>
                      <a:pt x="16467" y="7168"/>
                    </a:cubicBezTo>
                    <a:cubicBezTo>
                      <a:pt x="16768" y="6992"/>
                      <a:pt x="16868" y="6516"/>
                      <a:pt x="16667" y="6215"/>
                    </a:cubicBezTo>
                    <a:cubicBezTo>
                      <a:pt x="16538" y="6021"/>
                      <a:pt x="16304" y="5911"/>
                      <a:pt x="16073" y="5911"/>
                    </a:cubicBezTo>
                    <a:cubicBezTo>
                      <a:pt x="15947" y="5911"/>
                      <a:pt x="15821" y="5944"/>
                      <a:pt x="15715" y="6015"/>
                    </a:cubicBezTo>
                    <a:cubicBezTo>
                      <a:pt x="15740" y="5589"/>
                      <a:pt x="15790" y="5088"/>
                      <a:pt x="15489" y="4787"/>
                    </a:cubicBezTo>
                    <a:cubicBezTo>
                      <a:pt x="15354" y="4640"/>
                      <a:pt x="15148" y="4565"/>
                      <a:pt x="14950" y="4565"/>
                    </a:cubicBezTo>
                    <a:cubicBezTo>
                      <a:pt x="14709" y="4565"/>
                      <a:pt x="14481" y="4678"/>
                      <a:pt x="14412" y="4912"/>
                    </a:cubicBezTo>
                    <a:cubicBezTo>
                      <a:pt x="13986" y="3935"/>
                      <a:pt x="13560" y="2982"/>
                      <a:pt x="12933" y="2130"/>
                    </a:cubicBezTo>
                    <a:cubicBezTo>
                      <a:pt x="12306" y="1278"/>
                      <a:pt x="11454" y="551"/>
                      <a:pt x="10452" y="275"/>
                    </a:cubicBezTo>
                    <a:cubicBezTo>
                      <a:pt x="10183" y="203"/>
                      <a:pt x="9903" y="167"/>
                      <a:pt x="9625" y="167"/>
                    </a:cubicBezTo>
                    <a:cubicBezTo>
                      <a:pt x="8840" y="167"/>
                      <a:pt x="8062" y="454"/>
                      <a:pt x="7544" y="1027"/>
                    </a:cubicBezTo>
                    <a:cubicBezTo>
                      <a:pt x="6983" y="364"/>
                      <a:pt x="6098" y="0"/>
                      <a:pt x="52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3"/>
              <p:cNvSpPr/>
              <p:nvPr/>
            </p:nvSpPr>
            <p:spPr>
              <a:xfrm>
                <a:off x="4282875" y="1496250"/>
                <a:ext cx="432350" cy="455075"/>
              </a:xfrm>
              <a:custGeom>
                <a:rect b="b" l="l" r="r" t="t"/>
                <a:pathLst>
                  <a:path extrusionOk="0" h="18203" w="17294">
                    <a:moveTo>
                      <a:pt x="6618" y="1"/>
                    </a:moveTo>
                    <a:cubicBezTo>
                      <a:pt x="3187" y="1"/>
                      <a:pt x="2436" y="3740"/>
                      <a:pt x="1003" y="8779"/>
                    </a:cubicBezTo>
                    <a:cubicBezTo>
                      <a:pt x="753" y="9681"/>
                      <a:pt x="527" y="10558"/>
                      <a:pt x="402" y="11435"/>
                    </a:cubicBezTo>
                    <a:cubicBezTo>
                      <a:pt x="1" y="14268"/>
                      <a:pt x="602" y="16774"/>
                      <a:pt x="4011" y="17776"/>
                    </a:cubicBezTo>
                    <a:cubicBezTo>
                      <a:pt x="4972" y="18063"/>
                      <a:pt x="5897" y="18202"/>
                      <a:pt x="6779" y="18202"/>
                    </a:cubicBezTo>
                    <a:cubicBezTo>
                      <a:pt x="10291" y="18202"/>
                      <a:pt x="13110" y="15993"/>
                      <a:pt x="14712" y="12087"/>
                    </a:cubicBezTo>
                    <a:cubicBezTo>
                      <a:pt x="14738" y="12037"/>
                      <a:pt x="14763" y="12012"/>
                      <a:pt x="14788" y="11962"/>
                    </a:cubicBezTo>
                    <a:cubicBezTo>
                      <a:pt x="17294" y="5696"/>
                      <a:pt x="14687" y="1310"/>
                      <a:pt x="7545" y="82"/>
                    </a:cubicBezTo>
                    <a:cubicBezTo>
                      <a:pt x="7215" y="27"/>
                      <a:pt x="6907" y="1"/>
                      <a:pt x="6618" y="1"/>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3"/>
              <p:cNvSpPr/>
              <p:nvPr/>
            </p:nvSpPr>
            <p:spPr>
              <a:xfrm>
                <a:off x="4282875" y="1777100"/>
                <a:ext cx="367825" cy="174225"/>
              </a:xfrm>
              <a:custGeom>
                <a:rect b="b" l="l" r="r" t="t"/>
                <a:pathLst>
                  <a:path extrusionOk="0" h="6969" w="14713">
                    <a:moveTo>
                      <a:pt x="14111" y="1"/>
                    </a:moveTo>
                    <a:cubicBezTo>
                      <a:pt x="12582" y="1555"/>
                      <a:pt x="10728" y="2733"/>
                      <a:pt x="8647" y="3410"/>
                    </a:cubicBezTo>
                    <a:cubicBezTo>
                      <a:pt x="8246" y="2582"/>
                      <a:pt x="7570" y="1906"/>
                      <a:pt x="6717" y="1505"/>
                    </a:cubicBezTo>
                    <a:cubicBezTo>
                      <a:pt x="6132" y="1203"/>
                      <a:pt x="5495" y="1052"/>
                      <a:pt x="4845" y="1052"/>
                    </a:cubicBezTo>
                    <a:cubicBezTo>
                      <a:pt x="4577" y="1052"/>
                      <a:pt x="4306" y="1078"/>
                      <a:pt x="4036" y="1129"/>
                    </a:cubicBezTo>
                    <a:cubicBezTo>
                      <a:pt x="3082" y="516"/>
                      <a:pt x="1923" y="191"/>
                      <a:pt x="764" y="191"/>
                    </a:cubicBezTo>
                    <a:cubicBezTo>
                      <a:pt x="643" y="191"/>
                      <a:pt x="522" y="194"/>
                      <a:pt x="402" y="201"/>
                    </a:cubicBezTo>
                    <a:cubicBezTo>
                      <a:pt x="1" y="3034"/>
                      <a:pt x="602" y="5540"/>
                      <a:pt x="4011" y="6542"/>
                    </a:cubicBezTo>
                    <a:cubicBezTo>
                      <a:pt x="4972" y="6829"/>
                      <a:pt x="5897" y="6968"/>
                      <a:pt x="6779" y="6968"/>
                    </a:cubicBezTo>
                    <a:cubicBezTo>
                      <a:pt x="10291" y="6968"/>
                      <a:pt x="13110" y="4759"/>
                      <a:pt x="14712" y="853"/>
                    </a:cubicBezTo>
                    <a:cubicBezTo>
                      <a:pt x="14562" y="552"/>
                      <a:pt x="14337" y="277"/>
                      <a:pt x="14111" y="1"/>
                    </a:cubicBezTo>
                    <a:close/>
                  </a:path>
                </a:pathLst>
              </a:custGeom>
              <a:solidFill>
                <a:srgbClr val="9154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3"/>
              <p:cNvSpPr/>
              <p:nvPr/>
            </p:nvSpPr>
            <p:spPr>
              <a:xfrm>
                <a:off x="4362450" y="1477925"/>
                <a:ext cx="323975" cy="375025"/>
              </a:xfrm>
              <a:custGeom>
                <a:rect b="b" l="l" r="r" t="t"/>
                <a:pathLst>
                  <a:path extrusionOk="0" h="15001" w="12959">
                    <a:moveTo>
                      <a:pt x="3870" y="0"/>
                    </a:moveTo>
                    <a:cubicBezTo>
                      <a:pt x="3372" y="0"/>
                      <a:pt x="2870" y="101"/>
                      <a:pt x="2407" y="289"/>
                    </a:cubicBezTo>
                    <a:cubicBezTo>
                      <a:pt x="1479" y="665"/>
                      <a:pt x="727" y="1417"/>
                      <a:pt x="151" y="2244"/>
                    </a:cubicBezTo>
                    <a:cubicBezTo>
                      <a:pt x="1" y="2469"/>
                      <a:pt x="76" y="2820"/>
                      <a:pt x="276" y="3021"/>
                    </a:cubicBezTo>
                    <a:cubicBezTo>
                      <a:pt x="477" y="3221"/>
                      <a:pt x="752" y="3321"/>
                      <a:pt x="1028" y="3422"/>
                    </a:cubicBezTo>
                    <a:cubicBezTo>
                      <a:pt x="1802" y="3652"/>
                      <a:pt x="2608" y="3774"/>
                      <a:pt x="3418" y="3774"/>
                    </a:cubicBezTo>
                    <a:cubicBezTo>
                      <a:pt x="3842" y="3774"/>
                      <a:pt x="4266" y="3741"/>
                      <a:pt x="4687" y="3672"/>
                    </a:cubicBezTo>
                    <a:lnTo>
                      <a:pt x="4687" y="3672"/>
                    </a:lnTo>
                    <a:cubicBezTo>
                      <a:pt x="4462" y="3973"/>
                      <a:pt x="4537" y="4449"/>
                      <a:pt x="4813" y="4725"/>
                    </a:cubicBezTo>
                    <a:cubicBezTo>
                      <a:pt x="5088" y="5001"/>
                      <a:pt x="5489" y="5101"/>
                      <a:pt x="5865" y="5126"/>
                    </a:cubicBezTo>
                    <a:cubicBezTo>
                      <a:pt x="6053" y="5151"/>
                      <a:pt x="6248" y="5151"/>
                      <a:pt x="6442" y="5151"/>
                    </a:cubicBezTo>
                    <a:cubicBezTo>
                      <a:pt x="6636" y="5151"/>
                      <a:pt x="6830" y="5151"/>
                      <a:pt x="7018" y="5176"/>
                    </a:cubicBezTo>
                    <a:cubicBezTo>
                      <a:pt x="6742" y="5602"/>
                      <a:pt x="6768" y="6153"/>
                      <a:pt x="7018" y="6605"/>
                    </a:cubicBezTo>
                    <a:cubicBezTo>
                      <a:pt x="7244" y="7031"/>
                      <a:pt x="7670" y="7356"/>
                      <a:pt x="8146" y="7532"/>
                    </a:cubicBezTo>
                    <a:cubicBezTo>
                      <a:pt x="8597" y="7732"/>
                      <a:pt x="9098" y="7782"/>
                      <a:pt x="9600" y="7808"/>
                    </a:cubicBezTo>
                    <a:cubicBezTo>
                      <a:pt x="9374" y="8158"/>
                      <a:pt x="9349" y="8685"/>
                      <a:pt x="9550" y="9086"/>
                    </a:cubicBezTo>
                    <a:cubicBezTo>
                      <a:pt x="9750" y="9462"/>
                      <a:pt x="10151" y="9712"/>
                      <a:pt x="10577" y="9762"/>
                    </a:cubicBezTo>
                    <a:cubicBezTo>
                      <a:pt x="10026" y="10314"/>
                      <a:pt x="9725" y="11091"/>
                      <a:pt x="9725" y="11868"/>
                    </a:cubicBezTo>
                    <a:cubicBezTo>
                      <a:pt x="9700" y="12093"/>
                      <a:pt x="9725" y="12319"/>
                      <a:pt x="9825" y="12519"/>
                    </a:cubicBezTo>
                    <a:cubicBezTo>
                      <a:pt x="9900" y="12720"/>
                      <a:pt x="10076" y="12895"/>
                      <a:pt x="10276" y="12996"/>
                    </a:cubicBezTo>
                    <a:cubicBezTo>
                      <a:pt x="10051" y="13271"/>
                      <a:pt x="9951" y="13672"/>
                      <a:pt x="9976" y="14023"/>
                    </a:cubicBezTo>
                    <a:cubicBezTo>
                      <a:pt x="10001" y="14399"/>
                      <a:pt x="10176" y="14750"/>
                      <a:pt x="10452" y="15001"/>
                    </a:cubicBezTo>
                    <a:cubicBezTo>
                      <a:pt x="11605" y="13848"/>
                      <a:pt x="12256" y="12294"/>
                      <a:pt x="12582" y="10690"/>
                    </a:cubicBezTo>
                    <a:cubicBezTo>
                      <a:pt x="12883" y="9311"/>
                      <a:pt x="12958" y="7858"/>
                      <a:pt x="12682" y="6479"/>
                    </a:cubicBezTo>
                    <a:cubicBezTo>
                      <a:pt x="12432" y="5076"/>
                      <a:pt x="11780" y="3747"/>
                      <a:pt x="10727" y="2770"/>
                    </a:cubicBezTo>
                    <a:cubicBezTo>
                      <a:pt x="9813" y="1922"/>
                      <a:pt x="8580" y="1392"/>
                      <a:pt x="7312" y="1392"/>
                    </a:cubicBezTo>
                    <a:cubicBezTo>
                      <a:pt x="7156" y="1392"/>
                      <a:pt x="6999" y="1400"/>
                      <a:pt x="6843" y="1417"/>
                    </a:cubicBezTo>
                    <a:cubicBezTo>
                      <a:pt x="6392" y="990"/>
                      <a:pt x="5890" y="589"/>
                      <a:pt x="5314" y="314"/>
                    </a:cubicBezTo>
                    <a:cubicBezTo>
                      <a:pt x="4863" y="101"/>
                      <a:pt x="4368" y="0"/>
                      <a:pt x="38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3"/>
              <p:cNvSpPr/>
              <p:nvPr/>
            </p:nvSpPr>
            <p:spPr>
              <a:xfrm>
                <a:off x="4331750" y="1651175"/>
                <a:ext cx="72075" cy="19575"/>
              </a:xfrm>
              <a:custGeom>
                <a:rect b="b" l="l" r="r" t="t"/>
                <a:pathLst>
                  <a:path extrusionOk="0" h="783" w="2883">
                    <a:moveTo>
                      <a:pt x="1" y="0"/>
                    </a:moveTo>
                    <a:lnTo>
                      <a:pt x="1" y="0"/>
                    </a:lnTo>
                    <a:cubicBezTo>
                      <a:pt x="424" y="407"/>
                      <a:pt x="1228" y="783"/>
                      <a:pt x="1925" y="783"/>
                    </a:cubicBezTo>
                    <a:cubicBezTo>
                      <a:pt x="2301" y="783"/>
                      <a:pt x="2646" y="674"/>
                      <a:pt x="2883" y="401"/>
                    </a:cubicBezTo>
                    <a:lnTo>
                      <a:pt x="2883" y="401"/>
                    </a:lnTo>
                    <a:cubicBezTo>
                      <a:pt x="2782" y="410"/>
                      <a:pt x="2677" y="415"/>
                      <a:pt x="2567" y="415"/>
                    </a:cubicBezTo>
                    <a:cubicBezTo>
                      <a:pt x="1471" y="415"/>
                      <a:pt x="1" y="0"/>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3"/>
              <p:cNvSpPr/>
              <p:nvPr/>
            </p:nvSpPr>
            <p:spPr>
              <a:xfrm>
                <a:off x="4477125" y="1678750"/>
                <a:ext cx="62050" cy="38325"/>
              </a:xfrm>
              <a:custGeom>
                <a:rect b="b" l="l" r="r" t="t"/>
                <a:pathLst>
                  <a:path extrusionOk="0" h="1533" w="2482">
                    <a:moveTo>
                      <a:pt x="0" y="0"/>
                    </a:moveTo>
                    <a:cubicBezTo>
                      <a:pt x="48" y="985"/>
                      <a:pt x="1477" y="1532"/>
                      <a:pt x="2368" y="1532"/>
                    </a:cubicBezTo>
                    <a:cubicBezTo>
                      <a:pt x="2407" y="1532"/>
                      <a:pt x="2445" y="1531"/>
                      <a:pt x="2481" y="1529"/>
                    </a:cubicBezTo>
                    <a:cubicBezTo>
                      <a:pt x="2481" y="1529"/>
                      <a:pt x="827" y="77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3"/>
              <p:cNvSpPr/>
              <p:nvPr/>
            </p:nvSpPr>
            <p:spPr>
              <a:xfrm>
                <a:off x="4373100" y="1751400"/>
                <a:ext cx="31350" cy="47675"/>
              </a:xfrm>
              <a:custGeom>
                <a:rect b="b" l="l" r="r" t="t"/>
                <a:pathLst>
                  <a:path extrusionOk="0" h="1907" w="1254">
                    <a:moveTo>
                      <a:pt x="1092" y="0"/>
                    </a:moveTo>
                    <a:cubicBezTo>
                      <a:pt x="1036" y="0"/>
                      <a:pt x="977" y="28"/>
                      <a:pt x="928" y="77"/>
                    </a:cubicBezTo>
                    <a:cubicBezTo>
                      <a:pt x="878" y="177"/>
                      <a:pt x="702" y="302"/>
                      <a:pt x="577" y="453"/>
                    </a:cubicBezTo>
                    <a:cubicBezTo>
                      <a:pt x="402" y="578"/>
                      <a:pt x="251" y="728"/>
                      <a:pt x="151" y="854"/>
                    </a:cubicBezTo>
                    <a:cubicBezTo>
                      <a:pt x="1" y="1054"/>
                      <a:pt x="1" y="1229"/>
                      <a:pt x="26" y="1355"/>
                    </a:cubicBezTo>
                    <a:cubicBezTo>
                      <a:pt x="76" y="1555"/>
                      <a:pt x="251" y="1731"/>
                      <a:pt x="527" y="1881"/>
                    </a:cubicBezTo>
                    <a:cubicBezTo>
                      <a:pt x="552" y="1906"/>
                      <a:pt x="577" y="1906"/>
                      <a:pt x="602" y="1906"/>
                    </a:cubicBezTo>
                    <a:cubicBezTo>
                      <a:pt x="652" y="1906"/>
                      <a:pt x="727" y="1881"/>
                      <a:pt x="753" y="1806"/>
                    </a:cubicBezTo>
                    <a:cubicBezTo>
                      <a:pt x="778" y="1731"/>
                      <a:pt x="753" y="1630"/>
                      <a:pt x="677" y="1580"/>
                    </a:cubicBezTo>
                    <a:cubicBezTo>
                      <a:pt x="502" y="1505"/>
                      <a:pt x="377" y="1380"/>
                      <a:pt x="352" y="1280"/>
                    </a:cubicBezTo>
                    <a:cubicBezTo>
                      <a:pt x="326" y="1204"/>
                      <a:pt x="352" y="1129"/>
                      <a:pt x="427" y="1054"/>
                    </a:cubicBezTo>
                    <a:cubicBezTo>
                      <a:pt x="502" y="954"/>
                      <a:pt x="652" y="828"/>
                      <a:pt x="778" y="678"/>
                    </a:cubicBezTo>
                    <a:cubicBezTo>
                      <a:pt x="953" y="528"/>
                      <a:pt x="1103" y="402"/>
                      <a:pt x="1204" y="277"/>
                    </a:cubicBezTo>
                    <a:cubicBezTo>
                      <a:pt x="1254" y="202"/>
                      <a:pt x="1254" y="102"/>
                      <a:pt x="1179" y="26"/>
                    </a:cubicBezTo>
                    <a:cubicBezTo>
                      <a:pt x="1152" y="9"/>
                      <a:pt x="1122" y="0"/>
                      <a:pt x="10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3"/>
              <p:cNvSpPr/>
              <p:nvPr/>
            </p:nvSpPr>
            <p:spPr>
              <a:xfrm>
                <a:off x="4457075" y="1753000"/>
                <a:ext cx="48525" cy="17550"/>
              </a:xfrm>
              <a:custGeom>
                <a:rect b="b" l="l" r="r" t="t"/>
                <a:pathLst>
                  <a:path extrusionOk="0" h="702" w="1941">
                    <a:moveTo>
                      <a:pt x="197" y="0"/>
                    </a:moveTo>
                    <a:cubicBezTo>
                      <a:pt x="157" y="0"/>
                      <a:pt x="113" y="13"/>
                      <a:pt x="75" y="38"/>
                    </a:cubicBezTo>
                    <a:cubicBezTo>
                      <a:pt x="25" y="113"/>
                      <a:pt x="0" y="213"/>
                      <a:pt x="75" y="288"/>
                    </a:cubicBezTo>
                    <a:cubicBezTo>
                      <a:pt x="420" y="560"/>
                      <a:pt x="843" y="701"/>
                      <a:pt x="1270" y="701"/>
                    </a:cubicBezTo>
                    <a:cubicBezTo>
                      <a:pt x="1432" y="701"/>
                      <a:pt x="1595" y="681"/>
                      <a:pt x="1754" y="639"/>
                    </a:cubicBezTo>
                    <a:cubicBezTo>
                      <a:pt x="1941" y="593"/>
                      <a:pt x="1867" y="308"/>
                      <a:pt x="1695" y="308"/>
                    </a:cubicBezTo>
                    <a:cubicBezTo>
                      <a:pt x="1682" y="308"/>
                      <a:pt x="1668" y="310"/>
                      <a:pt x="1654" y="313"/>
                    </a:cubicBezTo>
                    <a:cubicBezTo>
                      <a:pt x="1527" y="349"/>
                      <a:pt x="1394" y="366"/>
                      <a:pt x="1259" y="366"/>
                    </a:cubicBezTo>
                    <a:cubicBezTo>
                      <a:pt x="918" y="366"/>
                      <a:pt x="571" y="254"/>
                      <a:pt x="301" y="38"/>
                    </a:cubicBezTo>
                    <a:cubicBezTo>
                      <a:pt x="276" y="13"/>
                      <a:pt x="238" y="0"/>
                      <a:pt x="19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3"/>
              <p:cNvSpPr/>
              <p:nvPr/>
            </p:nvSpPr>
            <p:spPr>
              <a:xfrm>
                <a:off x="4333625" y="1713325"/>
                <a:ext cx="46825" cy="21175"/>
              </a:xfrm>
              <a:custGeom>
                <a:rect b="b" l="l" r="r" t="t"/>
                <a:pathLst>
                  <a:path extrusionOk="0" h="847" w="1873">
                    <a:moveTo>
                      <a:pt x="191" y="0"/>
                    </a:moveTo>
                    <a:cubicBezTo>
                      <a:pt x="155" y="0"/>
                      <a:pt x="118" y="14"/>
                      <a:pt x="76" y="46"/>
                    </a:cubicBezTo>
                    <a:cubicBezTo>
                      <a:pt x="26" y="96"/>
                      <a:pt x="1" y="196"/>
                      <a:pt x="51" y="271"/>
                    </a:cubicBezTo>
                    <a:cubicBezTo>
                      <a:pt x="409" y="630"/>
                      <a:pt x="892" y="846"/>
                      <a:pt x="1394" y="846"/>
                    </a:cubicBezTo>
                    <a:cubicBezTo>
                      <a:pt x="1489" y="846"/>
                      <a:pt x="1584" y="839"/>
                      <a:pt x="1680" y="823"/>
                    </a:cubicBezTo>
                    <a:cubicBezTo>
                      <a:pt x="1873" y="798"/>
                      <a:pt x="1834" y="495"/>
                      <a:pt x="1651" y="495"/>
                    </a:cubicBezTo>
                    <a:cubicBezTo>
                      <a:pt x="1644" y="495"/>
                      <a:pt x="1637" y="496"/>
                      <a:pt x="1630" y="497"/>
                    </a:cubicBezTo>
                    <a:cubicBezTo>
                      <a:pt x="1556" y="508"/>
                      <a:pt x="1482" y="514"/>
                      <a:pt x="1408" y="514"/>
                    </a:cubicBezTo>
                    <a:cubicBezTo>
                      <a:pt x="1003" y="514"/>
                      <a:pt x="602" y="346"/>
                      <a:pt x="327" y="71"/>
                    </a:cubicBezTo>
                    <a:cubicBezTo>
                      <a:pt x="283" y="27"/>
                      <a:pt x="239" y="0"/>
                      <a:pt x="1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3"/>
              <p:cNvSpPr/>
              <p:nvPr/>
            </p:nvSpPr>
            <p:spPr>
              <a:xfrm>
                <a:off x="4347425" y="1798775"/>
                <a:ext cx="90250" cy="54625"/>
              </a:xfrm>
              <a:custGeom>
                <a:rect b="b" l="l" r="r" t="t"/>
                <a:pathLst>
                  <a:path extrusionOk="0" h="2185" w="3610">
                    <a:moveTo>
                      <a:pt x="301" y="1"/>
                    </a:moveTo>
                    <a:cubicBezTo>
                      <a:pt x="282" y="1"/>
                      <a:pt x="265" y="4"/>
                      <a:pt x="251" y="11"/>
                    </a:cubicBezTo>
                    <a:cubicBezTo>
                      <a:pt x="100" y="86"/>
                      <a:pt x="0" y="537"/>
                      <a:pt x="125" y="1014"/>
                    </a:cubicBezTo>
                    <a:cubicBezTo>
                      <a:pt x="226" y="1415"/>
                      <a:pt x="501" y="1841"/>
                      <a:pt x="1103" y="2066"/>
                    </a:cubicBezTo>
                    <a:cubicBezTo>
                      <a:pt x="1288" y="2148"/>
                      <a:pt x="1481" y="2184"/>
                      <a:pt x="1672" y="2184"/>
                    </a:cubicBezTo>
                    <a:cubicBezTo>
                      <a:pt x="1948" y="2184"/>
                      <a:pt x="2219" y="2110"/>
                      <a:pt x="2456" y="1991"/>
                    </a:cubicBezTo>
                    <a:cubicBezTo>
                      <a:pt x="3133" y="1690"/>
                      <a:pt x="3609" y="1089"/>
                      <a:pt x="3484" y="838"/>
                    </a:cubicBezTo>
                    <a:cubicBezTo>
                      <a:pt x="3459" y="788"/>
                      <a:pt x="3359" y="738"/>
                      <a:pt x="3233" y="713"/>
                    </a:cubicBezTo>
                    <a:cubicBezTo>
                      <a:pt x="2882" y="613"/>
                      <a:pt x="2231" y="588"/>
                      <a:pt x="1654" y="462"/>
                    </a:cubicBezTo>
                    <a:cubicBezTo>
                      <a:pt x="1153" y="337"/>
                      <a:pt x="727" y="111"/>
                      <a:pt x="476" y="36"/>
                    </a:cubicBezTo>
                    <a:cubicBezTo>
                      <a:pt x="405" y="18"/>
                      <a:pt x="347" y="1"/>
                      <a:pt x="3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3"/>
              <p:cNvSpPr/>
              <p:nvPr/>
            </p:nvSpPr>
            <p:spPr>
              <a:xfrm>
                <a:off x="4350550" y="1822000"/>
                <a:ext cx="58300" cy="31400"/>
              </a:xfrm>
              <a:custGeom>
                <a:rect b="b" l="l" r="r" t="t"/>
                <a:pathLst>
                  <a:path extrusionOk="0" h="1256" w="2332">
                    <a:moveTo>
                      <a:pt x="575" y="0"/>
                    </a:moveTo>
                    <a:cubicBezTo>
                      <a:pt x="376" y="0"/>
                      <a:pt x="188" y="28"/>
                      <a:pt x="0" y="85"/>
                    </a:cubicBezTo>
                    <a:cubicBezTo>
                      <a:pt x="101" y="486"/>
                      <a:pt x="376" y="912"/>
                      <a:pt x="978" y="1137"/>
                    </a:cubicBezTo>
                    <a:cubicBezTo>
                      <a:pt x="1163" y="1219"/>
                      <a:pt x="1356" y="1255"/>
                      <a:pt x="1547" y="1255"/>
                    </a:cubicBezTo>
                    <a:cubicBezTo>
                      <a:pt x="1823" y="1255"/>
                      <a:pt x="2094" y="1181"/>
                      <a:pt x="2331" y="1062"/>
                    </a:cubicBezTo>
                    <a:cubicBezTo>
                      <a:pt x="2256" y="786"/>
                      <a:pt x="2081" y="536"/>
                      <a:pt x="1830" y="360"/>
                    </a:cubicBezTo>
                    <a:cubicBezTo>
                      <a:pt x="1529" y="135"/>
                      <a:pt x="1153" y="35"/>
                      <a:pt x="777" y="9"/>
                    </a:cubicBezTo>
                    <a:cubicBezTo>
                      <a:pt x="708" y="3"/>
                      <a:pt x="641" y="0"/>
                      <a:pt x="5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3"/>
              <p:cNvSpPr/>
              <p:nvPr/>
            </p:nvSpPr>
            <p:spPr>
              <a:xfrm>
                <a:off x="4359325" y="1799675"/>
                <a:ext cx="68950" cy="23200"/>
              </a:xfrm>
              <a:custGeom>
                <a:rect b="b" l="l" r="r" t="t"/>
                <a:pathLst>
                  <a:path extrusionOk="0" h="928" w="2758">
                    <a:moveTo>
                      <a:pt x="0" y="0"/>
                    </a:moveTo>
                    <a:lnTo>
                      <a:pt x="0" y="0"/>
                    </a:lnTo>
                    <a:cubicBezTo>
                      <a:pt x="50" y="226"/>
                      <a:pt x="226" y="401"/>
                      <a:pt x="426" y="527"/>
                    </a:cubicBezTo>
                    <a:cubicBezTo>
                      <a:pt x="652" y="652"/>
                      <a:pt x="903" y="702"/>
                      <a:pt x="1153" y="777"/>
                    </a:cubicBezTo>
                    <a:cubicBezTo>
                      <a:pt x="1454" y="852"/>
                      <a:pt x="1755" y="928"/>
                      <a:pt x="2030" y="928"/>
                    </a:cubicBezTo>
                    <a:cubicBezTo>
                      <a:pt x="2306" y="928"/>
                      <a:pt x="2582" y="852"/>
                      <a:pt x="2757" y="677"/>
                    </a:cubicBezTo>
                    <a:cubicBezTo>
                      <a:pt x="2406" y="577"/>
                      <a:pt x="1755" y="552"/>
                      <a:pt x="1178" y="426"/>
                    </a:cubicBezTo>
                    <a:cubicBezTo>
                      <a:pt x="677" y="301"/>
                      <a:pt x="251" y="75"/>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3"/>
              <p:cNvSpPr/>
              <p:nvPr/>
            </p:nvSpPr>
            <p:spPr>
              <a:xfrm>
                <a:off x="4598675" y="1785900"/>
                <a:ext cx="96500" cy="92325"/>
              </a:xfrm>
              <a:custGeom>
                <a:rect b="b" l="l" r="r" t="t"/>
                <a:pathLst>
                  <a:path extrusionOk="0" h="3693" w="3860">
                    <a:moveTo>
                      <a:pt x="2522" y="1"/>
                    </a:moveTo>
                    <a:cubicBezTo>
                      <a:pt x="1919" y="1"/>
                      <a:pt x="1214" y="368"/>
                      <a:pt x="727" y="977"/>
                    </a:cubicBezTo>
                    <a:cubicBezTo>
                      <a:pt x="0" y="1854"/>
                      <a:pt x="0" y="2932"/>
                      <a:pt x="652" y="3433"/>
                    </a:cubicBezTo>
                    <a:cubicBezTo>
                      <a:pt x="861" y="3609"/>
                      <a:pt x="1123" y="3692"/>
                      <a:pt x="1406" y="3692"/>
                    </a:cubicBezTo>
                    <a:cubicBezTo>
                      <a:pt x="1972" y="3692"/>
                      <a:pt x="2624" y="3358"/>
                      <a:pt x="3108" y="2757"/>
                    </a:cubicBezTo>
                    <a:cubicBezTo>
                      <a:pt x="3810" y="1880"/>
                      <a:pt x="3860" y="752"/>
                      <a:pt x="3233" y="225"/>
                    </a:cubicBezTo>
                    <a:cubicBezTo>
                      <a:pt x="3034" y="72"/>
                      <a:pt x="2788" y="1"/>
                      <a:pt x="2522" y="1"/>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3"/>
              <p:cNvSpPr/>
              <p:nvPr/>
            </p:nvSpPr>
            <p:spPr>
              <a:xfrm>
                <a:off x="4621225" y="1801425"/>
                <a:ext cx="57050" cy="47150"/>
              </a:xfrm>
              <a:custGeom>
                <a:rect b="b" l="l" r="r" t="t"/>
                <a:pathLst>
                  <a:path extrusionOk="0" h="1886" w="2282">
                    <a:moveTo>
                      <a:pt x="1516" y="0"/>
                    </a:moveTo>
                    <a:cubicBezTo>
                      <a:pt x="1371" y="0"/>
                      <a:pt x="1221" y="45"/>
                      <a:pt x="1078" y="131"/>
                    </a:cubicBezTo>
                    <a:cubicBezTo>
                      <a:pt x="878" y="231"/>
                      <a:pt x="727" y="431"/>
                      <a:pt x="677" y="657"/>
                    </a:cubicBezTo>
                    <a:cubicBezTo>
                      <a:pt x="652" y="757"/>
                      <a:pt x="652" y="883"/>
                      <a:pt x="652" y="983"/>
                    </a:cubicBezTo>
                    <a:cubicBezTo>
                      <a:pt x="677" y="1083"/>
                      <a:pt x="677" y="1158"/>
                      <a:pt x="652" y="1233"/>
                    </a:cubicBezTo>
                    <a:cubicBezTo>
                      <a:pt x="577" y="1434"/>
                      <a:pt x="351" y="1534"/>
                      <a:pt x="176" y="1534"/>
                    </a:cubicBezTo>
                    <a:cubicBezTo>
                      <a:pt x="76" y="1559"/>
                      <a:pt x="1" y="1634"/>
                      <a:pt x="1" y="1710"/>
                    </a:cubicBezTo>
                    <a:cubicBezTo>
                      <a:pt x="26" y="1810"/>
                      <a:pt x="101" y="1885"/>
                      <a:pt x="176" y="1885"/>
                    </a:cubicBezTo>
                    <a:cubicBezTo>
                      <a:pt x="477" y="1860"/>
                      <a:pt x="828" y="1685"/>
                      <a:pt x="953" y="1359"/>
                    </a:cubicBezTo>
                    <a:cubicBezTo>
                      <a:pt x="1003" y="1208"/>
                      <a:pt x="1003" y="1058"/>
                      <a:pt x="978" y="958"/>
                    </a:cubicBezTo>
                    <a:cubicBezTo>
                      <a:pt x="978" y="858"/>
                      <a:pt x="978" y="782"/>
                      <a:pt x="1003" y="732"/>
                    </a:cubicBezTo>
                    <a:cubicBezTo>
                      <a:pt x="1028" y="607"/>
                      <a:pt x="1103" y="482"/>
                      <a:pt x="1229" y="406"/>
                    </a:cubicBezTo>
                    <a:cubicBezTo>
                      <a:pt x="1317" y="371"/>
                      <a:pt x="1431" y="336"/>
                      <a:pt x="1543" y="336"/>
                    </a:cubicBezTo>
                    <a:cubicBezTo>
                      <a:pt x="1590" y="336"/>
                      <a:pt x="1636" y="342"/>
                      <a:pt x="1680" y="356"/>
                    </a:cubicBezTo>
                    <a:cubicBezTo>
                      <a:pt x="1880" y="457"/>
                      <a:pt x="1905" y="732"/>
                      <a:pt x="1855" y="933"/>
                    </a:cubicBezTo>
                    <a:cubicBezTo>
                      <a:pt x="1830" y="1008"/>
                      <a:pt x="1880" y="1108"/>
                      <a:pt x="1955" y="1133"/>
                    </a:cubicBezTo>
                    <a:cubicBezTo>
                      <a:pt x="1973" y="1138"/>
                      <a:pt x="1990" y="1140"/>
                      <a:pt x="2007" y="1140"/>
                    </a:cubicBezTo>
                    <a:cubicBezTo>
                      <a:pt x="2088" y="1140"/>
                      <a:pt x="2160" y="1091"/>
                      <a:pt x="2181" y="1008"/>
                    </a:cubicBezTo>
                    <a:cubicBezTo>
                      <a:pt x="2281" y="682"/>
                      <a:pt x="2181" y="256"/>
                      <a:pt x="1830" y="81"/>
                    </a:cubicBezTo>
                    <a:cubicBezTo>
                      <a:pt x="1733" y="26"/>
                      <a:pt x="1626" y="0"/>
                      <a:pt x="15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3"/>
              <p:cNvSpPr/>
              <p:nvPr/>
            </p:nvSpPr>
            <p:spPr>
              <a:xfrm>
                <a:off x="4551675" y="2603150"/>
                <a:ext cx="368450" cy="734550"/>
              </a:xfrm>
              <a:custGeom>
                <a:rect b="b" l="l" r="r" t="t"/>
                <a:pathLst>
                  <a:path extrusionOk="0" h="29382" w="14738">
                    <a:moveTo>
                      <a:pt x="10672" y="0"/>
                    </a:moveTo>
                    <a:cubicBezTo>
                      <a:pt x="9088" y="0"/>
                      <a:pt x="7624" y="1034"/>
                      <a:pt x="7169" y="2648"/>
                    </a:cubicBezTo>
                    <a:lnTo>
                      <a:pt x="326" y="26358"/>
                    </a:lnTo>
                    <a:cubicBezTo>
                      <a:pt x="1" y="27511"/>
                      <a:pt x="577" y="28739"/>
                      <a:pt x="1705" y="29215"/>
                    </a:cubicBezTo>
                    <a:cubicBezTo>
                      <a:pt x="1991" y="29328"/>
                      <a:pt x="2286" y="29382"/>
                      <a:pt x="2578" y="29382"/>
                    </a:cubicBezTo>
                    <a:cubicBezTo>
                      <a:pt x="3512" y="29382"/>
                      <a:pt x="4399" y="28829"/>
                      <a:pt x="4762" y="27912"/>
                    </a:cubicBezTo>
                    <a:lnTo>
                      <a:pt x="14061" y="5029"/>
                    </a:lnTo>
                    <a:cubicBezTo>
                      <a:pt x="14111" y="4904"/>
                      <a:pt x="14161" y="4779"/>
                      <a:pt x="14186" y="4678"/>
                    </a:cubicBezTo>
                    <a:cubicBezTo>
                      <a:pt x="14737" y="2724"/>
                      <a:pt x="13635" y="693"/>
                      <a:pt x="11680" y="142"/>
                    </a:cubicBezTo>
                    <a:cubicBezTo>
                      <a:pt x="11344" y="46"/>
                      <a:pt x="11005" y="0"/>
                      <a:pt x="10672" y="0"/>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3"/>
              <p:cNvSpPr/>
              <p:nvPr/>
            </p:nvSpPr>
            <p:spPr>
              <a:xfrm>
                <a:off x="4716475" y="1988225"/>
                <a:ext cx="195500" cy="795800"/>
              </a:xfrm>
              <a:custGeom>
                <a:rect b="b" l="l" r="r" t="t"/>
                <a:pathLst>
                  <a:path extrusionOk="0" h="31832" w="7820">
                    <a:moveTo>
                      <a:pt x="3702" y="1"/>
                    </a:moveTo>
                    <a:cubicBezTo>
                      <a:pt x="3671" y="1"/>
                      <a:pt x="3640" y="1"/>
                      <a:pt x="3609" y="2"/>
                    </a:cubicBezTo>
                    <a:cubicBezTo>
                      <a:pt x="1604" y="27"/>
                      <a:pt x="0" y="1706"/>
                      <a:pt x="25" y="3711"/>
                    </a:cubicBezTo>
                    <a:lnTo>
                      <a:pt x="476" y="28248"/>
                    </a:lnTo>
                    <a:cubicBezTo>
                      <a:pt x="526" y="30228"/>
                      <a:pt x="2130" y="31832"/>
                      <a:pt x="4135" y="31832"/>
                    </a:cubicBezTo>
                    <a:lnTo>
                      <a:pt x="4186" y="31832"/>
                    </a:lnTo>
                    <a:cubicBezTo>
                      <a:pt x="6216" y="31782"/>
                      <a:pt x="7820" y="30128"/>
                      <a:pt x="7770" y="28098"/>
                    </a:cubicBezTo>
                    <a:lnTo>
                      <a:pt x="7318" y="3586"/>
                    </a:lnTo>
                    <a:cubicBezTo>
                      <a:pt x="7294" y="1587"/>
                      <a:pt x="5689" y="1"/>
                      <a:pt x="3702" y="1"/>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3"/>
              <p:cNvSpPr/>
              <p:nvPr/>
            </p:nvSpPr>
            <p:spPr>
              <a:xfrm>
                <a:off x="4296025" y="3216350"/>
                <a:ext cx="421725" cy="249100"/>
              </a:xfrm>
              <a:custGeom>
                <a:rect b="b" l="l" r="r" t="t"/>
                <a:pathLst>
                  <a:path extrusionOk="0" h="9964" w="16869">
                    <a:moveTo>
                      <a:pt x="12983" y="0"/>
                    </a:moveTo>
                    <a:cubicBezTo>
                      <a:pt x="12983" y="0"/>
                      <a:pt x="6993" y="1529"/>
                      <a:pt x="5966" y="2206"/>
                    </a:cubicBezTo>
                    <a:cubicBezTo>
                      <a:pt x="4938" y="2857"/>
                      <a:pt x="1" y="6842"/>
                      <a:pt x="176" y="7243"/>
                    </a:cubicBezTo>
                    <a:cubicBezTo>
                      <a:pt x="187" y="7271"/>
                      <a:pt x="216" y="7284"/>
                      <a:pt x="261" y="7284"/>
                    </a:cubicBezTo>
                    <a:cubicBezTo>
                      <a:pt x="873" y="7284"/>
                      <a:pt x="4461" y="4913"/>
                      <a:pt x="4462" y="4913"/>
                    </a:cubicBezTo>
                    <a:lnTo>
                      <a:pt x="4462" y="4913"/>
                    </a:lnTo>
                    <a:cubicBezTo>
                      <a:pt x="4461" y="4913"/>
                      <a:pt x="452" y="8146"/>
                      <a:pt x="678" y="8622"/>
                    </a:cubicBezTo>
                    <a:cubicBezTo>
                      <a:pt x="697" y="8660"/>
                      <a:pt x="739" y="8678"/>
                      <a:pt x="799" y="8678"/>
                    </a:cubicBezTo>
                    <a:cubicBezTo>
                      <a:pt x="1535" y="8678"/>
                      <a:pt x="5062" y="6092"/>
                      <a:pt x="5064" y="6090"/>
                    </a:cubicBezTo>
                    <a:lnTo>
                      <a:pt x="5064" y="6090"/>
                    </a:lnTo>
                    <a:cubicBezTo>
                      <a:pt x="5062" y="6092"/>
                      <a:pt x="1580" y="8747"/>
                      <a:pt x="1856" y="9248"/>
                    </a:cubicBezTo>
                    <a:cubicBezTo>
                      <a:pt x="1881" y="9294"/>
                      <a:pt x="1933" y="9315"/>
                      <a:pt x="2007" y="9315"/>
                    </a:cubicBezTo>
                    <a:cubicBezTo>
                      <a:pt x="2741" y="9315"/>
                      <a:pt x="5614" y="7269"/>
                      <a:pt x="5615" y="7268"/>
                    </a:cubicBezTo>
                    <a:lnTo>
                      <a:pt x="5615" y="7268"/>
                    </a:lnTo>
                    <a:cubicBezTo>
                      <a:pt x="5614" y="7269"/>
                      <a:pt x="2858" y="9524"/>
                      <a:pt x="3109" y="9925"/>
                    </a:cubicBezTo>
                    <a:cubicBezTo>
                      <a:pt x="3123" y="9951"/>
                      <a:pt x="3154" y="9963"/>
                      <a:pt x="3198" y="9963"/>
                    </a:cubicBezTo>
                    <a:cubicBezTo>
                      <a:pt x="3841" y="9963"/>
                      <a:pt x="7394" y="7419"/>
                      <a:pt x="7394" y="7419"/>
                    </a:cubicBezTo>
                    <a:cubicBezTo>
                      <a:pt x="7394" y="7419"/>
                      <a:pt x="7431" y="7420"/>
                      <a:pt x="7498" y="7420"/>
                    </a:cubicBezTo>
                    <a:cubicBezTo>
                      <a:pt x="8211" y="7420"/>
                      <a:pt x="12431" y="7294"/>
                      <a:pt x="14537" y="4386"/>
                    </a:cubicBezTo>
                    <a:cubicBezTo>
                      <a:pt x="16868" y="1203"/>
                      <a:pt x="12983" y="0"/>
                      <a:pt x="12983" y="0"/>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3"/>
              <p:cNvSpPr/>
              <p:nvPr/>
            </p:nvSpPr>
            <p:spPr>
              <a:xfrm>
                <a:off x="4693275" y="1964275"/>
                <a:ext cx="240625" cy="624300"/>
              </a:xfrm>
              <a:custGeom>
                <a:rect b="b" l="l" r="r" t="t"/>
                <a:pathLst>
                  <a:path extrusionOk="0" h="24972" w="9625">
                    <a:moveTo>
                      <a:pt x="2676" y="0"/>
                    </a:moveTo>
                    <a:cubicBezTo>
                      <a:pt x="2211" y="0"/>
                      <a:pt x="1721" y="19"/>
                      <a:pt x="1204" y="58"/>
                    </a:cubicBezTo>
                    <a:lnTo>
                      <a:pt x="1" y="2389"/>
                    </a:lnTo>
                    <a:lnTo>
                      <a:pt x="352" y="24695"/>
                    </a:lnTo>
                    <a:cubicBezTo>
                      <a:pt x="352" y="24695"/>
                      <a:pt x="2298" y="24971"/>
                      <a:pt x="4766" y="24971"/>
                    </a:cubicBezTo>
                    <a:cubicBezTo>
                      <a:pt x="6298" y="24971"/>
                      <a:pt x="8032" y="24865"/>
                      <a:pt x="9625" y="24519"/>
                    </a:cubicBezTo>
                    <a:cubicBezTo>
                      <a:pt x="9625" y="24519"/>
                      <a:pt x="9374" y="8654"/>
                      <a:pt x="9374" y="5121"/>
                    </a:cubicBezTo>
                    <a:cubicBezTo>
                      <a:pt x="9374" y="1908"/>
                      <a:pt x="7323" y="0"/>
                      <a:pt x="26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3"/>
              <p:cNvSpPr/>
              <p:nvPr/>
            </p:nvSpPr>
            <p:spPr>
              <a:xfrm>
                <a:off x="4687650" y="2479425"/>
                <a:ext cx="250650" cy="144450"/>
              </a:xfrm>
              <a:custGeom>
                <a:rect b="b" l="l" r="r" t="t"/>
                <a:pathLst>
                  <a:path extrusionOk="0" h="5778" w="10026">
                    <a:moveTo>
                      <a:pt x="2361" y="1"/>
                    </a:moveTo>
                    <a:cubicBezTo>
                      <a:pt x="1283" y="1"/>
                      <a:pt x="481" y="52"/>
                      <a:pt x="326" y="179"/>
                    </a:cubicBezTo>
                    <a:cubicBezTo>
                      <a:pt x="0" y="429"/>
                      <a:pt x="451" y="5241"/>
                      <a:pt x="627" y="5542"/>
                    </a:cubicBezTo>
                    <a:cubicBezTo>
                      <a:pt x="716" y="5696"/>
                      <a:pt x="2872" y="5777"/>
                      <a:pt x="4997" y="5777"/>
                    </a:cubicBezTo>
                    <a:cubicBezTo>
                      <a:pt x="7038" y="5777"/>
                      <a:pt x="9050" y="5702"/>
                      <a:pt x="9173" y="5542"/>
                    </a:cubicBezTo>
                    <a:cubicBezTo>
                      <a:pt x="9399" y="5216"/>
                      <a:pt x="10025" y="1031"/>
                      <a:pt x="9850" y="630"/>
                    </a:cubicBezTo>
                    <a:cubicBezTo>
                      <a:pt x="9724" y="341"/>
                      <a:pt x="5131" y="1"/>
                      <a:pt x="23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3"/>
              <p:cNvSpPr/>
              <p:nvPr/>
            </p:nvSpPr>
            <p:spPr>
              <a:xfrm>
                <a:off x="4680125" y="2044475"/>
                <a:ext cx="21325" cy="413750"/>
              </a:xfrm>
              <a:custGeom>
                <a:rect b="b" l="l" r="r" t="t"/>
                <a:pathLst>
                  <a:path extrusionOk="0" h="16550" w="853">
                    <a:moveTo>
                      <a:pt x="649" y="1"/>
                    </a:moveTo>
                    <a:cubicBezTo>
                      <a:pt x="610" y="1"/>
                      <a:pt x="577" y="38"/>
                      <a:pt x="577" y="58"/>
                    </a:cubicBezTo>
                    <a:cubicBezTo>
                      <a:pt x="0" y="5522"/>
                      <a:pt x="25" y="11035"/>
                      <a:pt x="677" y="16474"/>
                    </a:cubicBezTo>
                    <a:cubicBezTo>
                      <a:pt x="702" y="16524"/>
                      <a:pt x="727" y="16549"/>
                      <a:pt x="777" y="16549"/>
                    </a:cubicBezTo>
                    <a:cubicBezTo>
                      <a:pt x="828" y="16549"/>
                      <a:pt x="853" y="16499"/>
                      <a:pt x="853" y="16449"/>
                    </a:cubicBezTo>
                    <a:cubicBezTo>
                      <a:pt x="201" y="11035"/>
                      <a:pt x="151" y="5522"/>
                      <a:pt x="752" y="83"/>
                    </a:cubicBezTo>
                    <a:cubicBezTo>
                      <a:pt x="752" y="33"/>
                      <a:pt x="727" y="8"/>
                      <a:pt x="677" y="8"/>
                    </a:cubicBezTo>
                    <a:cubicBezTo>
                      <a:pt x="668" y="3"/>
                      <a:pt x="658" y="1"/>
                      <a:pt x="6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3"/>
              <p:cNvSpPr/>
              <p:nvPr/>
            </p:nvSpPr>
            <p:spPr>
              <a:xfrm>
                <a:off x="4249675" y="2021475"/>
                <a:ext cx="20075" cy="240000"/>
              </a:xfrm>
              <a:custGeom>
                <a:rect b="b" l="l" r="r" t="t"/>
                <a:pathLst>
                  <a:path extrusionOk="0" h="9600" w="803">
                    <a:moveTo>
                      <a:pt x="727" y="0"/>
                    </a:moveTo>
                    <a:cubicBezTo>
                      <a:pt x="677" y="0"/>
                      <a:pt x="627" y="26"/>
                      <a:pt x="627" y="76"/>
                    </a:cubicBezTo>
                    <a:cubicBezTo>
                      <a:pt x="126" y="3208"/>
                      <a:pt x="0" y="6391"/>
                      <a:pt x="276" y="9524"/>
                    </a:cubicBezTo>
                    <a:cubicBezTo>
                      <a:pt x="276" y="9574"/>
                      <a:pt x="326" y="9599"/>
                      <a:pt x="376" y="9599"/>
                    </a:cubicBezTo>
                    <a:cubicBezTo>
                      <a:pt x="426" y="9599"/>
                      <a:pt x="451" y="9549"/>
                      <a:pt x="451" y="9524"/>
                    </a:cubicBezTo>
                    <a:cubicBezTo>
                      <a:pt x="176" y="6366"/>
                      <a:pt x="276" y="3208"/>
                      <a:pt x="777" y="101"/>
                    </a:cubicBezTo>
                    <a:cubicBezTo>
                      <a:pt x="802" y="51"/>
                      <a:pt x="777" y="26"/>
                      <a:pt x="7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3"/>
              <p:cNvSpPr/>
              <p:nvPr/>
            </p:nvSpPr>
            <p:spPr>
              <a:xfrm>
                <a:off x="4660075" y="2059075"/>
                <a:ext cx="28850" cy="200525"/>
              </a:xfrm>
              <a:custGeom>
                <a:rect b="b" l="l" r="r" t="t"/>
                <a:pathLst>
                  <a:path extrusionOk="0" h="8021" w="1154">
                    <a:moveTo>
                      <a:pt x="126" y="0"/>
                    </a:moveTo>
                    <a:cubicBezTo>
                      <a:pt x="101" y="0"/>
                      <a:pt x="51" y="50"/>
                      <a:pt x="51" y="75"/>
                    </a:cubicBezTo>
                    <a:cubicBezTo>
                      <a:pt x="0" y="2732"/>
                      <a:pt x="301" y="5389"/>
                      <a:pt x="978" y="7970"/>
                    </a:cubicBezTo>
                    <a:cubicBezTo>
                      <a:pt x="978" y="7995"/>
                      <a:pt x="1028" y="8020"/>
                      <a:pt x="1053" y="8020"/>
                    </a:cubicBezTo>
                    <a:lnTo>
                      <a:pt x="1078" y="8020"/>
                    </a:lnTo>
                    <a:cubicBezTo>
                      <a:pt x="1128" y="8020"/>
                      <a:pt x="1153" y="7970"/>
                      <a:pt x="1128" y="7920"/>
                    </a:cubicBezTo>
                    <a:cubicBezTo>
                      <a:pt x="477" y="5364"/>
                      <a:pt x="151" y="2732"/>
                      <a:pt x="226" y="100"/>
                    </a:cubicBezTo>
                    <a:cubicBezTo>
                      <a:pt x="226" y="50"/>
                      <a:pt x="176" y="0"/>
                      <a:pt x="1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3"/>
              <p:cNvSpPr/>
              <p:nvPr/>
            </p:nvSpPr>
            <p:spPr>
              <a:xfrm>
                <a:off x="4278500" y="1567825"/>
                <a:ext cx="99650" cy="217625"/>
              </a:xfrm>
              <a:custGeom>
                <a:rect b="b" l="l" r="r" t="t"/>
                <a:pathLst>
                  <a:path extrusionOk="0" h="8705" w="3986">
                    <a:moveTo>
                      <a:pt x="953" y="1"/>
                    </a:moveTo>
                    <a:lnTo>
                      <a:pt x="0" y="1279"/>
                    </a:lnTo>
                    <a:cubicBezTo>
                      <a:pt x="602" y="2181"/>
                      <a:pt x="802" y="3309"/>
                      <a:pt x="552" y="4362"/>
                    </a:cubicBezTo>
                    <a:cubicBezTo>
                      <a:pt x="501" y="4663"/>
                      <a:pt x="376" y="4963"/>
                      <a:pt x="426" y="5289"/>
                    </a:cubicBezTo>
                    <a:cubicBezTo>
                      <a:pt x="451" y="5590"/>
                      <a:pt x="702" y="5891"/>
                      <a:pt x="1003" y="5891"/>
                    </a:cubicBezTo>
                    <a:cubicBezTo>
                      <a:pt x="827" y="6392"/>
                      <a:pt x="727" y="6893"/>
                      <a:pt x="802" y="7420"/>
                    </a:cubicBezTo>
                    <a:cubicBezTo>
                      <a:pt x="877" y="7921"/>
                      <a:pt x="1178" y="8422"/>
                      <a:pt x="1654" y="8623"/>
                    </a:cubicBezTo>
                    <a:cubicBezTo>
                      <a:pt x="1785" y="8678"/>
                      <a:pt x="1927" y="8704"/>
                      <a:pt x="2068" y="8704"/>
                    </a:cubicBezTo>
                    <a:cubicBezTo>
                      <a:pt x="2442" y="8704"/>
                      <a:pt x="2812" y="8517"/>
                      <a:pt x="2958" y="8171"/>
                    </a:cubicBezTo>
                    <a:cubicBezTo>
                      <a:pt x="3007" y="8193"/>
                      <a:pt x="3059" y="8202"/>
                      <a:pt x="3111" y="8202"/>
                    </a:cubicBezTo>
                    <a:cubicBezTo>
                      <a:pt x="3243" y="8202"/>
                      <a:pt x="3376" y="8143"/>
                      <a:pt x="3484" y="8071"/>
                    </a:cubicBezTo>
                    <a:cubicBezTo>
                      <a:pt x="3634" y="7946"/>
                      <a:pt x="3709" y="7770"/>
                      <a:pt x="3760" y="7570"/>
                    </a:cubicBezTo>
                    <a:cubicBezTo>
                      <a:pt x="3985" y="6793"/>
                      <a:pt x="3634" y="5866"/>
                      <a:pt x="2933" y="5440"/>
                    </a:cubicBezTo>
                    <a:cubicBezTo>
                      <a:pt x="3183" y="4713"/>
                      <a:pt x="2983" y="3861"/>
                      <a:pt x="2456" y="3309"/>
                    </a:cubicBezTo>
                    <a:cubicBezTo>
                      <a:pt x="2356" y="3184"/>
                      <a:pt x="2206" y="3059"/>
                      <a:pt x="2131" y="2908"/>
                    </a:cubicBezTo>
                    <a:cubicBezTo>
                      <a:pt x="2080" y="2758"/>
                      <a:pt x="2080" y="2608"/>
                      <a:pt x="2080" y="2482"/>
                    </a:cubicBezTo>
                    <a:cubicBezTo>
                      <a:pt x="2005" y="1555"/>
                      <a:pt x="1604" y="678"/>
                      <a:pt x="9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3"/>
              <p:cNvSpPr/>
              <p:nvPr/>
            </p:nvSpPr>
            <p:spPr>
              <a:xfrm>
                <a:off x="3895025" y="1322275"/>
                <a:ext cx="423775" cy="298975"/>
              </a:xfrm>
              <a:custGeom>
                <a:rect b="b" l="l" r="r" t="t"/>
                <a:pathLst>
                  <a:path extrusionOk="0" h="11959" w="16951">
                    <a:moveTo>
                      <a:pt x="3050" y="0"/>
                    </a:moveTo>
                    <a:cubicBezTo>
                      <a:pt x="2680" y="0"/>
                      <a:pt x="2318" y="182"/>
                      <a:pt x="2106" y="500"/>
                    </a:cubicBezTo>
                    <a:lnTo>
                      <a:pt x="352" y="3081"/>
                    </a:lnTo>
                    <a:cubicBezTo>
                      <a:pt x="1" y="3607"/>
                      <a:pt x="126" y="4284"/>
                      <a:pt x="627" y="4660"/>
                    </a:cubicBezTo>
                    <a:lnTo>
                      <a:pt x="1605" y="5387"/>
                    </a:lnTo>
                    <a:lnTo>
                      <a:pt x="6392" y="8946"/>
                    </a:lnTo>
                    <a:lnTo>
                      <a:pt x="7820" y="9998"/>
                    </a:lnTo>
                    <a:cubicBezTo>
                      <a:pt x="8142" y="10230"/>
                      <a:pt x="8517" y="10350"/>
                      <a:pt x="8891" y="10350"/>
                    </a:cubicBezTo>
                    <a:cubicBezTo>
                      <a:pt x="9244" y="10350"/>
                      <a:pt x="9596" y="10243"/>
                      <a:pt x="9901" y="10023"/>
                    </a:cubicBezTo>
                    <a:cubicBezTo>
                      <a:pt x="10101" y="9873"/>
                      <a:pt x="10327" y="9673"/>
                      <a:pt x="10577" y="9422"/>
                    </a:cubicBezTo>
                    <a:lnTo>
                      <a:pt x="14913" y="11151"/>
                    </a:lnTo>
                    <a:cubicBezTo>
                      <a:pt x="14863" y="11252"/>
                      <a:pt x="14813" y="11352"/>
                      <a:pt x="14738" y="11427"/>
                    </a:cubicBezTo>
                    <a:cubicBezTo>
                      <a:pt x="14578" y="11693"/>
                      <a:pt x="14832" y="11959"/>
                      <a:pt x="15074" y="11959"/>
                    </a:cubicBezTo>
                    <a:cubicBezTo>
                      <a:pt x="15175" y="11959"/>
                      <a:pt x="15273" y="11913"/>
                      <a:pt x="15339" y="11803"/>
                    </a:cubicBezTo>
                    <a:cubicBezTo>
                      <a:pt x="15815" y="11001"/>
                      <a:pt x="16292" y="10199"/>
                      <a:pt x="16793" y="9422"/>
                    </a:cubicBezTo>
                    <a:cubicBezTo>
                      <a:pt x="16951" y="9142"/>
                      <a:pt x="16704" y="8886"/>
                      <a:pt x="16464" y="8886"/>
                    </a:cubicBezTo>
                    <a:cubicBezTo>
                      <a:pt x="16361" y="8886"/>
                      <a:pt x="16259" y="8933"/>
                      <a:pt x="16191" y="9046"/>
                    </a:cubicBezTo>
                    <a:cubicBezTo>
                      <a:pt x="16141" y="9146"/>
                      <a:pt x="16066" y="9247"/>
                      <a:pt x="16016" y="9347"/>
                    </a:cubicBezTo>
                    <a:lnTo>
                      <a:pt x="12482" y="6389"/>
                    </a:lnTo>
                    <a:cubicBezTo>
                      <a:pt x="12582" y="6089"/>
                      <a:pt x="12657" y="5813"/>
                      <a:pt x="12708" y="5562"/>
                    </a:cubicBezTo>
                    <a:cubicBezTo>
                      <a:pt x="12858" y="4760"/>
                      <a:pt x="12432" y="3983"/>
                      <a:pt x="11680" y="3632"/>
                    </a:cubicBezTo>
                    <a:lnTo>
                      <a:pt x="10076" y="2956"/>
                    </a:lnTo>
                    <a:lnTo>
                      <a:pt x="4662" y="600"/>
                    </a:lnTo>
                    <a:lnTo>
                      <a:pt x="3510" y="99"/>
                    </a:lnTo>
                    <a:cubicBezTo>
                      <a:pt x="3362" y="32"/>
                      <a:pt x="3205" y="0"/>
                      <a:pt x="305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3"/>
              <p:cNvSpPr/>
              <p:nvPr/>
            </p:nvSpPr>
            <p:spPr>
              <a:xfrm>
                <a:off x="3935125" y="1337250"/>
                <a:ext cx="211800" cy="208675"/>
              </a:xfrm>
              <a:custGeom>
                <a:rect b="b" l="l" r="r" t="t"/>
                <a:pathLst>
                  <a:path extrusionOk="0" h="8347" w="8472">
                    <a:moveTo>
                      <a:pt x="3058" y="1"/>
                    </a:moveTo>
                    <a:cubicBezTo>
                      <a:pt x="2206" y="1680"/>
                      <a:pt x="1179" y="3309"/>
                      <a:pt x="1" y="4788"/>
                    </a:cubicBezTo>
                    <a:lnTo>
                      <a:pt x="4788" y="8347"/>
                    </a:lnTo>
                    <a:cubicBezTo>
                      <a:pt x="6216" y="6467"/>
                      <a:pt x="7444" y="4462"/>
                      <a:pt x="8472" y="2357"/>
                    </a:cubicBezTo>
                    <a:lnTo>
                      <a:pt x="30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3"/>
              <p:cNvSpPr/>
              <p:nvPr/>
            </p:nvSpPr>
            <p:spPr>
              <a:xfrm>
                <a:off x="4046600" y="1393150"/>
                <a:ext cx="137350" cy="81100"/>
              </a:xfrm>
              <a:custGeom>
                <a:rect b="b" l="l" r="r" t="t"/>
                <a:pathLst>
                  <a:path extrusionOk="0" h="3244" w="5494">
                    <a:moveTo>
                      <a:pt x="873" y="0"/>
                    </a:moveTo>
                    <a:cubicBezTo>
                      <a:pt x="747" y="0"/>
                      <a:pt x="647" y="22"/>
                      <a:pt x="579" y="71"/>
                    </a:cubicBezTo>
                    <a:cubicBezTo>
                      <a:pt x="0" y="505"/>
                      <a:pt x="2835" y="3244"/>
                      <a:pt x="4322" y="3244"/>
                    </a:cubicBezTo>
                    <a:cubicBezTo>
                      <a:pt x="4637" y="3244"/>
                      <a:pt x="4892" y="3121"/>
                      <a:pt x="5041" y="2828"/>
                    </a:cubicBezTo>
                    <a:cubicBezTo>
                      <a:pt x="5494" y="1967"/>
                      <a:pt x="2056" y="0"/>
                      <a:pt x="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
              <p:cNvSpPr/>
              <p:nvPr/>
            </p:nvSpPr>
            <p:spPr>
              <a:xfrm>
                <a:off x="4159275" y="1390350"/>
                <a:ext cx="85725" cy="57525"/>
              </a:xfrm>
              <a:custGeom>
                <a:rect b="b" l="l" r="r" t="t"/>
                <a:pathLst>
                  <a:path extrusionOk="0" h="2301" w="3429">
                    <a:moveTo>
                      <a:pt x="2493" y="0"/>
                    </a:moveTo>
                    <a:cubicBezTo>
                      <a:pt x="1538" y="0"/>
                      <a:pt x="0" y="1840"/>
                      <a:pt x="509" y="2238"/>
                    </a:cubicBezTo>
                    <a:cubicBezTo>
                      <a:pt x="561" y="2281"/>
                      <a:pt x="631" y="2301"/>
                      <a:pt x="714" y="2301"/>
                    </a:cubicBezTo>
                    <a:cubicBezTo>
                      <a:pt x="1497" y="2301"/>
                      <a:pt x="3429" y="538"/>
                      <a:pt x="2839" y="107"/>
                    </a:cubicBezTo>
                    <a:cubicBezTo>
                      <a:pt x="2739" y="33"/>
                      <a:pt x="2621" y="0"/>
                      <a:pt x="2493" y="0"/>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3"/>
              <p:cNvSpPr/>
              <p:nvPr/>
            </p:nvSpPr>
            <p:spPr>
              <a:xfrm>
                <a:off x="4131625" y="1382825"/>
                <a:ext cx="85800" cy="57525"/>
              </a:xfrm>
              <a:custGeom>
                <a:rect b="b" l="l" r="r" t="t"/>
                <a:pathLst>
                  <a:path extrusionOk="0" h="2301" w="3432">
                    <a:moveTo>
                      <a:pt x="2489" y="1"/>
                    </a:moveTo>
                    <a:cubicBezTo>
                      <a:pt x="1521" y="1"/>
                      <a:pt x="1" y="1840"/>
                      <a:pt x="487" y="2238"/>
                    </a:cubicBezTo>
                    <a:cubicBezTo>
                      <a:pt x="542" y="2281"/>
                      <a:pt x="614" y="2301"/>
                      <a:pt x="699" y="2301"/>
                    </a:cubicBezTo>
                    <a:cubicBezTo>
                      <a:pt x="1500" y="2301"/>
                      <a:pt x="3432" y="538"/>
                      <a:pt x="2843" y="108"/>
                    </a:cubicBezTo>
                    <a:cubicBezTo>
                      <a:pt x="2739" y="34"/>
                      <a:pt x="2619" y="1"/>
                      <a:pt x="2489" y="1"/>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3"/>
              <p:cNvSpPr/>
              <p:nvPr/>
            </p:nvSpPr>
            <p:spPr>
              <a:xfrm>
                <a:off x="4103550" y="1375725"/>
                <a:ext cx="85675" cy="57750"/>
              </a:xfrm>
              <a:custGeom>
                <a:rect b="b" l="l" r="r" t="t"/>
                <a:pathLst>
                  <a:path extrusionOk="0" h="2310" w="3427">
                    <a:moveTo>
                      <a:pt x="2478" y="1"/>
                    </a:moveTo>
                    <a:cubicBezTo>
                      <a:pt x="1522" y="1"/>
                      <a:pt x="1" y="1828"/>
                      <a:pt x="507" y="2246"/>
                    </a:cubicBezTo>
                    <a:cubicBezTo>
                      <a:pt x="562" y="2290"/>
                      <a:pt x="634" y="2309"/>
                      <a:pt x="719" y="2309"/>
                    </a:cubicBezTo>
                    <a:cubicBezTo>
                      <a:pt x="1516" y="2309"/>
                      <a:pt x="3427" y="547"/>
                      <a:pt x="2838" y="116"/>
                    </a:cubicBezTo>
                    <a:cubicBezTo>
                      <a:pt x="2734" y="36"/>
                      <a:pt x="2611" y="1"/>
                      <a:pt x="2478" y="1"/>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3"/>
              <p:cNvSpPr/>
              <p:nvPr/>
            </p:nvSpPr>
            <p:spPr>
              <a:xfrm>
                <a:off x="4075850" y="1368425"/>
                <a:ext cx="85825" cy="57525"/>
              </a:xfrm>
              <a:custGeom>
                <a:rect b="b" l="l" r="r" t="t"/>
                <a:pathLst>
                  <a:path extrusionOk="0" h="2301" w="3433">
                    <a:moveTo>
                      <a:pt x="2490" y="0"/>
                    </a:moveTo>
                    <a:cubicBezTo>
                      <a:pt x="1522" y="0"/>
                      <a:pt x="1" y="1840"/>
                      <a:pt x="487" y="2238"/>
                    </a:cubicBezTo>
                    <a:cubicBezTo>
                      <a:pt x="542" y="2281"/>
                      <a:pt x="614" y="2301"/>
                      <a:pt x="699" y="2301"/>
                    </a:cubicBezTo>
                    <a:cubicBezTo>
                      <a:pt x="1501" y="2301"/>
                      <a:pt x="3432" y="538"/>
                      <a:pt x="2843" y="107"/>
                    </a:cubicBezTo>
                    <a:cubicBezTo>
                      <a:pt x="2739" y="33"/>
                      <a:pt x="2619" y="0"/>
                      <a:pt x="2490" y="0"/>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3"/>
              <p:cNvSpPr/>
              <p:nvPr/>
            </p:nvSpPr>
            <p:spPr>
              <a:xfrm>
                <a:off x="3950175" y="1539425"/>
                <a:ext cx="197075" cy="47275"/>
              </a:xfrm>
              <a:custGeom>
                <a:rect b="b" l="l" r="r" t="t"/>
                <a:pathLst>
                  <a:path extrusionOk="0" h="1891" w="7883">
                    <a:moveTo>
                      <a:pt x="5815" y="1"/>
                    </a:moveTo>
                    <a:cubicBezTo>
                      <a:pt x="4770" y="1"/>
                      <a:pt x="3735" y="235"/>
                      <a:pt x="3735" y="235"/>
                    </a:cubicBezTo>
                    <a:lnTo>
                      <a:pt x="0" y="586"/>
                    </a:lnTo>
                    <a:cubicBezTo>
                      <a:pt x="1065" y="1563"/>
                      <a:pt x="2365" y="1891"/>
                      <a:pt x="3593" y="1891"/>
                    </a:cubicBezTo>
                    <a:cubicBezTo>
                      <a:pt x="5861" y="1891"/>
                      <a:pt x="7882" y="772"/>
                      <a:pt x="7720" y="561"/>
                    </a:cubicBezTo>
                    <a:cubicBezTo>
                      <a:pt x="7349" y="126"/>
                      <a:pt x="6580" y="1"/>
                      <a:pt x="5815" y="1"/>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3"/>
              <p:cNvSpPr/>
              <p:nvPr/>
            </p:nvSpPr>
            <p:spPr>
              <a:xfrm>
                <a:off x="4517225" y="1071450"/>
                <a:ext cx="471825" cy="619225"/>
              </a:xfrm>
              <a:custGeom>
                <a:rect b="b" l="l" r="r" t="t"/>
                <a:pathLst>
                  <a:path extrusionOk="0" h="24769" w="18873">
                    <a:moveTo>
                      <a:pt x="1429" y="107"/>
                    </a:moveTo>
                    <a:cubicBezTo>
                      <a:pt x="2055" y="107"/>
                      <a:pt x="3283" y="1059"/>
                      <a:pt x="4937" y="2813"/>
                    </a:cubicBezTo>
                    <a:cubicBezTo>
                      <a:pt x="6867" y="4868"/>
                      <a:pt x="9148" y="7801"/>
                      <a:pt x="11354" y="11084"/>
                    </a:cubicBezTo>
                    <a:cubicBezTo>
                      <a:pt x="15840" y="17701"/>
                      <a:pt x="18722" y="23891"/>
                      <a:pt x="17669" y="24593"/>
                    </a:cubicBezTo>
                    <a:cubicBezTo>
                      <a:pt x="17608" y="24635"/>
                      <a:pt x="17532" y="24656"/>
                      <a:pt x="17441" y="24656"/>
                    </a:cubicBezTo>
                    <a:cubicBezTo>
                      <a:pt x="16829" y="24656"/>
                      <a:pt x="15572" y="23708"/>
                      <a:pt x="13935" y="21961"/>
                    </a:cubicBezTo>
                    <a:cubicBezTo>
                      <a:pt x="12005" y="19881"/>
                      <a:pt x="9724" y="16949"/>
                      <a:pt x="7494" y="13691"/>
                    </a:cubicBezTo>
                    <a:cubicBezTo>
                      <a:pt x="3033" y="7074"/>
                      <a:pt x="150" y="883"/>
                      <a:pt x="1178" y="157"/>
                    </a:cubicBezTo>
                    <a:cubicBezTo>
                      <a:pt x="1253" y="132"/>
                      <a:pt x="1328" y="107"/>
                      <a:pt x="1429" y="107"/>
                    </a:cubicBezTo>
                    <a:close/>
                    <a:moveTo>
                      <a:pt x="1419" y="1"/>
                    </a:moveTo>
                    <a:cubicBezTo>
                      <a:pt x="1308" y="1"/>
                      <a:pt x="1211" y="26"/>
                      <a:pt x="1128" y="81"/>
                    </a:cubicBezTo>
                    <a:cubicBezTo>
                      <a:pt x="0" y="833"/>
                      <a:pt x="2757" y="6848"/>
                      <a:pt x="7419" y="13741"/>
                    </a:cubicBezTo>
                    <a:cubicBezTo>
                      <a:pt x="9624" y="17024"/>
                      <a:pt x="11905" y="19956"/>
                      <a:pt x="13860" y="22036"/>
                    </a:cubicBezTo>
                    <a:cubicBezTo>
                      <a:pt x="14862" y="23089"/>
                      <a:pt x="16567" y="24768"/>
                      <a:pt x="17444" y="24768"/>
                    </a:cubicBezTo>
                    <a:cubicBezTo>
                      <a:pt x="17569" y="24768"/>
                      <a:pt x="17644" y="24743"/>
                      <a:pt x="17745" y="24693"/>
                    </a:cubicBezTo>
                    <a:cubicBezTo>
                      <a:pt x="18872" y="23916"/>
                      <a:pt x="16090" y="17926"/>
                      <a:pt x="11454" y="11034"/>
                    </a:cubicBezTo>
                    <a:cubicBezTo>
                      <a:pt x="9223" y="7751"/>
                      <a:pt x="6943" y="4793"/>
                      <a:pt x="5013" y="2738"/>
                    </a:cubicBezTo>
                    <a:cubicBezTo>
                      <a:pt x="4009" y="1667"/>
                      <a:pt x="2310" y="1"/>
                      <a:pt x="1419"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3"/>
              <p:cNvSpPr/>
              <p:nvPr/>
            </p:nvSpPr>
            <p:spPr>
              <a:xfrm>
                <a:off x="4406950" y="1203225"/>
                <a:ext cx="686725" cy="355250"/>
              </a:xfrm>
              <a:custGeom>
                <a:rect b="b" l="l" r="r" t="t"/>
                <a:pathLst>
                  <a:path extrusionOk="0" h="14210" w="27469">
                    <a:moveTo>
                      <a:pt x="1579" y="99"/>
                    </a:moveTo>
                    <a:cubicBezTo>
                      <a:pt x="3684" y="99"/>
                      <a:pt x="9073" y="2079"/>
                      <a:pt x="14912" y="5036"/>
                    </a:cubicBezTo>
                    <a:cubicBezTo>
                      <a:pt x="18421" y="6841"/>
                      <a:pt x="21604" y="8745"/>
                      <a:pt x="23885" y="10400"/>
                    </a:cubicBezTo>
                    <a:cubicBezTo>
                      <a:pt x="26115" y="12054"/>
                      <a:pt x="27243" y="13282"/>
                      <a:pt x="26968" y="13808"/>
                    </a:cubicBezTo>
                    <a:cubicBezTo>
                      <a:pt x="26863" y="14013"/>
                      <a:pt x="26562" y="14111"/>
                      <a:pt x="26097" y="14111"/>
                    </a:cubicBezTo>
                    <a:cubicBezTo>
                      <a:pt x="24008" y="14111"/>
                      <a:pt x="18605" y="12144"/>
                      <a:pt x="12782" y="9171"/>
                    </a:cubicBezTo>
                    <a:cubicBezTo>
                      <a:pt x="5664" y="5537"/>
                      <a:pt x="150" y="1527"/>
                      <a:pt x="727" y="399"/>
                    </a:cubicBezTo>
                    <a:cubicBezTo>
                      <a:pt x="827" y="199"/>
                      <a:pt x="1128" y="99"/>
                      <a:pt x="1579" y="99"/>
                    </a:cubicBezTo>
                    <a:close/>
                    <a:moveTo>
                      <a:pt x="1614" y="1"/>
                    </a:moveTo>
                    <a:cubicBezTo>
                      <a:pt x="1090" y="1"/>
                      <a:pt x="749" y="113"/>
                      <a:pt x="627" y="349"/>
                    </a:cubicBezTo>
                    <a:cubicBezTo>
                      <a:pt x="0" y="1577"/>
                      <a:pt x="5338" y="5487"/>
                      <a:pt x="12732" y="9272"/>
                    </a:cubicBezTo>
                    <a:cubicBezTo>
                      <a:pt x="18697" y="12304"/>
                      <a:pt x="23935" y="14209"/>
                      <a:pt x="26065" y="14209"/>
                    </a:cubicBezTo>
                    <a:cubicBezTo>
                      <a:pt x="26592" y="14209"/>
                      <a:pt x="26943" y="14109"/>
                      <a:pt x="27068" y="13858"/>
                    </a:cubicBezTo>
                    <a:cubicBezTo>
                      <a:pt x="27469" y="13056"/>
                      <a:pt x="25288" y="11302"/>
                      <a:pt x="23960" y="10324"/>
                    </a:cubicBezTo>
                    <a:cubicBezTo>
                      <a:pt x="21679" y="8645"/>
                      <a:pt x="18471" y="6740"/>
                      <a:pt x="14937" y="4936"/>
                    </a:cubicBezTo>
                    <a:cubicBezTo>
                      <a:pt x="8994" y="1893"/>
                      <a:pt x="3762" y="1"/>
                      <a:pt x="161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3"/>
              <p:cNvSpPr/>
              <p:nvPr/>
            </p:nvSpPr>
            <p:spPr>
              <a:xfrm>
                <a:off x="5043525" y="1301550"/>
                <a:ext cx="94650" cy="94625"/>
              </a:xfrm>
              <a:custGeom>
                <a:rect b="b" l="l" r="r" t="t"/>
                <a:pathLst>
                  <a:path extrusionOk="0" h="3785" w="3786">
                    <a:moveTo>
                      <a:pt x="1881" y="0"/>
                    </a:moveTo>
                    <a:lnTo>
                      <a:pt x="1229" y="1228"/>
                    </a:lnTo>
                    <a:lnTo>
                      <a:pt x="1" y="1905"/>
                    </a:lnTo>
                    <a:lnTo>
                      <a:pt x="1229" y="2557"/>
                    </a:lnTo>
                    <a:lnTo>
                      <a:pt x="1906" y="3785"/>
                    </a:lnTo>
                    <a:lnTo>
                      <a:pt x="2582" y="2557"/>
                    </a:lnTo>
                    <a:lnTo>
                      <a:pt x="3785" y="1880"/>
                    </a:lnTo>
                    <a:lnTo>
                      <a:pt x="2557" y="1228"/>
                    </a:lnTo>
                    <a:lnTo>
                      <a:pt x="18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3"/>
              <p:cNvSpPr/>
              <p:nvPr/>
            </p:nvSpPr>
            <p:spPr>
              <a:xfrm>
                <a:off x="4298550" y="982625"/>
                <a:ext cx="94625" cy="94000"/>
              </a:xfrm>
              <a:custGeom>
                <a:rect b="b" l="l" r="r" t="t"/>
                <a:pathLst>
                  <a:path extrusionOk="0" h="3760" w="3785">
                    <a:moveTo>
                      <a:pt x="1880" y="0"/>
                    </a:moveTo>
                    <a:lnTo>
                      <a:pt x="1228" y="1228"/>
                    </a:lnTo>
                    <a:lnTo>
                      <a:pt x="0" y="1905"/>
                    </a:lnTo>
                    <a:lnTo>
                      <a:pt x="1228" y="2557"/>
                    </a:lnTo>
                    <a:lnTo>
                      <a:pt x="1905" y="3760"/>
                    </a:lnTo>
                    <a:lnTo>
                      <a:pt x="2557" y="2557"/>
                    </a:lnTo>
                    <a:lnTo>
                      <a:pt x="3785" y="1880"/>
                    </a:lnTo>
                    <a:lnTo>
                      <a:pt x="2557" y="1203"/>
                    </a:lnTo>
                    <a:lnTo>
                      <a:pt x="18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3"/>
              <p:cNvSpPr/>
              <p:nvPr/>
            </p:nvSpPr>
            <p:spPr>
              <a:xfrm>
                <a:off x="5069225" y="1640525"/>
                <a:ext cx="64550" cy="64550"/>
              </a:xfrm>
              <a:custGeom>
                <a:rect b="b" l="l" r="r" t="t"/>
                <a:pathLst>
                  <a:path extrusionOk="0" h="2582" w="2582">
                    <a:moveTo>
                      <a:pt x="1279" y="0"/>
                    </a:moveTo>
                    <a:lnTo>
                      <a:pt x="828" y="852"/>
                    </a:lnTo>
                    <a:lnTo>
                      <a:pt x="0" y="1304"/>
                    </a:lnTo>
                    <a:lnTo>
                      <a:pt x="853" y="1755"/>
                    </a:lnTo>
                    <a:lnTo>
                      <a:pt x="1304" y="2582"/>
                    </a:lnTo>
                    <a:lnTo>
                      <a:pt x="1755" y="1755"/>
                    </a:lnTo>
                    <a:lnTo>
                      <a:pt x="2582" y="1278"/>
                    </a:lnTo>
                    <a:lnTo>
                      <a:pt x="1755" y="827"/>
                    </a:lnTo>
                    <a:lnTo>
                      <a:pt x="12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3"/>
              <p:cNvSpPr/>
              <p:nvPr/>
            </p:nvSpPr>
            <p:spPr>
              <a:xfrm>
                <a:off x="4262825" y="1176225"/>
                <a:ext cx="63950" cy="64575"/>
              </a:xfrm>
              <a:custGeom>
                <a:rect b="b" l="l" r="r" t="t"/>
                <a:pathLst>
                  <a:path extrusionOk="0" h="2583" w="2558">
                    <a:moveTo>
                      <a:pt x="1279" y="1"/>
                    </a:moveTo>
                    <a:lnTo>
                      <a:pt x="828" y="853"/>
                    </a:lnTo>
                    <a:lnTo>
                      <a:pt x="1" y="1304"/>
                    </a:lnTo>
                    <a:lnTo>
                      <a:pt x="828" y="1755"/>
                    </a:lnTo>
                    <a:lnTo>
                      <a:pt x="1304" y="2582"/>
                    </a:lnTo>
                    <a:lnTo>
                      <a:pt x="1730" y="1755"/>
                    </a:lnTo>
                    <a:lnTo>
                      <a:pt x="2557" y="1279"/>
                    </a:lnTo>
                    <a:lnTo>
                      <a:pt x="1730" y="828"/>
                    </a:lnTo>
                    <a:lnTo>
                      <a:pt x="12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3"/>
              <p:cNvSpPr/>
              <p:nvPr/>
            </p:nvSpPr>
            <p:spPr>
              <a:xfrm>
                <a:off x="4680125" y="1053425"/>
                <a:ext cx="64550" cy="64550"/>
              </a:xfrm>
              <a:custGeom>
                <a:rect b="b" l="l" r="r" t="t"/>
                <a:pathLst>
                  <a:path extrusionOk="0" h="2582" w="2582">
                    <a:moveTo>
                      <a:pt x="1279" y="0"/>
                    </a:moveTo>
                    <a:lnTo>
                      <a:pt x="828" y="828"/>
                    </a:lnTo>
                    <a:lnTo>
                      <a:pt x="0" y="1304"/>
                    </a:lnTo>
                    <a:lnTo>
                      <a:pt x="828" y="1755"/>
                    </a:lnTo>
                    <a:lnTo>
                      <a:pt x="1304" y="2582"/>
                    </a:lnTo>
                    <a:lnTo>
                      <a:pt x="1755" y="1730"/>
                    </a:lnTo>
                    <a:lnTo>
                      <a:pt x="2582" y="1279"/>
                    </a:lnTo>
                    <a:lnTo>
                      <a:pt x="1730" y="828"/>
                    </a:lnTo>
                    <a:lnTo>
                      <a:pt x="12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33"/>
            <p:cNvGrpSpPr/>
            <p:nvPr/>
          </p:nvGrpSpPr>
          <p:grpSpPr>
            <a:xfrm>
              <a:off x="2640900" y="1814048"/>
              <a:ext cx="718295" cy="696321"/>
              <a:chOff x="2640912" y="1814048"/>
              <a:chExt cx="718295" cy="696321"/>
            </a:xfrm>
          </p:grpSpPr>
          <p:sp>
            <p:nvSpPr>
              <p:cNvPr id="665" name="Google Shape;665;p33"/>
              <p:cNvSpPr/>
              <p:nvPr/>
            </p:nvSpPr>
            <p:spPr>
              <a:xfrm>
                <a:off x="2640912" y="1864025"/>
                <a:ext cx="718200" cy="596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33"/>
              <p:cNvGrpSpPr/>
              <p:nvPr/>
            </p:nvGrpSpPr>
            <p:grpSpPr>
              <a:xfrm>
                <a:off x="2641024" y="1814048"/>
                <a:ext cx="718183" cy="696321"/>
                <a:chOff x="2230100" y="1079600"/>
                <a:chExt cx="496875" cy="481850"/>
              </a:xfrm>
            </p:grpSpPr>
            <p:sp>
              <p:nvSpPr>
                <p:cNvPr id="667" name="Google Shape;667;p33"/>
                <p:cNvSpPr/>
                <p:nvPr/>
              </p:nvSpPr>
              <p:spPr>
                <a:xfrm>
                  <a:off x="2230100" y="1079600"/>
                  <a:ext cx="496875" cy="481850"/>
                </a:xfrm>
                <a:custGeom>
                  <a:rect b="b" l="l" r="r" t="t"/>
                  <a:pathLst>
                    <a:path extrusionOk="0" h="19274" w="19875">
                      <a:moveTo>
                        <a:pt x="11003" y="0"/>
                      </a:moveTo>
                      <a:cubicBezTo>
                        <a:pt x="5439" y="0"/>
                        <a:pt x="0" y="3659"/>
                        <a:pt x="0" y="9223"/>
                      </a:cubicBezTo>
                      <a:cubicBezTo>
                        <a:pt x="0" y="14762"/>
                        <a:pt x="4486" y="19274"/>
                        <a:pt x="10050" y="19274"/>
                      </a:cubicBezTo>
                      <a:cubicBezTo>
                        <a:pt x="15589" y="19274"/>
                        <a:pt x="19875" y="16817"/>
                        <a:pt x="19875" y="11279"/>
                      </a:cubicBezTo>
                      <a:cubicBezTo>
                        <a:pt x="19875" y="5715"/>
                        <a:pt x="16542" y="0"/>
                        <a:pt x="1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a:off x="2290250" y="1138500"/>
                  <a:ext cx="376575" cy="364050"/>
                </a:xfrm>
                <a:custGeom>
                  <a:rect b="b" l="l" r="r" t="t"/>
                  <a:pathLst>
                    <a:path extrusionOk="0" h="14562" w="15063">
                      <a:moveTo>
                        <a:pt x="8321" y="0"/>
                      </a:moveTo>
                      <a:cubicBezTo>
                        <a:pt x="4136" y="0"/>
                        <a:pt x="0" y="2757"/>
                        <a:pt x="0" y="6968"/>
                      </a:cubicBezTo>
                      <a:cubicBezTo>
                        <a:pt x="0" y="11153"/>
                        <a:pt x="3409" y="14562"/>
                        <a:pt x="7619" y="14562"/>
                      </a:cubicBezTo>
                      <a:cubicBezTo>
                        <a:pt x="11805" y="14562"/>
                        <a:pt x="15063" y="12707"/>
                        <a:pt x="15063" y="8522"/>
                      </a:cubicBezTo>
                      <a:cubicBezTo>
                        <a:pt x="15063" y="4311"/>
                        <a:pt x="12532"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9" name="Google Shape;669;p33"/>
            <p:cNvGrpSpPr/>
            <p:nvPr/>
          </p:nvGrpSpPr>
          <p:grpSpPr>
            <a:xfrm>
              <a:off x="2823646" y="1985810"/>
              <a:ext cx="352803" cy="352803"/>
              <a:chOff x="-23245675" y="3148525"/>
              <a:chExt cx="296150" cy="296150"/>
            </a:xfrm>
          </p:grpSpPr>
          <p:sp>
            <p:nvSpPr>
              <p:cNvPr id="670" name="Google Shape;670;p33"/>
              <p:cNvSpPr/>
              <p:nvPr/>
            </p:nvSpPr>
            <p:spPr>
              <a:xfrm>
                <a:off x="-23192925" y="3251700"/>
                <a:ext cx="192225" cy="105550"/>
              </a:xfrm>
              <a:custGeom>
                <a:rect b="b" l="l" r="r" t="t"/>
                <a:pathLst>
                  <a:path extrusionOk="0" h="4222" w="7689">
                    <a:moveTo>
                      <a:pt x="3151" y="0"/>
                    </a:moveTo>
                    <a:lnTo>
                      <a:pt x="2616" y="1260"/>
                    </a:lnTo>
                    <a:cubicBezTo>
                      <a:pt x="2584" y="1386"/>
                      <a:pt x="2427" y="1481"/>
                      <a:pt x="2301" y="1481"/>
                    </a:cubicBezTo>
                    <a:lnTo>
                      <a:pt x="1" y="1481"/>
                    </a:lnTo>
                    <a:lnTo>
                      <a:pt x="1" y="4222"/>
                    </a:lnTo>
                    <a:lnTo>
                      <a:pt x="7688" y="4222"/>
                    </a:lnTo>
                    <a:lnTo>
                      <a:pt x="7688" y="1481"/>
                    </a:lnTo>
                    <a:lnTo>
                      <a:pt x="5672" y="1481"/>
                    </a:lnTo>
                    <a:lnTo>
                      <a:pt x="4884" y="3371"/>
                    </a:lnTo>
                    <a:cubicBezTo>
                      <a:pt x="4827" y="3513"/>
                      <a:pt x="4713" y="3578"/>
                      <a:pt x="4593" y="3578"/>
                    </a:cubicBezTo>
                    <a:cubicBezTo>
                      <a:pt x="4447" y="3578"/>
                      <a:pt x="4292" y="3481"/>
                      <a:pt x="4223" y="3308"/>
                    </a:cubicBezTo>
                    <a:lnTo>
                      <a:pt x="315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3"/>
              <p:cNvSpPr/>
              <p:nvPr/>
            </p:nvSpPr>
            <p:spPr>
              <a:xfrm>
                <a:off x="-23193700" y="3200500"/>
                <a:ext cx="192200" cy="106350"/>
              </a:xfrm>
              <a:custGeom>
                <a:rect b="b" l="l" r="r" t="t"/>
                <a:pathLst>
                  <a:path extrusionOk="0" h="4254" w="7688">
                    <a:moveTo>
                      <a:pt x="0" y="0"/>
                    </a:moveTo>
                    <a:lnTo>
                      <a:pt x="0" y="2836"/>
                    </a:lnTo>
                    <a:lnTo>
                      <a:pt x="2111" y="2836"/>
                    </a:lnTo>
                    <a:lnTo>
                      <a:pt x="2962" y="945"/>
                    </a:lnTo>
                    <a:cubicBezTo>
                      <a:pt x="3020" y="800"/>
                      <a:pt x="3138" y="735"/>
                      <a:pt x="3258" y="735"/>
                    </a:cubicBezTo>
                    <a:cubicBezTo>
                      <a:pt x="3399" y="735"/>
                      <a:pt x="3541" y="824"/>
                      <a:pt x="3592" y="977"/>
                    </a:cubicBezTo>
                    <a:lnTo>
                      <a:pt x="4632" y="4253"/>
                    </a:lnTo>
                    <a:lnTo>
                      <a:pt x="5104" y="3056"/>
                    </a:lnTo>
                    <a:cubicBezTo>
                      <a:pt x="5167" y="2930"/>
                      <a:pt x="5325" y="2836"/>
                      <a:pt x="5419" y="2836"/>
                    </a:cubicBezTo>
                    <a:lnTo>
                      <a:pt x="7688" y="2836"/>
                    </a:lnTo>
                    <a:lnTo>
                      <a:pt x="76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3"/>
              <p:cNvSpPr/>
              <p:nvPr/>
            </p:nvSpPr>
            <p:spPr>
              <a:xfrm>
                <a:off x="-23245675" y="3148525"/>
                <a:ext cx="296150" cy="296150"/>
              </a:xfrm>
              <a:custGeom>
                <a:rect b="b" l="l" r="r" t="t"/>
                <a:pathLst>
                  <a:path extrusionOk="0" h="11846" w="11846">
                    <a:moveTo>
                      <a:pt x="10113" y="1386"/>
                    </a:moveTo>
                    <a:cubicBezTo>
                      <a:pt x="10302" y="1386"/>
                      <a:pt x="10460" y="1544"/>
                      <a:pt x="10460" y="1733"/>
                    </a:cubicBezTo>
                    <a:lnTo>
                      <a:pt x="10460" y="8758"/>
                    </a:lnTo>
                    <a:cubicBezTo>
                      <a:pt x="10460" y="8947"/>
                      <a:pt x="10302" y="9105"/>
                      <a:pt x="10113" y="9105"/>
                    </a:cubicBezTo>
                    <a:lnTo>
                      <a:pt x="1733" y="9105"/>
                    </a:lnTo>
                    <a:cubicBezTo>
                      <a:pt x="1512" y="9105"/>
                      <a:pt x="1355" y="8947"/>
                      <a:pt x="1355" y="8758"/>
                    </a:cubicBezTo>
                    <a:lnTo>
                      <a:pt x="1355" y="1733"/>
                    </a:lnTo>
                    <a:cubicBezTo>
                      <a:pt x="1355" y="1544"/>
                      <a:pt x="1512" y="1386"/>
                      <a:pt x="1733" y="1386"/>
                    </a:cubicBezTo>
                    <a:close/>
                    <a:moveTo>
                      <a:pt x="2426" y="9767"/>
                    </a:moveTo>
                    <a:cubicBezTo>
                      <a:pt x="2615" y="9767"/>
                      <a:pt x="2804" y="9924"/>
                      <a:pt x="2804" y="10113"/>
                    </a:cubicBezTo>
                    <a:cubicBezTo>
                      <a:pt x="2804" y="10334"/>
                      <a:pt x="2615" y="10491"/>
                      <a:pt x="2426" y="10491"/>
                    </a:cubicBezTo>
                    <a:cubicBezTo>
                      <a:pt x="2237" y="10491"/>
                      <a:pt x="2079" y="10334"/>
                      <a:pt x="2079" y="10113"/>
                    </a:cubicBezTo>
                    <a:cubicBezTo>
                      <a:pt x="2079" y="9924"/>
                      <a:pt x="2237" y="9767"/>
                      <a:pt x="2426" y="9767"/>
                    </a:cubicBezTo>
                    <a:close/>
                    <a:moveTo>
                      <a:pt x="3844" y="9767"/>
                    </a:moveTo>
                    <a:cubicBezTo>
                      <a:pt x="4033" y="9767"/>
                      <a:pt x="4190" y="9924"/>
                      <a:pt x="4190" y="10113"/>
                    </a:cubicBezTo>
                    <a:cubicBezTo>
                      <a:pt x="4190" y="10334"/>
                      <a:pt x="4001" y="10491"/>
                      <a:pt x="3844" y="10491"/>
                    </a:cubicBezTo>
                    <a:cubicBezTo>
                      <a:pt x="3655" y="10491"/>
                      <a:pt x="3497" y="10334"/>
                      <a:pt x="3497" y="10113"/>
                    </a:cubicBezTo>
                    <a:cubicBezTo>
                      <a:pt x="3497" y="9924"/>
                      <a:pt x="3655" y="9767"/>
                      <a:pt x="3844" y="9767"/>
                    </a:cubicBezTo>
                    <a:close/>
                    <a:moveTo>
                      <a:pt x="1733" y="0"/>
                    </a:moveTo>
                    <a:cubicBezTo>
                      <a:pt x="788" y="0"/>
                      <a:pt x="0" y="788"/>
                      <a:pt x="0" y="1733"/>
                    </a:cubicBezTo>
                    <a:lnTo>
                      <a:pt x="0" y="10113"/>
                    </a:lnTo>
                    <a:cubicBezTo>
                      <a:pt x="0" y="11058"/>
                      <a:pt x="788" y="11846"/>
                      <a:pt x="1733" y="11846"/>
                    </a:cubicBezTo>
                    <a:lnTo>
                      <a:pt x="10113" y="11846"/>
                    </a:lnTo>
                    <a:cubicBezTo>
                      <a:pt x="11058" y="11846"/>
                      <a:pt x="11846" y="11058"/>
                      <a:pt x="11846" y="10113"/>
                    </a:cubicBezTo>
                    <a:lnTo>
                      <a:pt x="11846" y="1733"/>
                    </a:lnTo>
                    <a:cubicBezTo>
                      <a:pt x="11846" y="788"/>
                      <a:pt x="11058" y="0"/>
                      <a:pt x="101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4"/>
          <p:cNvSpPr txBox="1"/>
          <p:nvPr>
            <p:ph type="ctrTitle"/>
          </p:nvPr>
        </p:nvSpPr>
        <p:spPr>
          <a:xfrm>
            <a:off x="713250" y="323824"/>
            <a:ext cx="7717500" cy="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need alcohol</a:t>
            </a:r>
            <a:r>
              <a:rPr lang="en"/>
              <a:t>?</a:t>
            </a:r>
            <a:endParaRPr/>
          </a:p>
        </p:txBody>
      </p:sp>
      <p:sp>
        <p:nvSpPr>
          <p:cNvPr id="678" name="Google Shape;678;p34"/>
          <p:cNvSpPr txBox="1"/>
          <p:nvPr>
            <p:ph idx="3" type="subTitle"/>
          </p:nvPr>
        </p:nvSpPr>
        <p:spPr>
          <a:xfrm>
            <a:off x="4029400" y="2598700"/>
            <a:ext cx="2652600" cy="77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Relatively cheap and easily accessible compared to other harmful substances</a:t>
            </a:r>
            <a:endParaRPr/>
          </a:p>
        </p:txBody>
      </p:sp>
      <p:sp>
        <p:nvSpPr>
          <p:cNvPr id="679" name="Google Shape;679;p34"/>
          <p:cNvSpPr txBox="1"/>
          <p:nvPr>
            <p:ph idx="4" type="subTitle"/>
          </p:nvPr>
        </p:nvSpPr>
        <p:spPr>
          <a:xfrm>
            <a:off x="1806925" y="2598709"/>
            <a:ext cx="21660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Accessibility</a:t>
            </a:r>
            <a:endParaRPr sz="1600"/>
          </a:p>
        </p:txBody>
      </p:sp>
      <p:sp>
        <p:nvSpPr>
          <p:cNvPr id="680" name="Google Shape;680;p34"/>
          <p:cNvSpPr txBox="1"/>
          <p:nvPr>
            <p:ph idx="5" type="subTitle"/>
          </p:nvPr>
        </p:nvSpPr>
        <p:spPr>
          <a:xfrm>
            <a:off x="4029402" y="3734946"/>
            <a:ext cx="2541300" cy="77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a:t>
            </a:r>
            <a:r>
              <a:rPr lang="en"/>
              <a:t>row unconventional attachment that develops into a need for it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1" name="Google Shape;681;p34"/>
          <p:cNvSpPr txBox="1"/>
          <p:nvPr>
            <p:ph idx="6" type="subTitle"/>
          </p:nvPr>
        </p:nvSpPr>
        <p:spPr>
          <a:xfrm>
            <a:off x="1806925" y="3734946"/>
            <a:ext cx="21660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Emotional/mental dependence</a:t>
            </a:r>
            <a:endParaRPr sz="1600"/>
          </a:p>
        </p:txBody>
      </p:sp>
      <p:grpSp>
        <p:nvGrpSpPr>
          <p:cNvPr id="682" name="Google Shape;682;p34"/>
          <p:cNvGrpSpPr/>
          <p:nvPr/>
        </p:nvGrpSpPr>
        <p:grpSpPr>
          <a:xfrm>
            <a:off x="713320" y="3653462"/>
            <a:ext cx="968757" cy="939367"/>
            <a:chOff x="2230100" y="1079600"/>
            <a:chExt cx="496875" cy="481850"/>
          </a:xfrm>
        </p:grpSpPr>
        <p:sp>
          <p:nvSpPr>
            <p:cNvPr id="683" name="Google Shape;683;p34"/>
            <p:cNvSpPr/>
            <p:nvPr/>
          </p:nvSpPr>
          <p:spPr>
            <a:xfrm>
              <a:off x="2230100" y="1079600"/>
              <a:ext cx="496875" cy="481850"/>
            </a:xfrm>
            <a:custGeom>
              <a:rect b="b" l="l" r="r" t="t"/>
              <a:pathLst>
                <a:path extrusionOk="0" h="19274" w="19875">
                  <a:moveTo>
                    <a:pt x="11003" y="0"/>
                  </a:moveTo>
                  <a:cubicBezTo>
                    <a:pt x="5439" y="0"/>
                    <a:pt x="0" y="3659"/>
                    <a:pt x="0" y="9223"/>
                  </a:cubicBezTo>
                  <a:cubicBezTo>
                    <a:pt x="0" y="14762"/>
                    <a:pt x="4486" y="19274"/>
                    <a:pt x="10050" y="19274"/>
                  </a:cubicBezTo>
                  <a:cubicBezTo>
                    <a:pt x="15589" y="19274"/>
                    <a:pt x="19875" y="16817"/>
                    <a:pt x="19875" y="11279"/>
                  </a:cubicBezTo>
                  <a:cubicBezTo>
                    <a:pt x="19875" y="5715"/>
                    <a:pt x="16542" y="0"/>
                    <a:pt x="1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2290250" y="1138500"/>
              <a:ext cx="376575" cy="364050"/>
            </a:xfrm>
            <a:custGeom>
              <a:rect b="b" l="l" r="r" t="t"/>
              <a:pathLst>
                <a:path extrusionOk="0" h="14562" w="15063">
                  <a:moveTo>
                    <a:pt x="8321" y="0"/>
                  </a:moveTo>
                  <a:cubicBezTo>
                    <a:pt x="4136" y="0"/>
                    <a:pt x="0" y="2757"/>
                    <a:pt x="0" y="6968"/>
                  </a:cubicBezTo>
                  <a:cubicBezTo>
                    <a:pt x="0" y="11153"/>
                    <a:pt x="3409" y="14562"/>
                    <a:pt x="7619" y="14562"/>
                  </a:cubicBezTo>
                  <a:cubicBezTo>
                    <a:pt x="11805" y="14562"/>
                    <a:pt x="15063" y="12707"/>
                    <a:pt x="15063" y="8522"/>
                  </a:cubicBezTo>
                  <a:cubicBezTo>
                    <a:pt x="15063" y="4311"/>
                    <a:pt x="12532"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5" name="Google Shape;685;p34"/>
          <p:cNvSpPr txBox="1"/>
          <p:nvPr>
            <p:ph idx="2" type="subTitle"/>
          </p:nvPr>
        </p:nvSpPr>
        <p:spPr>
          <a:xfrm>
            <a:off x="1374575" y="1461263"/>
            <a:ext cx="29049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Nature of Alcohol</a:t>
            </a:r>
            <a:endParaRPr sz="1600"/>
          </a:p>
        </p:txBody>
      </p:sp>
      <p:sp>
        <p:nvSpPr>
          <p:cNvPr id="686" name="Google Shape;686;p34"/>
          <p:cNvSpPr txBox="1"/>
          <p:nvPr>
            <p:ph idx="1" type="subTitle"/>
          </p:nvPr>
        </p:nvSpPr>
        <p:spPr>
          <a:xfrm>
            <a:off x="4029402" y="1462419"/>
            <a:ext cx="2541300" cy="77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Alcohol is a depressant</a:t>
            </a:r>
            <a:endParaRPr/>
          </a:p>
        </p:txBody>
      </p:sp>
      <p:grpSp>
        <p:nvGrpSpPr>
          <p:cNvPr id="687" name="Google Shape;687;p34"/>
          <p:cNvGrpSpPr/>
          <p:nvPr/>
        </p:nvGrpSpPr>
        <p:grpSpPr>
          <a:xfrm>
            <a:off x="713320" y="1380960"/>
            <a:ext cx="968757" cy="939318"/>
            <a:chOff x="2230100" y="1079600"/>
            <a:chExt cx="496875" cy="481850"/>
          </a:xfrm>
        </p:grpSpPr>
        <p:sp>
          <p:nvSpPr>
            <p:cNvPr id="688" name="Google Shape;688;p34"/>
            <p:cNvSpPr/>
            <p:nvPr/>
          </p:nvSpPr>
          <p:spPr>
            <a:xfrm>
              <a:off x="2230100" y="1079600"/>
              <a:ext cx="496875" cy="481850"/>
            </a:xfrm>
            <a:custGeom>
              <a:rect b="b" l="l" r="r" t="t"/>
              <a:pathLst>
                <a:path extrusionOk="0" h="19274" w="19875">
                  <a:moveTo>
                    <a:pt x="11003" y="0"/>
                  </a:moveTo>
                  <a:cubicBezTo>
                    <a:pt x="5439" y="0"/>
                    <a:pt x="0" y="3659"/>
                    <a:pt x="0" y="9223"/>
                  </a:cubicBezTo>
                  <a:cubicBezTo>
                    <a:pt x="0" y="14762"/>
                    <a:pt x="4486" y="19274"/>
                    <a:pt x="10050" y="19274"/>
                  </a:cubicBezTo>
                  <a:cubicBezTo>
                    <a:pt x="15589" y="19274"/>
                    <a:pt x="19875" y="16817"/>
                    <a:pt x="19875" y="11279"/>
                  </a:cubicBezTo>
                  <a:cubicBezTo>
                    <a:pt x="19875" y="5715"/>
                    <a:pt x="16542" y="0"/>
                    <a:pt x="1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4"/>
            <p:cNvSpPr/>
            <p:nvPr/>
          </p:nvSpPr>
          <p:spPr>
            <a:xfrm>
              <a:off x="2290250" y="1138500"/>
              <a:ext cx="376575" cy="364050"/>
            </a:xfrm>
            <a:custGeom>
              <a:rect b="b" l="l" r="r" t="t"/>
              <a:pathLst>
                <a:path extrusionOk="0" h="14562" w="15063">
                  <a:moveTo>
                    <a:pt x="8321" y="0"/>
                  </a:moveTo>
                  <a:cubicBezTo>
                    <a:pt x="4136" y="0"/>
                    <a:pt x="0" y="2757"/>
                    <a:pt x="0" y="6968"/>
                  </a:cubicBezTo>
                  <a:cubicBezTo>
                    <a:pt x="0" y="11153"/>
                    <a:pt x="3409" y="14562"/>
                    <a:pt x="7619" y="14562"/>
                  </a:cubicBezTo>
                  <a:cubicBezTo>
                    <a:pt x="11805" y="14562"/>
                    <a:pt x="15063" y="12707"/>
                    <a:pt x="15063" y="8522"/>
                  </a:cubicBezTo>
                  <a:cubicBezTo>
                    <a:pt x="15063" y="4311"/>
                    <a:pt x="12532"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34"/>
          <p:cNvGrpSpPr/>
          <p:nvPr/>
        </p:nvGrpSpPr>
        <p:grpSpPr>
          <a:xfrm flipH="1">
            <a:off x="713320" y="2517226"/>
            <a:ext cx="968757" cy="939367"/>
            <a:chOff x="2230100" y="1079600"/>
            <a:chExt cx="496875" cy="481850"/>
          </a:xfrm>
        </p:grpSpPr>
        <p:sp>
          <p:nvSpPr>
            <p:cNvPr id="691" name="Google Shape;691;p34"/>
            <p:cNvSpPr/>
            <p:nvPr/>
          </p:nvSpPr>
          <p:spPr>
            <a:xfrm>
              <a:off x="2230100" y="1079600"/>
              <a:ext cx="496875" cy="481850"/>
            </a:xfrm>
            <a:custGeom>
              <a:rect b="b" l="l" r="r" t="t"/>
              <a:pathLst>
                <a:path extrusionOk="0" h="19274" w="19875">
                  <a:moveTo>
                    <a:pt x="11003" y="0"/>
                  </a:moveTo>
                  <a:cubicBezTo>
                    <a:pt x="5439" y="0"/>
                    <a:pt x="0" y="3659"/>
                    <a:pt x="0" y="9223"/>
                  </a:cubicBezTo>
                  <a:cubicBezTo>
                    <a:pt x="0" y="14762"/>
                    <a:pt x="4486" y="19274"/>
                    <a:pt x="10050" y="19274"/>
                  </a:cubicBezTo>
                  <a:cubicBezTo>
                    <a:pt x="15589" y="19274"/>
                    <a:pt x="19875" y="16817"/>
                    <a:pt x="19875" y="11279"/>
                  </a:cubicBezTo>
                  <a:cubicBezTo>
                    <a:pt x="19875" y="5715"/>
                    <a:pt x="16542" y="0"/>
                    <a:pt x="1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4"/>
            <p:cNvSpPr/>
            <p:nvPr/>
          </p:nvSpPr>
          <p:spPr>
            <a:xfrm>
              <a:off x="2290250" y="1138500"/>
              <a:ext cx="376575" cy="364050"/>
            </a:xfrm>
            <a:custGeom>
              <a:rect b="b" l="l" r="r" t="t"/>
              <a:pathLst>
                <a:path extrusionOk="0" h="14562" w="15063">
                  <a:moveTo>
                    <a:pt x="8321" y="0"/>
                  </a:moveTo>
                  <a:cubicBezTo>
                    <a:pt x="4136" y="0"/>
                    <a:pt x="0" y="2757"/>
                    <a:pt x="0" y="6968"/>
                  </a:cubicBezTo>
                  <a:cubicBezTo>
                    <a:pt x="0" y="11153"/>
                    <a:pt x="3409" y="14562"/>
                    <a:pt x="7619" y="14562"/>
                  </a:cubicBezTo>
                  <a:cubicBezTo>
                    <a:pt x="11805" y="14562"/>
                    <a:pt x="15063" y="12707"/>
                    <a:pt x="15063" y="8522"/>
                  </a:cubicBezTo>
                  <a:cubicBezTo>
                    <a:pt x="15063" y="4311"/>
                    <a:pt x="12532"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34"/>
          <p:cNvGrpSpPr/>
          <p:nvPr/>
        </p:nvGrpSpPr>
        <p:grpSpPr>
          <a:xfrm>
            <a:off x="1019864" y="1718813"/>
            <a:ext cx="355663" cy="308725"/>
            <a:chOff x="-28462125" y="3199700"/>
            <a:chExt cx="298550" cy="259150"/>
          </a:xfrm>
        </p:grpSpPr>
        <p:sp>
          <p:nvSpPr>
            <p:cNvPr id="694" name="Google Shape;694;p34"/>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4"/>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4"/>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7" name="Google Shape;697;p34"/>
          <p:cNvGrpSpPr/>
          <p:nvPr/>
        </p:nvGrpSpPr>
        <p:grpSpPr>
          <a:xfrm>
            <a:off x="1020396" y="2809568"/>
            <a:ext cx="354616" cy="354586"/>
            <a:chOff x="-30354000" y="3569100"/>
            <a:chExt cx="292250" cy="292225"/>
          </a:xfrm>
        </p:grpSpPr>
        <p:sp>
          <p:nvSpPr>
            <p:cNvPr id="698" name="Google Shape;698;p34"/>
            <p:cNvSpPr/>
            <p:nvPr/>
          </p:nvSpPr>
          <p:spPr>
            <a:xfrm>
              <a:off x="-30354000" y="3604550"/>
              <a:ext cx="137875" cy="256000"/>
            </a:xfrm>
            <a:custGeom>
              <a:rect b="b" l="l" r="r" t="t"/>
              <a:pathLst>
                <a:path extrusionOk="0" h="10240" w="5515">
                  <a:moveTo>
                    <a:pt x="662" y="0"/>
                  </a:moveTo>
                  <a:cubicBezTo>
                    <a:pt x="284" y="0"/>
                    <a:pt x="1" y="315"/>
                    <a:pt x="1" y="662"/>
                  </a:cubicBezTo>
                  <a:lnTo>
                    <a:pt x="1" y="4411"/>
                  </a:lnTo>
                  <a:cubicBezTo>
                    <a:pt x="1" y="4632"/>
                    <a:pt x="64" y="4884"/>
                    <a:pt x="190" y="5073"/>
                  </a:cubicBezTo>
                  <a:lnTo>
                    <a:pt x="1639" y="7467"/>
                  </a:lnTo>
                  <a:cubicBezTo>
                    <a:pt x="1891" y="7877"/>
                    <a:pt x="2049" y="8097"/>
                    <a:pt x="2049" y="8538"/>
                  </a:cubicBezTo>
                  <a:lnTo>
                    <a:pt x="2049" y="9861"/>
                  </a:lnTo>
                  <a:cubicBezTo>
                    <a:pt x="2049" y="10082"/>
                    <a:pt x="2206" y="10239"/>
                    <a:pt x="2395" y="10239"/>
                  </a:cubicBezTo>
                  <a:lnTo>
                    <a:pt x="5514" y="10239"/>
                  </a:lnTo>
                  <a:lnTo>
                    <a:pt x="5514" y="6364"/>
                  </a:lnTo>
                  <a:cubicBezTo>
                    <a:pt x="5514" y="5986"/>
                    <a:pt x="5357" y="5671"/>
                    <a:pt x="5168" y="5419"/>
                  </a:cubicBezTo>
                  <a:cubicBezTo>
                    <a:pt x="5167" y="5420"/>
                    <a:pt x="5165" y="5421"/>
                    <a:pt x="5163" y="5421"/>
                  </a:cubicBezTo>
                  <a:cubicBezTo>
                    <a:pt x="5042" y="5421"/>
                    <a:pt x="3214" y="3623"/>
                    <a:pt x="3183" y="3592"/>
                  </a:cubicBezTo>
                  <a:cubicBezTo>
                    <a:pt x="3041" y="3432"/>
                    <a:pt x="2828" y="3332"/>
                    <a:pt x="2613" y="3332"/>
                  </a:cubicBezTo>
                  <a:cubicBezTo>
                    <a:pt x="2448" y="3332"/>
                    <a:pt x="2280" y="3392"/>
                    <a:pt x="2143" y="3529"/>
                  </a:cubicBezTo>
                  <a:cubicBezTo>
                    <a:pt x="1891" y="3812"/>
                    <a:pt x="1923" y="4285"/>
                    <a:pt x="2112" y="4442"/>
                  </a:cubicBezTo>
                  <a:lnTo>
                    <a:pt x="3970" y="6301"/>
                  </a:lnTo>
                  <a:cubicBezTo>
                    <a:pt x="4097" y="6427"/>
                    <a:pt x="4097" y="6648"/>
                    <a:pt x="3970" y="6774"/>
                  </a:cubicBezTo>
                  <a:cubicBezTo>
                    <a:pt x="3907" y="6821"/>
                    <a:pt x="3821" y="6845"/>
                    <a:pt x="3734" y="6845"/>
                  </a:cubicBezTo>
                  <a:cubicBezTo>
                    <a:pt x="3648" y="6845"/>
                    <a:pt x="3561" y="6821"/>
                    <a:pt x="3498" y="6774"/>
                  </a:cubicBezTo>
                  <a:lnTo>
                    <a:pt x="1639" y="4915"/>
                  </a:lnTo>
                  <a:cubicBezTo>
                    <a:pt x="1450" y="4726"/>
                    <a:pt x="1324" y="4442"/>
                    <a:pt x="1324" y="4190"/>
                  </a:cubicBezTo>
                  <a:lnTo>
                    <a:pt x="1324" y="662"/>
                  </a:lnTo>
                  <a:cubicBezTo>
                    <a:pt x="1324" y="252"/>
                    <a:pt x="1009" y="0"/>
                    <a:pt x="6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30198825" y="3604550"/>
              <a:ext cx="137075" cy="256775"/>
            </a:xfrm>
            <a:custGeom>
              <a:rect b="b" l="l" r="r" t="t"/>
              <a:pathLst>
                <a:path extrusionOk="0" h="10271" w="5483">
                  <a:moveTo>
                    <a:pt x="4758" y="0"/>
                  </a:moveTo>
                  <a:cubicBezTo>
                    <a:pt x="4380" y="0"/>
                    <a:pt x="4096" y="315"/>
                    <a:pt x="4096" y="662"/>
                  </a:cubicBezTo>
                  <a:lnTo>
                    <a:pt x="4096" y="4190"/>
                  </a:lnTo>
                  <a:cubicBezTo>
                    <a:pt x="4096" y="4474"/>
                    <a:pt x="3970" y="4758"/>
                    <a:pt x="3781" y="4915"/>
                  </a:cubicBezTo>
                  <a:lnTo>
                    <a:pt x="1922" y="6774"/>
                  </a:lnTo>
                  <a:cubicBezTo>
                    <a:pt x="1875" y="6821"/>
                    <a:pt x="1788" y="6845"/>
                    <a:pt x="1698" y="6845"/>
                  </a:cubicBezTo>
                  <a:cubicBezTo>
                    <a:pt x="1607" y="6845"/>
                    <a:pt x="1513" y="6821"/>
                    <a:pt x="1450" y="6774"/>
                  </a:cubicBezTo>
                  <a:cubicBezTo>
                    <a:pt x="1355" y="6648"/>
                    <a:pt x="1355" y="6427"/>
                    <a:pt x="1450" y="6301"/>
                  </a:cubicBezTo>
                  <a:lnTo>
                    <a:pt x="3308" y="4442"/>
                  </a:lnTo>
                  <a:cubicBezTo>
                    <a:pt x="3497" y="4285"/>
                    <a:pt x="3560" y="3812"/>
                    <a:pt x="3277" y="3529"/>
                  </a:cubicBezTo>
                  <a:cubicBezTo>
                    <a:pt x="3140" y="3392"/>
                    <a:pt x="2972" y="3332"/>
                    <a:pt x="2807" y="3332"/>
                  </a:cubicBezTo>
                  <a:cubicBezTo>
                    <a:pt x="2592" y="3332"/>
                    <a:pt x="2379" y="3432"/>
                    <a:pt x="2237" y="3592"/>
                  </a:cubicBezTo>
                  <a:cubicBezTo>
                    <a:pt x="2237" y="3592"/>
                    <a:pt x="347" y="5419"/>
                    <a:pt x="347" y="5482"/>
                  </a:cubicBezTo>
                  <a:cubicBezTo>
                    <a:pt x="158" y="5671"/>
                    <a:pt x="0" y="6018"/>
                    <a:pt x="0" y="6427"/>
                  </a:cubicBezTo>
                  <a:lnTo>
                    <a:pt x="0" y="8129"/>
                  </a:lnTo>
                  <a:lnTo>
                    <a:pt x="0" y="8412"/>
                  </a:lnTo>
                  <a:lnTo>
                    <a:pt x="0" y="10271"/>
                  </a:lnTo>
                  <a:lnTo>
                    <a:pt x="3088" y="10271"/>
                  </a:lnTo>
                  <a:cubicBezTo>
                    <a:pt x="3277" y="10271"/>
                    <a:pt x="3434" y="10113"/>
                    <a:pt x="3434" y="9924"/>
                  </a:cubicBezTo>
                  <a:lnTo>
                    <a:pt x="3434" y="8570"/>
                  </a:lnTo>
                  <a:cubicBezTo>
                    <a:pt x="3434" y="8129"/>
                    <a:pt x="3623" y="7908"/>
                    <a:pt x="3812" y="7530"/>
                  </a:cubicBezTo>
                  <a:lnTo>
                    <a:pt x="5293" y="5104"/>
                  </a:lnTo>
                  <a:cubicBezTo>
                    <a:pt x="5388" y="4915"/>
                    <a:pt x="5482" y="4663"/>
                    <a:pt x="5482" y="4411"/>
                  </a:cubicBezTo>
                  <a:lnTo>
                    <a:pt x="5482" y="662"/>
                  </a:lnTo>
                  <a:cubicBezTo>
                    <a:pt x="5451" y="284"/>
                    <a:pt x="5136" y="0"/>
                    <a:pt x="47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30139750" y="3636850"/>
              <a:ext cx="26000" cy="37825"/>
            </a:xfrm>
            <a:custGeom>
              <a:rect b="b" l="l" r="r" t="t"/>
              <a:pathLst>
                <a:path extrusionOk="0" h="1513" w="1040">
                  <a:moveTo>
                    <a:pt x="504" y="0"/>
                  </a:moveTo>
                  <a:cubicBezTo>
                    <a:pt x="252" y="32"/>
                    <a:pt x="0" y="284"/>
                    <a:pt x="0" y="567"/>
                  </a:cubicBezTo>
                  <a:lnTo>
                    <a:pt x="0" y="1418"/>
                  </a:lnTo>
                  <a:cubicBezTo>
                    <a:pt x="126" y="1386"/>
                    <a:pt x="252" y="1355"/>
                    <a:pt x="410" y="1355"/>
                  </a:cubicBezTo>
                  <a:cubicBezTo>
                    <a:pt x="630" y="1355"/>
                    <a:pt x="819" y="1386"/>
                    <a:pt x="1040" y="1512"/>
                  </a:cubicBezTo>
                  <a:lnTo>
                    <a:pt x="1040" y="504"/>
                  </a:lnTo>
                  <a:cubicBezTo>
                    <a:pt x="1040" y="252"/>
                    <a:pt x="788" y="0"/>
                    <a:pt x="5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30302800" y="3638950"/>
              <a:ext cx="25225" cy="36500"/>
            </a:xfrm>
            <a:custGeom>
              <a:rect b="b" l="l" r="r" t="t"/>
              <a:pathLst>
                <a:path extrusionOk="0" h="1460" w="1009">
                  <a:moveTo>
                    <a:pt x="418" y="1"/>
                  </a:moveTo>
                  <a:cubicBezTo>
                    <a:pt x="177" y="1"/>
                    <a:pt x="1" y="229"/>
                    <a:pt x="1" y="483"/>
                  </a:cubicBezTo>
                  <a:lnTo>
                    <a:pt x="1" y="1460"/>
                  </a:lnTo>
                  <a:cubicBezTo>
                    <a:pt x="190" y="1334"/>
                    <a:pt x="379" y="1302"/>
                    <a:pt x="631" y="1302"/>
                  </a:cubicBezTo>
                  <a:cubicBezTo>
                    <a:pt x="725" y="1302"/>
                    <a:pt x="883" y="1334"/>
                    <a:pt x="1009" y="1365"/>
                  </a:cubicBezTo>
                  <a:lnTo>
                    <a:pt x="1009" y="515"/>
                  </a:lnTo>
                  <a:cubicBezTo>
                    <a:pt x="1009" y="231"/>
                    <a:pt x="788" y="11"/>
                    <a:pt x="505" y="11"/>
                  </a:cubicBezTo>
                  <a:cubicBezTo>
                    <a:pt x="475" y="4"/>
                    <a:pt x="446" y="1"/>
                    <a:pt x="4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30242925" y="3569100"/>
              <a:ext cx="68525" cy="68550"/>
            </a:xfrm>
            <a:custGeom>
              <a:rect b="b" l="l" r="r" t="t"/>
              <a:pathLst>
                <a:path extrusionOk="0" h="2742" w="2741">
                  <a:moveTo>
                    <a:pt x="1386" y="1"/>
                  </a:moveTo>
                  <a:cubicBezTo>
                    <a:pt x="630" y="1"/>
                    <a:pt x="0" y="631"/>
                    <a:pt x="0" y="1387"/>
                  </a:cubicBezTo>
                  <a:cubicBezTo>
                    <a:pt x="0" y="2174"/>
                    <a:pt x="630" y="2742"/>
                    <a:pt x="1386" y="2742"/>
                  </a:cubicBezTo>
                  <a:cubicBezTo>
                    <a:pt x="2111" y="2742"/>
                    <a:pt x="2741" y="2111"/>
                    <a:pt x="2741" y="1387"/>
                  </a:cubicBezTo>
                  <a:cubicBezTo>
                    <a:pt x="2741" y="631"/>
                    <a:pt x="2111" y="1"/>
                    <a:pt x="13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30262625" y="3654950"/>
              <a:ext cx="107925" cy="68550"/>
            </a:xfrm>
            <a:custGeom>
              <a:rect b="b" l="l" r="r" t="t"/>
              <a:pathLst>
                <a:path extrusionOk="0" h="2742" w="4317">
                  <a:moveTo>
                    <a:pt x="2174" y="1"/>
                  </a:moveTo>
                  <a:cubicBezTo>
                    <a:pt x="1292" y="1"/>
                    <a:pt x="505" y="379"/>
                    <a:pt x="0" y="1040"/>
                  </a:cubicBezTo>
                  <a:lnTo>
                    <a:pt x="32" y="1103"/>
                  </a:lnTo>
                  <a:cubicBezTo>
                    <a:pt x="946" y="1985"/>
                    <a:pt x="1450" y="2458"/>
                    <a:pt x="1702" y="2742"/>
                  </a:cubicBezTo>
                  <a:lnTo>
                    <a:pt x="2647" y="2742"/>
                  </a:lnTo>
                  <a:lnTo>
                    <a:pt x="4254" y="1135"/>
                  </a:lnTo>
                  <a:lnTo>
                    <a:pt x="4317" y="1040"/>
                  </a:lnTo>
                  <a:cubicBezTo>
                    <a:pt x="3813" y="410"/>
                    <a:pt x="3025" y="1"/>
                    <a:pt x="21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4" name="Google Shape;704;p34"/>
          <p:cNvGrpSpPr/>
          <p:nvPr/>
        </p:nvGrpSpPr>
        <p:grpSpPr>
          <a:xfrm>
            <a:off x="1053400" y="3946267"/>
            <a:ext cx="288615" cy="345358"/>
            <a:chOff x="6220612" y="1215192"/>
            <a:chExt cx="288615" cy="345358"/>
          </a:xfrm>
        </p:grpSpPr>
        <p:sp>
          <p:nvSpPr>
            <p:cNvPr id="705" name="Google Shape;705;p34"/>
            <p:cNvSpPr/>
            <p:nvPr/>
          </p:nvSpPr>
          <p:spPr>
            <a:xfrm>
              <a:off x="6423075" y="1458125"/>
              <a:ext cx="29425" cy="41000"/>
            </a:xfrm>
            <a:custGeom>
              <a:rect b="b" l="l" r="r" t="t"/>
              <a:pathLst>
                <a:path extrusionOk="0" h="1387" w="1387">
                  <a:moveTo>
                    <a:pt x="0" y="0"/>
                  </a:moveTo>
                  <a:lnTo>
                    <a:pt x="0" y="1386"/>
                  </a:lnTo>
                  <a:lnTo>
                    <a:pt x="1387" y="1386"/>
                  </a:lnTo>
                  <a:lnTo>
                    <a:pt x="13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6220612" y="1397612"/>
              <a:ext cx="288615" cy="162939"/>
            </a:xfrm>
            <a:custGeom>
              <a:rect b="b" l="l" r="r" t="t"/>
              <a:pathLst>
                <a:path extrusionOk="0" h="5514" w="9767">
                  <a:moveTo>
                    <a:pt x="7971" y="1387"/>
                  </a:moveTo>
                  <a:cubicBezTo>
                    <a:pt x="8192" y="1387"/>
                    <a:pt x="8349" y="1544"/>
                    <a:pt x="8349" y="1733"/>
                  </a:cubicBezTo>
                  <a:lnTo>
                    <a:pt x="8349" y="3813"/>
                  </a:lnTo>
                  <a:cubicBezTo>
                    <a:pt x="8349" y="4033"/>
                    <a:pt x="8192" y="4191"/>
                    <a:pt x="7971" y="4191"/>
                  </a:cubicBezTo>
                  <a:lnTo>
                    <a:pt x="1765" y="4191"/>
                  </a:lnTo>
                  <a:cubicBezTo>
                    <a:pt x="1576" y="4191"/>
                    <a:pt x="1418" y="4033"/>
                    <a:pt x="1418" y="3813"/>
                  </a:cubicBezTo>
                  <a:lnTo>
                    <a:pt x="1418" y="1733"/>
                  </a:lnTo>
                  <a:cubicBezTo>
                    <a:pt x="1418" y="1544"/>
                    <a:pt x="1576" y="1387"/>
                    <a:pt x="1765" y="1387"/>
                  </a:cubicBezTo>
                  <a:close/>
                  <a:moveTo>
                    <a:pt x="1040" y="0"/>
                  </a:moveTo>
                  <a:cubicBezTo>
                    <a:pt x="473" y="0"/>
                    <a:pt x="32" y="473"/>
                    <a:pt x="32" y="1040"/>
                  </a:cubicBezTo>
                  <a:lnTo>
                    <a:pt x="32" y="4506"/>
                  </a:lnTo>
                  <a:cubicBezTo>
                    <a:pt x="0" y="5073"/>
                    <a:pt x="473" y="5514"/>
                    <a:pt x="1040" y="5514"/>
                  </a:cubicBezTo>
                  <a:lnTo>
                    <a:pt x="8727" y="5514"/>
                  </a:lnTo>
                  <a:cubicBezTo>
                    <a:pt x="9326" y="5514"/>
                    <a:pt x="9767" y="5041"/>
                    <a:pt x="9767" y="4506"/>
                  </a:cubicBezTo>
                  <a:lnTo>
                    <a:pt x="9767" y="1040"/>
                  </a:lnTo>
                  <a:cubicBezTo>
                    <a:pt x="9767" y="442"/>
                    <a:pt x="9294" y="0"/>
                    <a:pt x="872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34"/>
            <p:cNvGrpSpPr/>
            <p:nvPr/>
          </p:nvGrpSpPr>
          <p:grpSpPr>
            <a:xfrm>
              <a:off x="6292749" y="1215192"/>
              <a:ext cx="144322" cy="165746"/>
              <a:chOff x="6323949" y="1211417"/>
              <a:chExt cx="144322" cy="165746"/>
            </a:xfrm>
          </p:grpSpPr>
          <p:sp>
            <p:nvSpPr>
              <p:cNvPr id="708" name="Google Shape;708;p34"/>
              <p:cNvSpPr/>
              <p:nvPr/>
            </p:nvSpPr>
            <p:spPr>
              <a:xfrm>
                <a:off x="6355597" y="1211417"/>
                <a:ext cx="81026" cy="81942"/>
              </a:xfrm>
              <a:custGeom>
                <a:rect b="b" l="l" r="r" t="t"/>
                <a:pathLst>
                  <a:path extrusionOk="0" h="2773" w="2742">
                    <a:moveTo>
                      <a:pt x="1355" y="1"/>
                    </a:moveTo>
                    <a:cubicBezTo>
                      <a:pt x="631" y="1"/>
                      <a:pt x="1" y="631"/>
                      <a:pt x="1" y="1387"/>
                    </a:cubicBezTo>
                    <a:cubicBezTo>
                      <a:pt x="1" y="2143"/>
                      <a:pt x="631" y="2773"/>
                      <a:pt x="1355" y="2773"/>
                    </a:cubicBezTo>
                    <a:cubicBezTo>
                      <a:pt x="2111" y="2773"/>
                      <a:pt x="2742" y="2174"/>
                      <a:pt x="2742" y="1387"/>
                    </a:cubicBezTo>
                    <a:cubicBezTo>
                      <a:pt x="2742" y="631"/>
                      <a:pt x="2111" y="1"/>
                      <a:pt x="13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6323949" y="1290552"/>
                <a:ext cx="144322" cy="86611"/>
              </a:xfrm>
              <a:custGeom>
                <a:rect b="b" l="l" r="r" t="t"/>
                <a:pathLst>
                  <a:path extrusionOk="0" h="2931" w="4884">
                    <a:moveTo>
                      <a:pt x="820" y="0"/>
                    </a:moveTo>
                    <a:cubicBezTo>
                      <a:pt x="316" y="473"/>
                      <a:pt x="0" y="1103"/>
                      <a:pt x="0" y="1828"/>
                    </a:cubicBezTo>
                    <a:lnTo>
                      <a:pt x="0" y="2552"/>
                    </a:lnTo>
                    <a:cubicBezTo>
                      <a:pt x="0" y="2773"/>
                      <a:pt x="158" y="2930"/>
                      <a:pt x="347" y="2930"/>
                    </a:cubicBezTo>
                    <a:lnTo>
                      <a:pt x="4506" y="2930"/>
                    </a:lnTo>
                    <a:cubicBezTo>
                      <a:pt x="4726" y="2930"/>
                      <a:pt x="4884" y="2773"/>
                      <a:pt x="4884" y="2552"/>
                    </a:cubicBezTo>
                    <a:lnTo>
                      <a:pt x="4884" y="1828"/>
                    </a:lnTo>
                    <a:cubicBezTo>
                      <a:pt x="4884" y="1103"/>
                      <a:pt x="4569" y="441"/>
                      <a:pt x="4033" y="0"/>
                    </a:cubicBezTo>
                    <a:cubicBezTo>
                      <a:pt x="3655" y="473"/>
                      <a:pt x="3088" y="788"/>
                      <a:pt x="2426" y="788"/>
                    </a:cubicBezTo>
                    <a:cubicBezTo>
                      <a:pt x="1765" y="788"/>
                      <a:pt x="1198" y="473"/>
                      <a:pt x="8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34"/>
            <p:cNvSpPr/>
            <p:nvPr/>
          </p:nvSpPr>
          <p:spPr>
            <a:xfrm>
              <a:off x="6376213" y="1458125"/>
              <a:ext cx="29425" cy="41000"/>
            </a:xfrm>
            <a:custGeom>
              <a:rect b="b" l="l" r="r" t="t"/>
              <a:pathLst>
                <a:path extrusionOk="0" h="1387" w="1387">
                  <a:moveTo>
                    <a:pt x="0" y="0"/>
                  </a:moveTo>
                  <a:lnTo>
                    <a:pt x="0" y="1386"/>
                  </a:lnTo>
                  <a:lnTo>
                    <a:pt x="1387" y="1386"/>
                  </a:lnTo>
                  <a:lnTo>
                    <a:pt x="13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6329350" y="1458125"/>
              <a:ext cx="29425" cy="41000"/>
            </a:xfrm>
            <a:custGeom>
              <a:rect b="b" l="l" r="r" t="t"/>
              <a:pathLst>
                <a:path extrusionOk="0" h="1387" w="1387">
                  <a:moveTo>
                    <a:pt x="0" y="0"/>
                  </a:moveTo>
                  <a:lnTo>
                    <a:pt x="0" y="1386"/>
                  </a:lnTo>
                  <a:lnTo>
                    <a:pt x="1387" y="1386"/>
                  </a:lnTo>
                  <a:lnTo>
                    <a:pt x="13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6280613" y="1458125"/>
              <a:ext cx="29425" cy="41000"/>
            </a:xfrm>
            <a:custGeom>
              <a:rect b="b" l="l" r="r" t="t"/>
              <a:pathLst>
                <a:path extrusionOk="0" h="1387" w="1387">
                  <a:moveTo>
                    <a:pt x="0" y="0"/>
                  </a:moveTo>
                  <a:lnTo>
                    <a:pt x="0" y="1386"/>
                  </a:lnTo>
                  <a:lnTo>
                    <a:pt x="1387" y="1386"/>
                  </a:lnTo>
                  <a:lnTo>
                    <a:pt x="13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34"/>
          <p:cNvGrpSpPr/>
          <p:nvPr/>
        </p:nvGrpSpPr>
        <p:grpSpPr>
          <a:xfrm>
            <a:off x="6617015" y="864517"/>
            <a:ext cx="2166029" cy="5920081"/>
            <a:chOff x="6617015" y="864517"/>
            <a:chExt cx="2166029" cy="5920081"/>
          </a:xfrm>
        </p:grpSpPr>
        <p:grpSp>
          <p:nvGrpSpPr>
            <p:cNvPr id="714" name="Google Shape;714;p34"/>
            <p:cNvGrpSpPr/>
            <p:nvPr/>
          </p:nvGrpSpPr>
          <p:grpSpPr>
            <a:xfrm>
              <a:off x="6617015" y="1507092"/>
              <a:ext cx="2166029" cy="5277506"/>
              <a:chOff x="6662666" y="1351275"/>
              <a:chExt cx="1751034" cy="4266375"/>
            </a:xfrm>
          </p:grpSpPr>
          <p:sp>
            <p:nvSpPr>
              <p:cNvPr id="715" name="Google Shape;715;p34"/>
              <p:cNvSpPr/>
              <p:nvPr/>
            </p:nvSpPr>
            <p:spPr>
              <a:xfrm flipH="1">
                <a:off x="7675443" y="2969125"/>
                <a:ext cx="538250" cy="2648525"/>
              </a:xfrm>
              <a:custGeom>
                <a:rect b="b" l="l" r="r" t="t"/>
                <a:pathLst>
                  <a:path extrusionOk="0" h="105941" w="21530">
                    <a:moveTo>
                      <a:pt x="20853" y="8146"/>
                    </a:moveTo>
                    <a:lnTo>
                      <a:pt x="4812" y="103760"/>
                    </a:lnTo>
                    <a:cubicBezTo>
                      <a:pt x="4587" y="105063"/>
                      <a:pt x="3359" y="105941"/>
                      <a:pt x="2055" y="105740"/>
                    </a:cubicBezTo>
                    <a:cubicBezTo>
                      <a:pt x="827" y="105515"/>
                      <a:pt x="0" y="104412"/>
                      <a:pt x="75" y="103209"/>
                    </a:cubicBezTo>
                    <a:lnTo>
                      <a:pt x="7444" y="6517"/>
                    </a:lnTo>
                    <a:cubicBezTo>
                      <a:pt x="7720" y="2782"/>
                      <a:pt x="10978" y="0"/>
                      <a:pt x="14687" y="276"/>
                    </a:cubicBezTo>
                    <a:cubicBezTo>
                      <a:pt x="18647" y="552"/>
                      <a:pt x="21529" y="4261"/>
                      <a:pt x="20853" y="8146"/>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6854775" y="2263600"/>
                <a:ext cx="388500" cy="659800"/>
              </a:xfrm>
              <a:custGeom>
                <a:rect b="b" l="l" r="r" t="t"/>
                <a:pathLst>
                  <a:path extrusionOk="0" h="26392" w="15540">
                    <a:moveTo>
                      <a:pt x="8471" y="23635"/>
                    </a:moveTo>
                    <a:lnTo>
                      <a:pt x="827" y="3760"/>
                    </a:lnTo>
                    <a:cubicBezTo>
                      <a:pt x="0" y="1479"/>
                      <a:pt x="3158" y="1"/>
                      <a:pt x="4386" y="2106"/>
                    </a:cubicBezTo>
                    <a:lnTo>
                      <a:pt x="14637" y="20753"/>
                    </a:lnTo>
                    <a:cubicBezTo>
                      <a:pt x="15539" y="22407"/>
                      <a:pt x="14938" y="24487"/>
                      <a:pt x="13283" y="25389"/>
                    </a:cubicBezTo>
                    <a:cubicBezTo>
                      <a:pt x="11504" y="26392"/>
                      <a:pt x="9198" y="25540"/>
                      <a:pt x="8471" y="23635"/>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7055275" y="2085650"/>
                <a:ext cx="347775" cy="819575"/>
              </a:xfrm>
              <a:custGeom>
                <a:rect b="b" l="l" r="r" t="t"/>
                <a:pathLst>
                  <a:path extrusionOk="0" h="32783" w="13911">
                    <a:moveTo>
                      <a:pt x="3760" y="32783"/>
                    </a:moveTo>
                    <a:cubicBezTo>
                      <a:pt x="3484" y="32783"/>
                      <a:pt x="3208" y="32733"/>
                      <a:pt x="2907" y="32683"/>
                    </a:cubicBezTo>
                    <a:cubicBezTo>
                      <a:pt x="1103" y="32206"/>
                      <a:pt x="0" y="30377"/>
                      <a:pt x="451" y="28547"/>
                    </a:cubicBezTo>
                    <a:lnTo>
                      <a:pt x="6867" y="2933"/>
                    </a:lnTo>
                    <a:cubicBezTo>
                      <a:pt x="7319" y="1103"/>
                      <a:pt x="9173" y="1"/>
                      <a:pt x="10978" y="452"/>
                    </a:cubicBezTo>
                    <a:cubicBezTo>
                      <a:pt x="12807" y="903"/>
                      <a:pt x="13910" y="2758"/>
                      <a:pt x="13459" y="4587"/>
                    </a:cubicBezTo>
                    <a:lnTo>
                      <a:pt x="7043" y="30201"/>
                    </a:lnTo>
                    <a:cubicBezTo>
                      <a:pt x="6667" y="31730"/>
                      <a:pt x="5263" y="32783"/>
                      <a:pt x="3760" y="32783"/>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6708775" y="1989800"/>
                <a:ext cx="340875" cy="453650"/>
              </a:xfrm>
              <a:custGeom>
                <a:rect b="b" l="l" r="r" t="t"/>
                <a:pathLst>
                  <a:path extrusionOk="0" h="18146" w="13635">
                    <a:moveTo>
                      <a:pt x="10527" y="13384"/>
                    </a:moveTo>
                    <a:cubicBezTo>
                      <a:pt x="10527" y="13384"/>
                      <a:pt x="13635" y="7093"/>
                      <a:pt x="13309" y="6441"/>
                    </a:cubicBezTo>
                    <a:cubicBezTo>
                      <a:pt x="12958" y="5815"/>
                      <a:pt x="10026" y="9524"/>
                      <a:pt x="10026" y="9524"/>
                    </a:cubicBezTo>
                    <a:cubicBezTo>
                      <a:pt x="10026" y="9524"/>
                      <a:pt x="3384" y="0"/>
                      <a:pt x="2807" y="351"/>
                    </a:cubicBezTo>
                    <a:cubicBezTo>
                      <a:pt x="2256" y="677"/>
                      <a:pt x="4787" y="5589"/>
                      <a:pt x="4787" y="5589"/>
                    </a:cubicBezTo>
                    <a:cubicBezTo>
                      <a:pt x="4787" y="5589"/>
                      <a:pt x="953" y="1729"/>
                      <a:pt x="452" y="2181"/>
                    </a:cubicBezTo>
                    <a:cubicBezTo>
                      <a:pt x="0" y="2582"/>
                      <a:pt x="3735" y="6817"/>
                      <a:pt x="3735" y="6817"/>
                    </a:cubicBezTo>
                    <a:cubicBezTo>
                      <a:pt x="3735" y="6817"/>
                      <a:pt x="1554" y="5464"/>
                      <a:pt x="1404" y="6065"/>
                    </a:cubicBezTo>
                    <a:cubicBezTo>
                      <a:pt x="1254" y="6642"/>
                      <a:pt x="2782" y="7970"/>
                      <a:pt x="2782" y="7970"/>
                    </a:cubicBezTo>
                    <a:cubicBezTo>
                      <a:pt x="2782" y="7970"/>
                      <a:pt x="1379" y="7719"/>
                      <a:pt x="1304" y="8120"/>
                    </a:cubicBezTo>
                    <a:cubicBezTo>
                      <a:pt x="1279" y="8321"/>
                      <a:pt x="1504" y="8747"/>
                      <a:pt x="1730" y="9148"/>
                    </a:cubicBezTo>
                    <a:cubicBezTo>
                      <a:pt x="2031" y="9699"/>
                      <a:pt x="2406" y="10176"/>
                      <a:pt x="2833" y="10602"/>
                    </a:cubicBezTo>
                    <a:cubicBezTo>
                      <a:pt x="4111" y="11830"/>
                      <a:pt x="4512" y="12431"/>
                      <a:pt x="5790" y="14311"/>
                    </a:cubicBezTo>
                    <a:cubicBezTo>
                      <a:pt x="8422" y="18146"/>
                      <a:pt x="9650" y="17018"/>
                      <a:pt x="10527" y="13384"/>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7165550" y="2087525"/>
                <a:ext cx="166050" cy="309550"/>
              </a:xfrm>
              <a:custGeom>
                <a:rect b="b" l="l" r="r" t="t"/>
                <a:pathLst>
                  <a:path extrusionOk="0" h="12382" w="6642">
                    <a:moveTo>
                      <a:pt x="4862" y="1"/>
                    </a:moveTo>
                    <a:lnTo>
                      <a:pt x="4587" y="151"/>
                    </a:lnTo>
                    <a:cubicBezTo>
                      <a:pt x="2908" y="1129"/>
                      <a:pt x="1705" y="2758"/>
                      <a:pt x="1304" y="4663"/>
                    </a:cubicBezTo>
                    <a:lnTo>
                      <a:pt x="0" y="10778"/>
                    </a:lnTo>
                    <a:cubicBezTo>
                      <a:pt x="1780" y="11630"/>
                      <a:pt x="3459" y="12307"/>
                      <a:pt x="4787" y="12382"/>
                    </a:cubicBezTo>
                    <a:lnTo>
                      <a:pt x="6642" y="8447"/>
                    </a:lnTo>
                    <a:lnTo>
                      <a:pt x="4862" y="1"/>
                    </a:lnTo>
                    <a:close/>
                  </a:path>
                </a:pathLst>
              </a:custGeom>
              <a:solidFill>
                <a:srgbClr val="FF69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6887975" y="2127000"/>
                <a:ext cx="545150" cy="881825"/>
              </a:xfrm>
              <a:custGeom>
                <a:rect b="b" l="l" r="r" t="t"/>
                <a:pathLst>
                  <a:path extrusionOk="0" h="35273" w="21806">
                    <a:moveTo>
                      <a:pt x="12958" y="1"/>
                    </a:moveTo>
                    <a:cubicBezTo>
                      <a:pt x="11254" y="4387"/>
                      <a:pt x="10026" y="10176"/>
                      <a:pt x="9123" y="16016"/>
                    </a:cubicBezTo>
                    <a:lnTo>
                      <a:pt x="6316" y="10577"/>
                    </a:lnTo>
                    <a:cubicBezTo>
                      <a:pt x="6141" y="10246"/>
                      <a:pt x="5799" y="10051"/>
                      <a:pt x="5444" y="10051"/>
                    </a:cubicBezTo>
                    <a:cubicBezTo>
                      <a:pt x="5342" y="10051"/>
                      <a:pt x="5239" y="10068"/>
                      <a:pt x="5138" y="10101"/>
                    </a:cubicBezTo>
                    <a:cubicBezTo>
                      <a:pt x="3384" y="10728"/>
                      <a:pt x="1880" y="11505"/>
                      <a:pt x="452" y="12658"/>
                    </a:cubicBezTo>
                    <a:cubicBezTo>
                      <a:pt x="151" y="12908"/>
                      <a:pt x="0" y="13309"/>
                      <a:pt x="126" y="13685"/>
                    </a:cubicBezTo>
                    <a:cubicBezTo>
                      <a:pt x="1955" y="19825"/>
                      <a:pt x="4411" y="26242"/>
                      <a:pt x="6843" y="32257"/>
                    </a:cubicBezTo>
                    <a:cubicBezTo>
                      <a:pt x="7663" y="34289"/>
                      <a:pt x="9480" y="35273"/>
                      <a:pt x="11296" y="35273"/>
                    </a:cubicBezTo>
                    <a:cubicBezTo>
                      <a:pt x="13309" y="35273"/>
                      <a:pt x="15320" y="34063"/>
                      <a:pt x="15965" y="31730"/>
                    </a:cubicBezTo>
                    <a:cubicBezTo>
                      <a:pt x="18747" y="21580"/>
                      <a:pt x="20828" y="11680"/>
                      <a:pt x="21805" y="2106"/>
                    </a:cubicBezTo>
                    <a:lnTo>
                      <a:pt x="1295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7136100" y="2969125"/>
                <a:ext cx="538250" cy="2648525"/>
              </a:xfrm>
              <a:custGeom>
                <a:rect b="b" l="l" r="r" t="t"/>
                <a:pathLst>
                  <a:path extrusionOk="0" h="105941" w="21530">
                    <a:moveTo>
                      <a:pt x="20853" y="8146"/>
                    </a:moveTo>
                    <a:lnTo>
                      <a:pt x="4812" y="103760"/>
                    </a:lnTo>
                    <a:cubicBezTo>
                      <a:pt x="4587" y="105063"/>
                      <a:pt x="3359" y="105941"/>
                      <a:pt x="2055" y="105740"/>
                    </a:cubicBezTo>
                    <a:cubicBezTo>
                      <a:pt x="827" y="105515"/>
                      <a:pt x="0" y="104412"/>
                      <a:pt x="75" y="103209"/>
                    </a:cubicBezTo>
                    <a:lnTo>
                      <a:pt x="7444" y="6517"/>
                    </a:lnTo>
                    <a:cubicBezTo>
                      <a:pt x="7720" y="2782"/>
                      <a:pt x="10978" y="0"/>
                      <a:pt x="14687" y="276"/>
                    </a:cubicBezTo>
                    <a:cubicBezTo>
                      <a:pt x="18647" y="552"/>
                      <a:pt x="21529" y="4261"/>
                      <a:pt x="20853" y="8146"/>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7228825" y="2053075"/>
                <a:ext cx="340250" cy="824600"/>
              </a:xfrm>
              <a:custGeom>
                <a:rect b="b" l="l" r="r" t="t"/>
                <a:pathLst>
                  <a:path extrusionOk="0" h="32984" w="13610">
                    <a:moveTo>
                      <a:pt x="4963" y="0"/>
                    </a:moveTo>
                    <a:lnTo>
                      <a:pt x="1" y="3609"/>
                    </a:lnTo>
                    <a:lnTo>
                      <a:pt x="4737" y="32983"/>
                    </a:lnTo>
                    <a:cubicBezTo>
                      <a:pt x="4737" y="32983"/>
                      <a:pt x="7494" y="29274"/>
                      <a:pt x="13610" y="28121"/>
                    </a:cubicBezTo>
                    <a:lnTo>
                      <a:pt x="496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7069675" y="1351275"/>
                <a:ext cx="722475" cy="801075"/>
              </a:xfrm>
              <a:custGeom>
                <a:rect b="b" l="l" r="r" t="t"/>
                <a:pathLst>
                  <a:path extrusionOk="0" h="32043" w="28899">
                    <a:moveTo>
                      <a:pt x="14925" y="0"/>
                    </a:moveTo>
                    <a:cubicBezTo>
                      <a:pt x="12423" y="0"/>
                      <a:pt x="9939" y="1120"/>
                      <a:pt x="8271" y="2985"/>
                    </a:cubicBezTo>
                    <a:cubicBezTo>
                      <a:pt x="8121" y="3160"/>
                      <a:pt x="7996" y="3335"/>
                      <a:pt x="7870" y="3511"/>
                    </a:cubicBezTo>
                    <a:cubicBezTo>
                      <a:pt x="7820" y="3536"/>
                      <a:pt x="7795" y="3561"/>
                      <a:pt x="7770" y="3611"/>
                    </a:cubicBezTo>
                    <a:cubicBezTo>
                      <a:pt x="7645" y="3787"/>
                      <a:pt x="7519" y="3987"/>
                      <a:pt x="7394" y="4188"/>
                    </a:cubicBezTo>
                    <a:cubicBezTo>
                      <a:pt x="7010" y="4054"/>
                      <a:pt x="6626" y="3976"/>
                      <a:pt x="6241" y="3976"/>
                    </a:cubicBezTo>
                    <a:cubicBezTo>
                      <a:pt x="6049" y="3976"/>
                      <a:pt x="5857" y="3995"/>
                      <a:pt x="5665" y="4037"/>
                    </a:cubicBezTo>
                    <a:cubicBezTo>
                      <a:pt x="4311" y="4363"/>
                      <a:pt x="3108" y="5516"/>
                      <a:pt x="2457" y="6819"/>
                    </a:cubicBezTo>
                    <a:cubicBezTo>
                      <a:pt x="1479" y="8799"/>
                      <a:pt x="1705" y="11305"/>
                      <a:pt x="2582" y="13310"/>
                    </a:cubicBezTo>
                    <a:cubicBezTo>
                      <a:pt x="3058" y="14388"/>
                      <a:pt x="3785" y="15391"/>
                      <a:pt x="3935" y="16569"/>
                    </a:cubicBezTo>
                    <a:cubicBezTo>
                      <a:pt x="4061" y="17721"/>
                      <a:pt x="3560" y="18749"/>
                      <a:pt x="2958" y="19626"/>
                    </a:cubicBezTo>
                    <a:cubicBezTo>
                      <a:pt x="1830" y="21205"/>
                      <a:pt x="1" y="22784"/>
                      <a:pt x="326" y="25040"/>
                    </a:cubicBezTo>
                    <a:cubicBezTo>
                      <a:pt x="652" y="27471"/>
                      <a:pt x="2933" y="28624"/>
                      <a:pt x="4888" y="29225"/>
                    </a:cubicBezTo>
                    <a:cubicBezTo>
                      <a:pt x="6016" y="29551"/>
                      <a:pt x="7169" y="29777"/>
                      <a:pt x="8347" y="29827"/>
                    </a:cubicBezTo>
                    <a:cubicBezTo>
                      <a:pt x="8706" y="29852"/>
                      <a:pt x="9076" y="29871"/>
                      <a:pt x="9448" y="29871"/>
                    </a:cubicBezTo>
                    <a:cubicBezTo>
                      <a:pt x="10193" y="29871"/>
                      <a:pt x="10945" y="29793"/>
                      <a:pt x="11630" y="29526"/>
                    </a:cubicBezTo>
                    <a:cubicBezTo>
                      <a:pt x="13585" y="28774"/>
                      <a:pt x="14136" y="26443"/>
                      <a:pt x="14437" y="24438"/>
                    </a:cubicBezTo>
                    <a:cubicBezTo>
                      <a:pt x="14512" y="23912"/>
                      <a:pt x="14562" y="23361"/>
                      <a:pt x="14587" y="22834"/>
                    </a:cubicBezTo>
                    <a:cubicBezTo>
                      <a:pt x="15916" y="25441"/>
                      <a:pt x="17319" y="28072"/>
                      <a:pt x="19600" y="29977"/>
                    </a:cubicBezTo>
                    <a:cubicBezTo>
                      <a:pt x="20602" y="30829"/>
                      <a:pt x="21830" y="31556"/>
                      <a:pt x="23134" y="31882"/>
                    </a:cubicBezTo>
                    <a:cubicBezTo>
                      <a:pt x="23547" y="31985"/>
                      <a:pt x="23984" y="32043"/>
                      <a:pt x="24423" y="32043"/>
                    </a:cubicBezTo>
                    <a:cubicBezTo>
                      <a:pt x="25155" y="32043"/>
                      <a:pt x="25890" y="31882"/>
                      <a:pt x="26517" y="31506"/>
                    </a:cubicBezTo>
                    <a:cubicBezTo>
                      <a:pt x="27620" y="30804"/>
                      <a:pt x="27921" y="29451"/>
                      <a:pt x="27620" y="28223"/>
                    </a:cubicBezTo>
                    <a:cubicBezTo>
                      <a:pt x="27269" y="26819"/>
                      <a:pt x="26342" y="25666"/>
                      <a:pt x="25840" y="24313"/>
                    </a:cubicBezTo>
                    <a:cubicBezTo>
                      <a:pt x="25590" y="23636"/>
                      <a:pt x="25439" y="22909"/>
                      <a:pt x="25615" y="22208"/>
                    </a:cubicBezTo>
                    <a:cubicBezTo>
                      <a:pt x="25790" y="21581"/>
                      <a:pt x="26241" y="21105"/>
                      <a:pt x="26743" y="20704"/>
                    </a:cubicBezTo>
                    <a:cubicBezTo>
                      <a:pt x="27620" y="19952"/>
                      <a:pt x="28672" y="19250"/>
                      <a:pt x="28773" y="17972"/>
                    </a:cubicBezTo>
                    <a:cubicBezTo>
                      <a:pt x="28898" y="16569"/>
                      <a:pt x="27971" y="15366"/>
                      <a:pt x="26993" y="14463"/>
                    </a:cubicBezTo>
                    <a:cubicBezTo>
                      <a:pt x="26467" y="13987"/>
                      <a:pt x="25890" y="13536"/>
                      <a:pt x="25389" y="13010"/>
                    </a:cubicBezTo>
                    <a:cubicBezTo>
                      <a:pt x="24863" y="12458"/>
                      <a:pt x="24462" y="11832"/>
                      <a:pt x="24211" y="11105"/>
                    </a:cubicBezTo>
                    <a:cubicBezTo>
                      <a:pt x="23710" y="9676"/>
                      <a:pt x="23710" y="8122"/>
                      <a:pt x="23334" y="6644"/>
                    </a:cubicBezTo>
                    <a:cubicBezTo>
                      <a:pt x="23033" y="5391"/>
                      <a:pt x="22432" y="4238"/>
                      <a:pt x="21605" y="3235"/>
                    </a:cubicBezTo>
                    <a:cubicBezTo>
                      <a:pt x="20001" y="1305"/>
                      <a:pt x="17620" y="52"/>
                      <a:pt x="15088" y="2"/>
                    </a:cubicBezTo>
                    <a:cubicBezTo>
                      <a:pt x="15034" y="1"/>
                      <a:pt x="14979" y="0"/>
                      <a:pt x="149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7588475" y="2700325"/>
                <a:ext cx="516950" cy="876625"/>
              </a:xfrm>
              <a:custGeom>
                <a:rect b="b" l="l" r="r" t="t"/>
                <a:pathLst>
                  <a:path extrusionOk="0" h="35065" w="20678">
                    <a:moveTo>
                      <a:pt x="1" y="0"/>
                    </a:moveTo>
                    <a:lnTo>
                      <a:pt x="4788" y="34261"/>
                    </a:lnTo>
                    <a:cubicBezTo>
                      <a:pt x="4860" y="34721"/>
                      <a:pt x="5237" y="35064"/>
                      <a:pt x="5692" y="35064"/>
                    </a:cubicBezTo>
                    <a:cubicBezTo>
                      <a:pt x="5708" y="35064"/>
                      <a:pt x="5724" y="35064"/>
                      <a:pt x="5740" y="35063"/>
                    </a:cubicBezTo>
                    <a:cubicBezTo>
                      <a:pt x="8823" y="35013"/>
                      <a:pt x="11905" y="34787"/>
                      <a:pt x="14913" y="34361"/>
                    </a:cubicBezTo>
                    <a:cubicBezTo>
                      <a:pt x="16166" y="34161"/>
                      <a:pt x="18372" y="33785"/>
                      <a:pt x="19499" y="33559"/>
                    </a:cubicBezTo>
                    <a:cubicBezTo>
                      <a:pt x="19926" y="33484"/>
                      <a:pt x="20251" y="33133"/>
                      <a:pt x="20276" y="32682"/>
                    </a:cubicBezTo>
                    <a:cubicBezTo>
                      <a:pt x="20677" y="24236"/>
                      <a:pt x="19048" y="15389"/>
                      <a:pt x="15314" y="7820"/>
                    </a:cubicBezTo>
                    <a:cubicBezTo>
                      <a:pt x="15013" y="7243"/>
                      <a:pt x="14738" y="6692"/>
                      <a:pt x="14437" y="6141"/>
                    </a:cubicBezTo>
                    <a:lnTo>
                      <a:pt x="12181" y="1955"/>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7213175" y="2658975"/>
                <a:ext cx="509425" cy="916725"/>
              </a:xfrm>
              <a:custGeom>
                <a:rect b="b" l="l" r="r" t="t"/>
                <a:pathLst>
                  <a:path extrusionOk="0" h="36669" w="20377">
                    <a:moveTo>
                      <a:pt x="15689" y="0"/>
                    </a:moveTo>
                    <a:lnTo>
                      <a:pt x="8647" y="3584"/>
                    </a:lnTo>
                    <a:lnTo>
                      <a:pt x="4862" y="11504"/>
                    </a:lnTo>
                    <a:lnTo>
                      <a:pt x="4812" y="11654"/>
                    </a:lnTo>
                    <a:cubicBezTo>
                      <a:pt x="1704" y="18171"/>
                      <a:pt x="226" y="25364"/>
                      <a:pt x="150" y="32582"/>
                    </a:cubicBezTo>
                    <a:lnTo>
                      <a:pt x="50" y="33835"/>
                    </a:lnTo>
                    <a:cubicBezTo>
                      <a:pt x="0" y="34336"/>
                      <a:pt x="326" y="34787"/>
                      <a:pt x="827" y="34913"/>
                    </a:cubicBezTo>
                    <a:cubicBezTo>
                      <a:pt x="2206" y="35188"/>
                      <a:pt x="3634" y="35414"/>
                      <a:pt x="5013" y="35639"/>
                    </a:cubicBezTo>
                    <a:cubicBezTo>
                      <a:pt x="8546" y="36191"/>
                      <a:pt x="12130" y="36542"/>
                      <a:pt x="15739" y="36667"/>
                    </a:cubicBezTo>
                    <a:cubicBezTo>
                      <a:pt x="15756" y="36668"/>
                      <a:pt x="15771" y="36668"/>
                      <a:pt x="15787" y="36668"/>
                    </a:cubicBezTo>
                    <a:cubicBezTo>
                      <a:pt x="16244" y="36668"/>
                      <a:pt x="16646" y="36325"/>
                      <a:pt x="16767" y="35865"/>
                    </a:cubicBezTo>
                    <a:lnTo>
                      <a:pt x="20376" y="18847"/>
                    </a:lnTo>
                    <a:lnTo>
                      <a:pt x="156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7585350" y="3253800"/>
                <a:ext cx="77100" cy="44925"/>
              </a:xfrm>
              <a:custGeom>
                <a:rect b="b" l="l" r="r" t="t"/>
                <a:pathLst>
                  <a:path extrusionOk="0" h="1797" w="3084">
                    <a:moveTo>
                      <a:pt x="126" y="0"/>
                    </a:moveTo>
                    <a:cubicBezTo>
                      <a:pt x="97" y="0"/>
                      <a:pt x="65" y="12"/>
                      <a:pt x="50" y="42"/>
                    </a:cubicBezTo>
                    <a:cubicBezTo>
                      <a:pt x="0" y="67"/>
                      <a:pt x="0" y="142"/>
                      <a:pt x="50" y="167"/>
                    </a:cubicBezTo>
                    <a:cubicBezTo>
                      <a:pt x="928" y="944"/>
                      <a:pt x="1880" y="1495"/>
                      <a:pt x="2933" y="1796"/>
                    </a:cubicBezTo>
                    <a:lnTo>
                      <a:pt x="2958" y="1796"/>
                    </a:lnTo>
                    <a:cubicBezTo>
                      <a:pt x="3008" y="1796"/>
                      <a:pt x="3058" y="1771"/>
                      <a:pt x="3058" y="1721"/>
                    </a:cubicBezTo>
                    <a:cubicBezTo>
                      <a:pt x="3083" y="1671"/>
                      <a:pt x="3033" y="1621"/>
                      <a:pt x="2983" y="1596"/>
                    </a:cubicBezTo>
                    <a:cubicBezTo>
                      <a:pt x="1980" y="1320"/>
                      <a:pt x="1028" y="769"/>
                      <a:pt x="176" y="17"/>
                    </a:cubicBezTo>
                    <a:cubicBezTo>
                      <a:pt x="165" y="6"/>
                      <a:pt x="146" y="0"/>
                      <a:pt x="1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7628575" y="1969750"/>
                <a:ext cx="707425" cy="461800"/>
              </a:xfrm>
              <a:custGeom>
                <a:rect b="b" l="l" r="r" t="t"/>
                <a:pathLst>
                  <a:path extrusionOk="0" h="18472" w="28297">
                    <a:moveTo>
                      <a:pt x="24412" y="18471"/>
                    </a:moveTo>
                    <a:cubicBezTo>
                      <a:pt x="23860" y="18471"/>
                      <a:pt x="23284" y="18346"/>
                      <a:pt x="22783" y="18070"/>
                    </a:cubicBezTo>
                    <a:lnTo>
                      <a:pt x="2256" y="6867"/>
                    </a:lnTo>
                    <a:cubicBezTo>
                      <a:pt x="602" y="5990"/>
                      <a:pt x="1" y="3910"/>
                      <a:pt x="903" y="2256"/>
                    </a:cubicBezTo>
                    <a:cubicBezTo>
                      <a:pt x="1780" y="602"/>
                      <a:pt x="3860" y="0"/>
                      <a:pt x="5514" y="902"/>
                    </a:cubicBezTo>
                    <a:lnTo>
                      <a:pt x="26041" y="12080"/>
                    </a:lnTo>
                    <a:cubicBezTo>
                      <a:pt x="27670" y="12983"/>
                      <a:pt x="28297" y="15063"/>
                      <a:pt x="27394" y="16717"/>
                    </a:cubicBezTo>
                    <a:cubicBezTo>
                      <a:pt x="26768" y="17845"/>
                      <a:pt x="25615" y="18471"/>
                      <a:pt x="24412" y="1847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7287100" y="1978500"/>
                <a:ext cx="610925" cy="848750"/>
              </a:xfrm>
              <a:custGeom>
                <a:rect b="b" l="l" r="r" t="t"/>
                <a:pathLst>
                  <a:path extrusionOk="0" h="33950" w="24437">
                    <a:moveTo>
                      <a:pt x="14762" y="1"/>
                    </a:moveTo>
                    <a:lnTo>
                      <a:pt x="6542" y="903"/>
                    </a:lnTo>
                    <a:lnTo>
                      <a:pt x="0" y="4362"/>
                    </a:lnTo>
                    <a:lnTo>
                      <a:pt x="51" y="14613"/>
                    </a:lnTo>
                    <a:lnTo>
                      <a:pt x="5314" y="32131"/>
                    </a:lnTo>
                    <a:cubicBezTo>
                      <a:pt x="7973" y="33323"/>
                      <a:pt x="10742" y="33949"/>
                      <a:pt x="13630" y="33949"/>
                    </a:cubicBezTo>
                    <a:cubicBezTo>
                      <a:pt x="17058" y="33949"/>
                      <a:pt x="20655" y="33068"/>
                      <a:pt x="24437" y="31204"/>
                    </a:cubicBezTo>
                    <a:lnTo>
                      <a:pt x="21128" y="7645"/>
                    </a:lnTo>
                    <a:lnTo>
                      <a:pt x="147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7656150" y="1972550"/>
                <a:ext cx="332725" cy="308625"/>
              </a:xfrm>
              <a:custGeom>
                <a:rect b="b" l="l" r="r" t="t"/>
                <a:pathLst>
                  <a:path extrusionOk="0" h="12345" w="13309">
                    <a:moveTo>
                      <a:pt x="2653" y="0"/>
                    </a:moveTo>
                    <a:cubicBezTo>
                      <a:pt x="2295" y="0"/>
                      <a:pt x="1936" y="21"/>
                      <a:pt x="1579" y="64"/>
                    </a:cubicBezTo>
                    <a:lnTo>
                      <a:pt x="0" y="239"/>
                    </a:lnTo>
                    <a:lnTo>
                      <a:pt x="6542" y="11392"/>
                    </a:lnTo>
                    <a:lnTo>
                      <a:pt x="9725" y="12344"/>
                    </a:lnTo>
                    <a:cubicBezTo>
                      <a:pt x="11705" y="10264"/>
                      <a:pt x="12807" y="7758"/>
                      <a:pt x="13309" y="4901"/>
                    </a:cubicBezTo>
                    <a:lnTo>
                      <a:pt x="7645" y="1417"/>
                    </a:lnTo>
                    <a:cubicBezTo>
                      <a:pt x="6146" y="501"/>
                      <a:pt x="4405" y="0"/>
                      <a:pt x="2653" y="0"/>
                    </a:cubicBezTo>
                    <a:close/>
                  </a:path>
                </a:pathLst>
              </a:custGeom>
              <a:solidFill>
                <a:srgbClr val="FF69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7259525" y="2307450"/>
                <a:ext cx="255050" cy="275100"/>
              </a:xfrm>
              <a:custGeom>
                <a:rect b="b" l="l" r="r" t="t"/>
                <a:pathLst>
                  <a:path extrusionOk="0" h="11004" w="10202">
                    <a:moveTo>
                      <a:pt x="1429" y="1"/>
                    </a:moveTo>
                    <a:cubicBezTo>
                      <a:pt x="778" y="2031"/>
                      <a:pt x="1" y="4237"/>
                      <a:pt x="778" y="6793"/>
                    </a:cubicBezTo>
                    <a:cubicBezTo>
                      <a:pt x="1755" y="10126"/>
                      <a:pt x="5289" y="11003"/>
                      <a:pt x="5289" y="11003"/>
                    </a:cubicBezTo>
                    <a:lnTo>
                      <a:pt x="10201" y="3435"/>
                    </a:lnTo>
                    <a:lnTo>
                      <a:pt x="14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7348500" y="1806200"/>
                <a:ext cx="184250" cy="267575"/>
              </a:xfrm>
              <a:custGeom>
                <a:rect b="b" l="l" r="r" t="t"/>
                <a:pathLst>
                  <a:path extrusionOk="0" h="10703" w="7370">
                    <a:moveTo>
                      <a:pt x="4988" y="1"/>
                    </a:moveTo>
                    <a:lnTo>
                      <a:pt x="7369" y="7670"/>
                    </a:lnTo>
                    <a:cubicBezTo>
                      <a:pt x="7369" y="7670"/>
                      <a:pt x="4487" y="10702"/>
                      <a:pt x="1329" y="9650"/>
                    </a:cubicBezTo>
                    <a:lnTo>
                      <a:pt x="1" y="3685"/>
                    </a:ln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7351625" y="1878875"/>
                <a:ext cx="136625" cy="84000"/>
              </a:xfrm>
              <a:custGeom>
                <a:rect b="b" l="l" r="r" t="t"/>
                <a:pathLst>
                  <a:path extrusionOk="0" h="3360" w="5465">
                    <a:moveTo>
                      <a:pt x="5465" y="1"/>
                    </a:moveTo>
                    <a:lnTo>
                      <a:pt x="1" y="1329"/>
                    </a:lnTo>
                    <a:lnTo>
                      <a:pt x="452" y="3359"/>
                    </a:lnTo>
                    <a:cubicBezTo>
                      <a:pt x="4086" y="2783"/>
                      <a:pt x="5465" y="1"/>
                      <a:pt x="54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7344125" y="1987900"/>
                <a:ext cx="224950" cy="172350"/>
              </a:xfrm>
              <a:custGeom>
                <a:rect b="b" l="l" r="r" t="t"/>
                <a:pathLst>
                  <a:path extrusionOk="0" h="6894" w="8998">
                    <a:moveTo>
                      <a:pt x="0" y="2783"/>
                    </a:moveTo>
                    <a:lnTo>
                      <a:pt x="3885" y="728"/>
                    </a:lnTo>
                    <a:lnTo>
                      <a:pt x="5439" y="452"/>
                    </a:lnTo>
                    <a:lnTo>
                      <a:pt x="6266" y="302"/>
                    </a:lnTo>
                    <a:lnTo>
                      <a:pt x="8998" y="1"/>
                    </a:lnTo>
                    <a:cubicBezTo>
                      <a:pt x="7544" y="6893"/>
                      <a:pt x="1253" y="6091"/>
                      <a:pt x="0" y="2783"/>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7183100" y="1468475"/>
                <a:ext cx="385975" cy="487500"/>
              </a:xfrm>
              <a:custGeom>
                <a:rect b="b" l="l" r="r" t="t"/>
                <a:pathLst>
                  <a:path extrusionOk="0" h="19500" w="15439">
                    <a:moveTo>
                      <a:pt x="5840" y="828"/>
                    </a:moveTo>
                    <a:cubicBezTo>
                      <a:pt x="12181" y="1"/>
                      <a:pt x="15439" y="3710"/>
                      <a:pt x="14762" y="10803"/>
                    </a:cubicBezTo>
                    <a:cubicBezTo>
                      <a:pt x="14236" y="16442"/>
                      <a:pt x="10652" y="19500"/>
                      <a:pt x="6266" y="18698"/>
                    </a:cubicBezTo>
                    <a:cubicBezTo>
                      <a:pt x="2807" y="18071"/>
                      <a:pt x="677" y="15289"/>
                      <a:pt x="401" y="11079"/>
                    </a:cubicBezTo>
                    <a:cubicBezTo>
                      <a:pt x="0" y="5089"/>
                      <a:pt x="2080" y="1304"/>
                      <a:pt x="5840" y="828"/>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7295250" y="1468450"/>
                <a:ext cx="307025" cy="263775"/>
              </a:xfrm>
              <a:custGeom>
                <a:rect b="b" l="l" r="r" t="t"/>
                <a:pathLst>
                  <a:path extrusionOk="0" h="10551" w="12281">
                    <a:moveTo>
                      <a:pt x="3512" y="0"/>
                    </a:moveTo>
                    <a:cubicBezTo>
                      <a:pt x="2410" y="0"/>
                      <a:pt x="1307" y="232"/>
                      <a:pt x="276" y="704"/>
                    </a:cubicBezTo>
                    <a:cubicBezTo>
                      <a:pt x="151" y="754"/>
                      <a:pt x="100" y="904"/>
                      <a:pt x="126" y="1004"/>
                    </a:cubicBezTo>
                    <a:cubicBezTo>
                      <a:pt x="50" y="1054"/>
                      <a:pt x="0" y="1155"/>
                      <a:pt x="25" y="1280"/>
                    </a:cubicBezTo>
                    <a:cubicBezTo>
                      <a:pt x="527" y="3686"/>
                      <a:pt x="1679" y="5892"/>
                      <a:pt x="3309" y="7546"/>
                    </a:cubicBezTo>
                    <a:cubicBezTo>
                      <a:pt x="4988" y="9250"/>
                      <a:pt x="7143" y="10303"/>
                      <a:pt x="9399" y="10503"/>
                    </a:cubicBezTo>
                    <a:cubicBezTo>
                      <a:pt x="9701" y="10531"/>
                      <a:pt x="10011" y="10551"/>
                      <a:pt x="10325" y="10551"/>
                    </a:cubicBezTo>
                    <a:cubicBezTo>
                      <a:pt x="10583" y="10551"/>
                      <a:pt x="10843" y="10537"/>
                      <a:pt x="11103" y="10503"/>
                    </a:cubicBezTo>
                    <a:cubicBezTo>
                      <a:pt x="11529" y="10453"/>
                      <a:pt x="11980" y="10278"/>
                      <a:pt x="12131" y="9751"/>
                    </a:cubicBezTo>
                    <a:cubicBezTo>
                      <a:pt x="12281" y="9200"/>
                      <a:pt x="12131" y="8498"/>
                      <a:pt x="12030" y="7972"/>
                    </a:cubicBezTo>
                    <a:cubicBezTo>
                      <a:pt x="11930" y="7395"/>
                      <a:pt x="11780" y="6844"/>
                      <a:pt x="11579" y="6293"/>
                    </a:cubicBezTo>
                    <a:cubicBezTo>
                      <a:pt x="10827" y="4112"/>
                      <a:pt x="9399" y="2232"/>
                      <a:pt x="7594" y="1130"/>
                    </a:cubicBezTo>
                    <a:cubicBezTo>
                      <a:pt x="6340" y="383"/>
                      <a:pt x="4927" y="0"/>
                      <a:pt x="35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7518925" y="1707825"/>
                <a:ext cx="86500" cy="104050"/>
              </a:xfrm>
              <a:custGeom>
                <a:rect b="b" l="l" r="r" t="t"/>
                <a:pathLst>
                  <a:path extrusionOk="0" h="4162" w="3460">
                    <a:moveTo>
                      <a:pt x="427" y="1630"/>
                    </a:moveTo>
                    <a:cubicBezTo>
                      <a:pt x="1" y="2607"/>
                      <a:pt x="276" y="3560"/>
                      <a:pt x="978" y="3860"/>
                    </a:cubicBezTo>
                    <a:cubicBezTo>
                      <a:pt x="1705" y="4161"/>
                      <a:pt x="2607" y="3610"/>
                      <a:pt x="3033" y="2632"/>
                    </a:cubicBezTo>
                    <a:cubicBezTo>
                      <a:pt x="3459" y="1655"/>
                      <a:pt x="3209" y="602"/>
                      <a:pt x="2507" y="302"/>
                    </a:cubicBezTo>
                    <a:cubicBezTo>
                      <a:pt x="1805" y="1"/>
                      <a:pt x="853" y="627"/>
                      <a:pt x="427" y="163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7540850" y="1726625"/>
                <a:ext cx="47650" cy="55175"/>
              </a:xfrm>
              <a:custGeom>
                <a:rect b="b" l="l" r="r" t="t"/>
                <a:pathLst>
                  <a:path extrusionOk="0" h="2207" w="1906">
                    <a:moveTo>
                      <a:pt x="226" y="2206"/>
                    </a:moveTo>
                    <a:cubicBezTo>
                      <a:pt x="126" y="2206"/>
                      <a:pt x="51" y="2156"/>
                      <a:pt x="26" y="2056"/>
                    </a:cubicBezTo>
                    <a:cubicBezTo>
                      <a:pt x="1" y="1956"/>
                      <a:pt x="51" y="1855"/>
                      <a:pt x="151" y="1805"/>
                    </a:cubicBezTo>
                    <a:cubicBezTo>
                      <a:pt x="302" y="1755"/>
                      <a:pt x="477" y="1630"/>
                      <a:pt x="477" y="1454"/>
                    </a:cubicBezTo>
                    <a:cubicBezTo>
                      <a:pt x="477" y="1379"/>
                      <a:pt x="452" y="1304"/>
                      <a:pt x="427" y="1229"/>
                    </a:cubicBezTo>
                    <a:cubicBezTo>
                      <a:pt x="402" y="1129"/>
                      <a:pt x="352" y="1028"/>
                      <a:pt x="352" y="928"/>
                    </a:cubicBezTo>
                    <a:cubicBezTo>
                      <a:pt x="352" y="702"/>
                      <a:pt x="427" y="477"/>
                      <a:pt x="602" y="301"/>
                    </a:cubicBezTo>
                    <a:cubicBezTo>
                      <a:pt x="803" y="101"/>
                      <a:pt x="1053" y="1"/>
                      <a:pt x="1304" y="51"/>
                    </a:cubicBezTo>
                    <a:cubicBezTo>
                      <a:pt x="1705" y="126"/>
                      <a:pt x="1906" y="527"/>
                      <a:pt x="1906" y="878"/>
                    </a:cubicBezTo>
                    <a:cubicBezTo>
                      <a:pt x="1881" y="978"/>
                      <a:pt x="1805" y="1053"/>
                      <a:pt x="1705" y="1053"/>
                    </a:cubicBezTo>
                    <a:lnTo>
                      <a:pt x="1680" y="1053"/>
                    </a:lnTo>
                    <a:cubicBezTo>
                      <a:pt x="1580" y="1053"/>
                      <a:pt x="1480" y="978"/>
                      <a:pt x="1505" y="853"/>
                    </a:cubicBezTo>
                    <a:cubicBezTo>
                      <a:pt x="1505" y="677"/>
                      <a:pt x="1404" y="477"/>
                      <a:pt x="1229" y="452"/>
                    </a:cubicBezTo>
                    <a:cubicBezTo>
                      <a:pt x="1129" y="427"/>
                      <a:pt x="978" y="477"/>
                      <a:pt x="878" y="602"/>
                    </a:cubicBezTo>
                    <a:cubicBezTo>
                      <a:pt x="803" y="677"/>
                      <a:pt x="753" y="803"/>
                      <a:pt x="753" y="903"/>
                    </a:cubicBezTo>
                    <a:cubicBezTo>
                      <a:pt x="753" y="953"/>
                      <a:pt x="778" y="1028"/>
                      <a:pt x="803" y="1078"/>
                    </a:cubicBezTo>
                    <a:cubicBezTo>
                      <a:pt x="853" y="1204"/>
                      <a:pt x="903" y="1329"/>
                      <a:pt x="878" y="1479"/>
                    </a:cubicBezTo>
                    <a:cubicBezTo>
                      <a:pt x="853" y="1780"/>
                      <a:pt x="627" y="2081"/>
                      <a:pt x="277" y="2181"/>
                    </a:cubicBezTo>
                    <a:cubicBezTo>
                      <a:pt x="251" y="2206"/>
                      <a:pt x="251" y="2206"/>
                      <a:pt x="226" y="220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rot="-1331514">
                <a:off x="7207525" y="1638924"/>
                <a:ext cx="78348" cy="15050"/>
              </a:xfrm>
              <a:custGeom>
                <a:rect b="b" l="l" r="r" t="t"/>
                <a:pathLst>
                  <a:path extrusionOk="0" h="602" w="3134">
                    <a:moveTo>
                      <a:pt x="1881" y="0"/>
                    </a:moveTo>
                    <a:cubicBezTo>
                      <a:pt x="1199" y="0"/>
                      <a:pt x="444" y="272"/>
                      <a:pt x="0" y="601"/>
                    </a:cubicBezTo>
                    <a:cubicBezTo>
                      <a:pt x="0" y="601"/>
                      <a:pt x="975" y="452"/>
                      <a:pt x="1962" y="452"/>
                    </a:cubicBezTo>
                    <a:cubicBezTo>
                      <a:pt x="2373" y="452"/>
                      <a:pt x="2787" y="478"/>
                      <a:pt x="3133" y="551"/>
                    </a:cubicBezTo>
                    <a:cubicBezTo>
                      <a:pt x="2865" y="154"/>
                      <a:pt x="2393" y="0"/>
                      <a:pt x="18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rot="2362057">
                <a:off x="7363551" y="1641674"/>
                <a:ext cx="77701" cy="16675"/>
              </a:xfrm>
              <a:custGeom>
                <a:rect b="b" l="l" r="r" t="t"/>
                <a:pathLst>
                  <a:path extrusionOk="0" h="667" w="3108">
                    <a:moveTo>
                      <a:pt x="1183" y="1"/>
                    </a:moveTo>
                    <a:cubicBezTo>
                      <a:pt x="710" y="1"/>
                      <a:pt x="272" y="139"/>
                      <a:pt x="0" y="491"/>
                    </a:cubicBezTo>
                    <a:cubicBezTo>
                      <a:pt x="253" y="449"/>
                      <a:pt x="538" y="433"/>
                      <a:pt x="829" y="433"/>
                    </a:cubicBezTo>
                    <a:cubicBezTo>
                      <a:pt x="1921" y="433"/>
                      <a:pt x="3108" y="667"/>
                      <a:pt x="3108" y="667"/>
                    </a:cubicBezTo>
                    <a:cubicBezTo>
                      <a:pt x="2673" y="307"/>
                      <a:pt x="1888" y="1"/>
                      <a:pt x="1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7286475" y="1736650"/>
                <a:ext cx="27600" cy="54550"/>
              </a:xfrm>
              <a:custGeom>
                <a:rect b="b" l="l" r="r" t="t"/>
                <a:pathLst>
                  <a:path extrusionOk="0" h="2182" w="1104">
                    <a:moveTo>
                      <a:pt x="827" y="2181"/>
                    </a:moveTo>
                    <a:cubicBezTo>
                      <a:pt x="827" y="2181"/>
                      <a:pt x="802" y="2181"/>
                      <a:pt x="802" y="2181"/>
                    </a:cubicBezTo>
                    <a:cubicBezTo>
                      <a:pt x="451" y="2106"/>
                      <a:pt x="226" y="1956"/>
                      <a:pt x="101" y="1755"/>
                    </a:cubicBezTo>
                    <a:cubicBezTo>
                      <a:pt x="50" y="1630"/>
                      <a:pt x="0" y="1429"/>
                      <a:pt x="101" y="1179"/>
                    </a:cubicBezTo>
                    <a:cubicBezTo>
                      <a:pt x="151" y="1028"/>
                      <a:pt x="276" y="828"/>
                      <a:pt x="401" y="627"/>
                    </a:cubicBezTo>
                    <a:cubicBezTo>
                      <a:pt x="527" y="452"/>
                      <a:pt x="627" y="276"/>
                      <a:pt x="677" y="151"/>
                    </a:cubicBezTo>
                    <a:cubicBezTo>
                      <a:pt x="727" y="51"/>
                      <a:pt x="827" y="1"/>
                      <a:pt x="953" y="26"/>
                    </a:cubicBezTo>
                    <a:cubicBezTo>
                      <a:pt x="1053" y="76"/>
                      <a:pt x="1103" y="201"/>
                      <a:pt x="1053" y="301"/>
                    </a:cubicBezTo>
                    <a:cubicBezTo>
                      <a:pt x="1003" y="452"/>
                      <a:pt x="878" y="652"/>
                      <a:pt x="752" y="853"/>
                    </a:cubicBezTo>
                    <a:cubicBezTo>
                      <a:pt x="627" y="1028"/>
                      <a:pt x="527" y="1204"/>
                      <a:pt x="477" y="1329"/>
                    </a:cubicBezTo>
                    <a:cubicBezTo>
                      <a:pt x="401" y="1479"/>
                      <a:pt x="451" y="1530"/>
                      <a:pt x="451" y="1555"/>
                    </a:cubicBezTo>
                    <a:cubicBezTo>
                      <a:pt x="527" y="1655"/>
                      <a:pt x="677" y="1730"/>
                      <a:pt x="878" y="1780"/>
                    </a:cubicBezTo>
                    <a:cubicBezTo>
                      <a:pt x="978" y="1805"/>
                      <a:pt x="1053" y="1905"/>
                      <a:pt x="1028" y="2031"/>
                    </a:cubicBezTo>
                    <a:cubicBezTo>
                      <a:pt x="1003" y="2106"/>
                      <a:pt x="928" y="2181"/>
                      <a:pt x="827" y="21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7272675" y="1810600"/>
                <a:ext cx="97150" cy="25925"/>
              </a:xfrm>
              <a:custGeom>
                <a:rect b="b" l="l" r="r" t="t"/>
                <a:pathLst>
                  <a:path extrusionOk="0" h="1037" w="3886">
                    <a:moveTo>
                      <a:pt x="3886" y="0"/>
                    </a:moveTo>
                    <a:lnTo>
                      <a:pt x="3886" y="0"/>
                    </a:lnTo>
                    <a:cubicBezTo>
                      <a:pt x="3074" y="90"/>
                      <a:pt x="2289" y="135"/>
                      <a:pt x="1520" y="135"/>
                    </a:cubicBezTo>
                    <a:cubicBezTo>
                      <a:pt x="1008" y="135"/>
                      <a:pt x="502" y="115"/>
                      <a:pt x="1" y="75"/>
                    </a:cubicBezTo>
                    <a:lnTo>
                      <a:pt x="1" y="75"/>
                    </a:lnTo>
                    <a:cubicBezTo>
                      <a:pt x="224" y="666"/>
                      <a:pt x="1079" y="1036"/>
                      <a:pt x="1947" y="1036"/>
                    </a:cubicBezTo>
                    <a:cubicBezTo>
                      <a:pt x="2737" y="1036"/>
                      <a:pt x="3539" y="729"/>
                      <a:pt x="388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7968800" y="2254825"/>
                <a:ext cx="372850" cy="709300"/>
              </a:xfrm>
              <a:custGeom>
                <a:rect b="b" l="l" r="r" t="t"/>
                <a:pathLst>
                  <a:path extrusionOk="0" h="28372" w="14914">
                    <a:moveTo>
                      <a:pt x="14036" y="5239"/>
                    </a:moveTo>
                    <a:cubicBezTo>
                      <a:pt x="14036" y="5239"/>
                      <a:pt x="12006" y="9675"/>
                      <a:pt x="9775" y="14462"/>
                    </a:cubicBezTo>
                    <a:cubicBezTo>
                      <a:pt x="7194" y="20076"/>
                      <a:pt x="4362" y="26166"/>
                      <a:pt x="4362" y="26166"/>
                    </a:cubicBezTo>
                    <a:cubicBezTo>
                      <a:pt x="3284" y="28372"/>
                      <a:pt x="1" y="27094"/>
                      <a:pt x="702" y="24738"/>
                    </a:cubicBezTo>
                    <a:lnTo>
                      <a:pt x="7695" y="2783"/>
                    </a:lnTo>
                    <a:cubicBezTo>
                      <a:pt x="8271" y="978"/>
                      <a:pt x="10201" y="1"/>
                      <a:pt x="11981" y="577"/>
                    </a:cubicBezTo>
                    <a:cubicBezTo>
                      <a:pt x="13936" y="1179"/>
                      <a:pt x="14913" y="3409"/>
                      <a:pt x="14036" y="5239"/>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a:off x="7739475" y="2819375"/>
                <a:ext cx="344650" cy="226200"/>
              </a:xfrm>
              <a:custGeom>
                <a:rect b="b" l="l" r="r" t="t"/>
                <a:pathLst>
                  <a:path extrusionOk="0" h="9048" w="13786">
                    <a:moveTo>
                      <a:pt x="9750" y="527"/>
                    </a:moveTo>
                    <a:cubicBezTo>
                      <a:pt x="9750" y="527"/>
                      <a:pt x="6467" y="0"/>
                      <a:pt x="5615" y="501"/>
                    </a:cubicBezTo>
                    <a:cubicBezTo>
                      <a:pt x="4763" y="1003"/>
                      <a:pt x="1" y="4988"/>
                      <a:pt x="527" y="5589"/>
                    </a:cubicBezTo>
                    <a:cubicBezTo>
                      <a:pt x="903" y="5990"/>
                      <a:pt x="4838" y="2832"/>
                      <a:pt x="4838" y="2832"/>
                    </a:cubicBezTo>
                    <a:cubicBezTo>
                      <a:pt x="4838" y="2832"/>
                      <a:pt x="828" y="6391"/>
                      <a:pt x="1129" y="7018"/>
                    </a:cubicBezTo>
                    <a:cubicBezTo>
                      <a:pt x="1429" y="7644"/>
                      <a:pt x="5740" y="4010"/>
                      <a:pt x="5740" y="4010"/>
                    </a:cubicBezTo>
                    <a:cubicBezTo>
                      <a:pt x="5740" y="4010"/>
                      <a:pt x="2632" y="7494"/>
                      <a:pt x="3083" y="7845"/>
                    </a:cubicBezTo>
                    <a:cubicBezTo>
                      <a:pt x="3560" y="8171"/>
                      <a:pt x="7444" y="4737"/>
                      <a:pt x="7444" y="4737"/>
                    </a:cubicBezTo>
                    <a:cubicBezTo>
                      <a:pt x="7444" y="4737"/>
                      <a:pt x="4738" y="8296"/>
                      <a:pt x="5013" y="8672"/>
                    </a:cubicBezTo>
                    <a:cubicBezTo>
                      <a:pt x="5264" y="9048"/>
                      <a:pt x="8948" y="5288"/>
                      <a:pt x="8948" y="5288"/>
                    </a:cubicBezTo>
                    <a:cubicBezTo>
                      <a:pt x="8948" y="5288"/>
                      <a:pt x="13058" y="5589"/>
                      <a:pt x="13384" y="3108"/>
                    </a:cubicBezTo>
                    <a:cubicBezTo>
                      <a:pt x="13785" y="75"/>
                      <a:pt x="9750" y="527"/>
                      <a:pt x="9750" y="527"/>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a:off x="7500750" y="1939000"/>
                <a:ext cx="539500" cy="945650"/>
              </a:xfrm>
              <a:custGeom>
                <a:rect b="b" l="l" r="r" t="t"/>
                <a:pathLst>
                  <a:path extrusionOk="0" h="37826" w="21580">
                    <a:moveTo>
                      <a:pt x="10715" y="1"/>
                    </a:moveTo>
                    <a:cubicBezTo>
                      <a:pt x="7467" y="1"/>
                      <a:pt x="4314" y="380"/>
                      <a:pt x="1279" y="1230"/>
                    </a:cubicBezTo>
                    <a:cubicBezTo>
                      <a:pt x="1" y="13010"/>
                      <a:pt x="552" y="23887"/>
                      <a:pt x="4061" y="36092"/>
                    </a:cubicBezTo>
                    <a:cubicBezTo>
                      <a:pt x="4312" y="36995"/>
                      <a:pt x="5114" y="37621"/>
                      <a:pt x="6041" y="37696"/>
                    </a:cubicBezTo>
                    <a:cubicBezTo>
                      <a:pt x="7041" y="37782"/>
                      <a:pt x="7970" y="37826"/>
                      <a:pt x="8837" y="37826"/>
                    </a:cubicBezTo>
                    <a:cubicBezTo>
                      <a:pt x="15305" y="37826"/>
                      <a:pt x="18287" y="35398"/>
                      <a:pt x="21580" y="30027"/>
                    </a:cubicBezTo>
                    <a:cubicBezTo>
                      <a:pt x="19450" y="19000"/>
                      <a:pt x="15941" y="11130"/>
                      <a:pt x="11028" y="2"/>
                    </a:cubicBezTo>
                    <a:cubicBezTo>
                      <a:pt x="10924" y="1"/>
                      <a:pt x="10819" y="1"/>
                      <a:pt x="10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7648625" y="2575425"/>
                <a:ext cx="273225" cy="158225"/>
              </a:xfrm>
              <a:custGeom>
                <a:rect b="b" l="l" r="r" t="t"/>
                <a:pathLst>
                  <a:path extrusionOk="0" h="6329" w="10929">
                    <a:moveTo>
                      <a:pt x="712" y="1"/>
                    </a:moveTo>
                    <a:cubicBezTo>
                      <a:pt x="350" y="1"/>
                      <a:pt x="0" y="502"/>
                      <a:pt x="326" y="886"/>
                    </a:cubicBezTo>
                    <a:cubicBezTo>
                      <a:pt x="2758" y="3818"/>
                      <a:pt x="6266" y="5773"/>
                      <a:pt x="10026" y="6325"/>
                    </a:cubicBezTo>
                    <a:cubicBezTo>
                      <a:pt x="10050" y="6327"/>
                      <a:pt x="10075" y="6329"/>
                      <a:pt x="10098" y="6329"/>
                    </a:cubicBezTo>
                    <a:cubicBezTo>
                      <a:pt x="10697" y="6329"/>
                      <a:pt x="10928" y="5444"/>
                      <a:pt x="10301" y="5347"/>
                    </a:cubicBezTo>
                    <a:cubicBezTo>
                      <a:pt x="6692" y="4821"/>
                      <a:pt x="3384" y="2991"/>
                      <a:pt x="1028" y="159"/>
                    </a:cubicBezTo>
                    <a:cubicBezTo>
                      <a:pt x="934" y="48"/>
                      <a:pt x="823" y="1"/>
                      <a:pt x="7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7121675" y="2030525"/>
                <a:ext cx="246275" cy="847150"/>
              </a:xfrm>
              <a:custGeom>
                <a:rect b="b" l="l" r="r" t="t"/>
                <a:pathLst>
                  <a:path extrusionOk="0" h="33886" w="9851">
                    <a:moveTo>
                      <a:pt x="9851" y="0"/>
                    </a:moveTo>
                    <a:lnTo>
                      <a:pt x="9851" y="0"/>
                    </a:lnTo>
                    <a:cubicBezTo>
                      <a:pt x="7745" y="451"/>
                      <a:pt x="5515" y="2156"/>
                      <a:pt x="3610" y="3860"/>
                    </a:cubicBezTo>
                    <a:cubicBezTo>
                      <a:pt x="2683" y="15188"/>
                      <a:pt x="1" y="19825"/>
                      <a:pt x="2507" y="28271"/>
                    </a:cubicBezTo>
                    <a:cubicBezTo>
                      <a:pt x="3485" y="30602"/>
                      <a:pt x="6768" y="33208"/>
                      <a:pt x="9023" y="33885"/>
                    </a:cubicBezTo>
                    <a:cubicBezTo>
                      <a:pt x="8748" y="18672"/>
                      <a:pt x="9324" y="11905"/>
                      <a:pt x="98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7165550" y="2556350"/>
                <a:ext cx="64550" cy="128950"/>
              </a:xfrm>
              <a:custGeom>
                <a:rect b="b" l="l" r="r" t="t"/>
                <a:pathLst>
                  <a:path extrusionOk="0" h="5158" w="2582">
                    <a:moveTo>
                      <a:pt x="2045" y="1"/>
                    </a:moveTo>
                    <a:cubicBezTo>
                      <a:pt x="1825" y="1"/>
                      <a:pt x="1596" y="143"/>
                      <a:pt x="1554" y="371"/>
                    </a:cubicBezTo>
                    <a:cubicBezTo>
                      <a:pt x="1278" y="1624"/>
                      <a:pt x="727" y="2827"/>
                      <a:pt x="0" y="3855"/>
                    </a:cubicBezTo>
                    <a:cubicBezTo>
                      <a:pt x="50" y="4281"/>
                      <a:pt x="126" y="4707"/>
                      <a:pt x="226" y="5158"/>
                    </a:cubicBezTo>
                    <a:cubicBezTo>
                      <a:pt x="1354" y="3855"/>
                      <a:pt x="2156" y="2326"/>
                      <a:pt x="2532" y="646"/>
                    </a:cubicBezTo>
                    <a:cubicBezTo>
                      <a:pt x="2582" y="371"/>
                      <a:pt x="2456" y="95"/>
                      <a:pt x="2181" y="20"/>
                    </a:cubicBezTo>
                    <a:cubicBezTo>
                      <a:pt x="2137" y="7"/>
                      <a:pt x="2092" y="1"/>
                      <a:pt x="20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7770175" y="1939025"/>
                <a:ext cx="643525" cy="853150"/>
              </a:xfrm>
              <a:custGeom>
                <a:rect b="b" l="l" r="r" t="t"/>
                <a:pathLst>
                  <a:path extrusionOk="0" h="34126" w="25741">
                    <a:moveTo>
                      <a:pt x="251" y="1"/>
                    </a:moveTo>
                    <a:lnTo>
                      <a:pt x="251" y="1"/>
                    </a:lnTo>
                    <a:cubicBezTo>
                      <a:pt x="1" y="6242"/>
                      <a:pt x="1104" y="11329"/>
                      <a:pt x="3961" y="14963"/>
                    </a:cubicBezTo>
                    <a:cubicBezTo>
                      <a:pt x="6968" y="17044"/>
                      <a:pt x="9374" y="18397"/>
                      <a:pt x="12958" y="18723"/>
                    </a:cubicBezTo>
                    <a:cubicBezTo>
                      <a:pt x="11354" y="22708"/>
                      <a:pt x="10377" y="26016"/>
                      <a:pt x="9450" y="30678"/>
                    </a:cubicBezTo>
                    <a:cubicBezTo>
                      <a:pt x="9349" y="31179"/>
                      <a:pt x="9575" y="31730"/>
                      <a:pt x="10001" y="32031"/>
                    </a:cubicBezTo>
                    <a:cubicBezTo>
                      <a:pt x="11505" y="33134"/>
                      <a:pt x="13059" y="33911"/>
                      <a:pt x="14663" y="34111"/>
                    </a:cubicBezTo>
                    <a:cubicBezTo>
                      <a:pt x="14724" y="34121"/>
                      <a:pt x="14786" y="34126"/>
                      <a:pt x="14847" y="34126"/>
                    </a:cubicBezTo>
                    <a:cubicBezTo>
                      <a:pt x="15259" y="34126"/>
                      <a:pt x="15654" y="33913"/>
                      <a:pt x="15916" y="33585"/>
                    </a:cubicBezTo>
                    <a:cubicBezTo>
                      <a:pt x="19750" y="28573"/>
                      <a:pt x="22758" y="23861"/>
                      <a:pt x="24963" y="17695"/>
                    </a:cubicBezTo>
                    <a:cubicBezTo>
                      <a:pt x="25740" y="15590"/>
                      <a:pt x="25014" y="13209"/>
                      <a:pt x="23209" y="11856"/>
                    </a:cubicBezTo>
                    <a:cubicBezTo>
                      <a:pt x="16843" y="7169"/>
                      <a:pt x="9023" y="3309"/>
                      <a:pt x="2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7877950" y="1989175"/>
                <a:ext cx="195525" cy="124575"/>
              </a:xfrm>
              <a:custGeom>
                <a:rect b="b" l="l" r="r" t="t"/>
                <a:pathLst>
                  <a:path extrusionOk="0" h="4983" w="7821">
                    <a:moveTo>
                      <a:pt x="928" y="0"/>
                    </a:moveTo>
                    <a:cubicBezTo>
                      <a:pt x="778" y="175"/>
                      <a:pt x="627" y="401"/>
                      <a:pt x="527" y="627"/>
                    </a:cubicBezTo>
                    <a:cubicBezTo>
                      <a:pt x="1" y="1980"/>
                      <a:pt x="1354" y="3784"/>
                      <a:pt x="3560" y="4637"/>
                    </a:cubicBezTo>
                    <a:cubicBezTo>
                      <a:pt x="4172" y="4876"/>
                      <a:pt x="4733" y="4983"/>
                      <a:pt x="5234" y="4983"/>
                    </a:cubicBezTo>
                    <a:cubicBezTo>
                      <a:pt x="6520" y="4983"/>
                      <a:pt x="7417" y="4282"/>
                      <a:pt x="7795" y="3308"/>
                    </a:cubicBezTo>
                    <a:cubicBezTo>
                      <a:pt x="7795" y="3258"/>
                      <a:pt x="7795" y="3208"/>
                      <a:pt x="7820" y="3158"/>
                    </a:cubicBezTo>
                    <a:cubicBezTo>
                      <a:pt x="5615" y="2055"/>
                      <a:pt x="3309" y="1003"/>
                      <a:pt x="9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7328450" y="1975375"/>
                <a:ext cx="67075" cy="158550"/>
              </a:xfrm>
              <a:custGeom>
                <a:rect b="b" l="l" r="r" t="t"/>
                <a:pathLst>
                  <a:path extrusionOk="0" h="6342" w="2683">
                    <a:moveTo>
                      <a:pt x="1479" y="1"/>
                    </a:moveTo>
                    <a:lnTo>
                      <a:pt x="1" y="2758"/>
                    </a:lnTo>
                    <a:lnTo>
                      <a:pt x="1379" y="6342"/>
                    </a:lnTo>
                    <a:cubicBezTo>
                      <a:pt x="1379" y="6342"/>
                      <a:pt x="2682" y="3635"/>
                      <a:pt x="2382" y="2682"/>
                    </a:cubicBezTo>
                    <a:cubicBezTo>
                      <a:pt x="2081" y="1730"/>
                      <a:pt x="1479" y="1"/>
                      <a:pt x="14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7478825" y="1939025"/>
                <a:ext cx="121575" cy="180500"/>
              </a:xfrm>
              <a:custGeom>
                <a:rect b="b" l="l" r="r" t="t"/>
                <a:pathLst>
                  <a:path extrusionOk="0" h="7220" w="4863">
                    <a:moveTo>
                      <a:pt x="1429" y="1"/>
                    </a:moveTo>
                    <a:cubicBezTo>
                      <a:pt x="1429" y="1"/>
                      <a:pt x="76" y="3159"/>
                      <a:pt x="26" y="4562"/>
                    </a:cubicBezTo>
                    <a:cubicBezTo>
                      <a:pt x="1" y="5966"/>
                      <a:pt x="1680" y="7219"/>
                      <a:pt x="1680" y="7219"/>
                    </a:cubicBezTo>
                    <a:lnTo>
                      <a:pt x="4863" y="602"/>
                    </a:lnTo>
                    <a:lnTo>
                      <a:pt x="142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2" name="Google Shape;752;p34"/>
              <p:cNvGrpSpPr/>
              <p:nvPr/>
            </p:nvGrpSpPr>
            <p:grpSpPr>
              <a:xfrm flipH="1" rot="1539062">
                <a:off x="6770448" y="1861765"/>
                <a:ext cx="243533" cy="553570"/>
                <a:chOff x="4024725" y="2970100"/>
                <a:chExt cx="190500" cy="432975"/>
              </a:xfrm>
            </p:grpSpPr>
            <p:sp>
              <p:nvSpPr>
                <p:cNvPr id="753" name="Google Shape;753;p34"/>
                <p:cNvSpPr/>
                <p:nvPr/>
              </p:nvSpPr>
              <p:spPr>
                <a:xfrm>
                  <a:off x="4024725" y="2970100"/>
                  <a:ext cx="190500" cy="432975"/>
                </a:xfrm>
                <a:custGeom>
                  <a:rect b="b" l="l" r="r" t="t"/>
                  <a:pathLst>
                    <a:path extrusionOk="0" h="17319" w="7620">
                      <a:moveTo>
                        <a:pt x="4938" y="1"/>
                      </a:moveTo>
                      <a:cubicBezTo>
                        <a:pt x="4011" y="51"/>
                        <a:pt x="3083" y="76"/>
                        <a:pt x="2156" y="126"/>
                      </a:cubicBezTo>
                      <a:cubicBezTo>
                        <a:pt x="1713" y="126"/>
                        <a:pt x="1729" y="803"/>
                        <a:pt x="2158" y="803"/>
                      </a:cubicBezTo>
                      <a:cubicBezTo>
                        <a:pt x="2166" y="803"/>
                        <a:pt x="2173" y="803"/>
                        <a:pt x="2181" y="803"/>
                      </a:cubicBezTo>
                      <a:lnTo>
                        <a:pt x="2507" y="803"/>
                      </a:lnTo>
                      <a:lnTo>
                        <a:pt x="1981" y="5364"/>
                      </a:lnTo>
                      <a:cubicBezTo>
                        <a:pt x="1680" y="5439"/>
                        <a:pt x="1404" y="5539"/>
                        <a:pt x="1179" y="5640"/>
                      </a:cubicBezTo>
                      <a:cubicBezTo>
                        <a:pt x="427" y="5965"/>
                        <a:pt x="1" y="6742"/>
                        <a:pt x="151" y="7544"/>
                      </a:cubicBezTo>
                      <a:lnTo>
                        <a:pt x="452" y="9274"/>
                      </a:lnTo>
                      <a:lnTo>
                        <a:pt x="1454" y="15113"/>
                      </a:lnTo>
                      <a:lnTo>
                        <a:pt x="1680" y="16341"/>
                      </a:lnTo>
                      <a:cubicBezTo>
                        <a:pt x="1780" y="16868"/>
                        <a:pt x="2256" y="17269"/>
                        <a:pt x="2808" y="17294"/>
                      </a:cubicBezTo>
                      <a:lnTo>
                        <a:pt x="5916" y="17319"/>
                      </a:lnTo>
                      <a:cubicBezTo>
                        <a:pt x="6542" y="17319"/>
                        <a:pt x="7043" y="16843"/>
                        <a:pt x="7094" y="16241"/>
                      </a:cubicBezTo>
                      <a:lnTo>
                        <a:pt x="7169" y="14988"/>
                      </a:lnTo>
                      <a:lnTo>
                        <a:pt x="7495" y="9048"/>
                      </a:lnTo>
                      <a:lnTo>
                        <a:pt x="7570" y="7269"/>
                      </a:lnTo>
                      <a:cubicBezTo>
                        <a:pt x="7620" y="6517"/>
                        <a:pt x="7169" y="5815"/>
                        <a:pt x="6467" y="5539"/>
                      </a:cubicBezTo>
                      <a:cubicBezTo>
                        <a:pt x="6216" y="5439"/>
                        <a:pt x="5916" y="5364"/>
                        <a:pt x="5590" y="5289"/>
                      </a:cubicBezTo>
                      <a:lnTo>
                        <a:pt x="4637" y="727"/>
                      </a:lnTo>
                      <a:cubicBezTo>
                        <a:pt x="4738" y="727"/>
                        <a:pt x="4863" y="702"/>
                        <a:pt x="4963" y="702"/>
                      </a:cubicBezTo>
                      <a:cubicBezTo>
                        <a:pt x="5414" y="702"/>
                        <a:pt x="5389" y="1"/>
                        <a:pt x="49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4036000" y="3194400"/>
                  <a:ext cx="176100" cy="153550"/>
                </a:xfrm>
                <a:custGeom>
                  <a:rect b="b" l="l" r="r" t="t"/>
                  <a:pathLst>
                    <a:path extrusionOk="0" h="6142" w="7044">
                      <a:moveTo>
                        <a:pt x="4689" y="1"/>
                      </a:moveTo>
                      <a:cubicBezTo>
                        <a:pt x="3120" y="1"/>
                        <a:pt x="1555" y="101"/>
                        <a:pt x="1" y="302"/>
                      </a:cubicBezTo>
                      <a:lnTo>
                        <a:pt x="1003" y="6141"/>
                      </a:lnTo>
                      <a:cubicBezTo>
                        <a:pt x="2176" y="6002"/>
                        <a:pt x="3349" y="5930"/>
                        <a:pt x="4522" y="5930"/>
                      </a:cubicBezTo>
                      <a:cubicBezTo>
                        <a:pt x="5254" y="5930"/>
                        <a:pt x="5986" y="5958"/>
                        <a:pt x="6718" y="6016"/>
                      </a:cubicBezTo>
                      <a:lnTo>
                        <a:pt x="7044" y="76"/>
                      </a:lnTo>
                      <a:cubicBezTo>
                        <a:pt x="6258" y="26"/>
                        <a:pt x="5473" y="1"/>
                        <a:pt x="46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4051675" y="3142875"/>
                  <a:ext cx="71375" cy="131425"/>
                </a:xfrm>
                <a:custGeom>
                  <a:rect b="b" l="l" r="r" t="t"/>
                  <a:pathLst>
                    <a:path extrusionOk="0" h="5257" w="2855">
                      <a:moveTo>
                        <a:pt x="1182" y="0"/>
                      </a:moveTo>
                      <a:cubicBezTo>
                        <a:pt x="1148" y="0"/>
                        <a:pt x="1114" y="3"/>
                        <a:pt x="1078" y="7"/>
                      </a:cubicBezTo>
                      <a:cubicBezTo>
                        <a:pt x="0" y="132"/>
                        <a:pt x="401" y="4944"/>
                        <a:pt x="1229" y="5245"/>
                      </a:cubicBezTo>
                      <a:cubicBezTo>
                        <a:pt x="1250" y="5253"/>
                        <a:pt x="1271" y="5256"/>
                        <a:pt x="1292" y="5256"/>
                      </a:cubicBezTo>
                      <a:cubicBezTo>
                        <a:pt x="2083" y="5256"/>
                        <a:pt x="2855" y="0"/>
                        <a:pt x="118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6" name="Google Shape;756;p34"/>
            <p:cNvGrpSpPr/>
            <p:nvPr/>
          </p:nvGrpSpPr>
          <p:grpSpPr>
            <a:xfrm flipH="1" rot="4499925">
              <a:off x="7378033" y="1050492"/>
              <a:ext cx="1050054" cy="866638"/>
              <a:chOff x="4262825" y="982625"/>
              <a:chExt cx="875350" cy="722450"/>
            </a:xfrm>
          </p:grpSpPr>
          <p:sp>
            <p:nvSpPr>
              <p:cNvPr id="757" name="Google Shape;757;p34"/>
              <p:cNvSpPr/>
              <p:nvPr/>
            </p:nvSpPr>
            <p:spPr>
              <a:xfrm>
                <a:off x="4517225" y="1071450"/>
                <a:ext cx="471825" cy="619225"/>
              </a:xfrm>
              <a:custGeom>
                <a:rect b="b" l="l" r="r" t="t"/>
                <a:pathLst>
                  <a:path extrusionOk="0" h="24769" w="18873">
                    <a:moveTo>
                      <a:pt x="1429" y="107"/>
                    </a:moveTo>
                    <a:cubicBezTo>
                      <a:pt x="2055" y="107"/>
                      <a:pt x="3283" y="1059"/>
                      <a:pt x="4937" y="2813"/>
                    </a:cubicBezTo>
                    <a:cubicBezTo>
                      <a:pt x="6867" y="4868"/>
                      <a:pt x="9148" y="7801"/>
                      <a:pt x="11354" y="11084"/>
                    </a:cubicBezTo>
                    <a:cubicBezTo>
                      <a:pt x="15840" y="17701"/>
                      <a:pt x="18722" y="23891"/>
                      <a:pt x="17669" y="24593"/>
                    </a:cubicBezTo>
                    <a:cubicBezTo>
                      <a:pt x="17608" y="24635"/>
                      <a:pt x="17532" y="24656"/>
                      <a:pt x="17441" y="24656"/>
                    </a:cubicBezTo>
                    <a:cubicBezTo>
                      <a:pt x="16829" y="24656"/>
                      <a:pt x="15572" y="23708"/>
                      <a:pt x="13935" y="21961"/>
                    </a:cubicBezTo>
                    <a:cubicBezTo>
                      <a:pt x="12005" y="19881"/>
                      <a:pt x="9724" y="16949"/>
                      <a:pt x="7494" y="13691"/>
                    </a:cubicBezTo>
                    <a:cubicBezTo>
                      <a:pt x="3033" y="7074"/>
                      <a:pt x="150" y="883"/>
                      <a:pt x="1178" y="157"/>
                    </a:cubicBezTo>
                    <a:cubicBezTo>
                      <a:pt x="1253" y="132"/>
                      <a:pt x="1328" y="107"/>
                      <a:pt x="1429" y="107"/>
                    </a:cubicBezTo>
                    <a:close/>
                    <a:moveTo>
                      <a:pt x="1419" y="1"/>
                    </a:moveTo>
                    <a:cubicBezTo>
                      <a:pt x="1308" y="1"/>
                      <a:pt x="1211" y="26"/>
                      <a:pt x="1128" y="81"/>
                    </a:cubicBezTo>
                    <a:cubicBezTo>
                      <a:pt x="0" y="833"/>
                      <a:pt x="2757" y="6848"/>
                      <a:pt x="7419" y="13741"/>
                    </a:cubicBezTo>
                    <a:cubicBezTo>
                      <a:pt x="9624" y="17024"/>
                      <a:pt x="11905" y="19956"/>
                      <a:pt x="13860" y="22036"/>
                    </a:cubicBezTo>
                    <a:cubicBezTo>
                      <a:pt x="14862" y="23089"/>
                      <a:pt x="16567" y="24768"/>
                      <a:pt x="17444" y="24768"/>
                    </a:cubicBezTo>
                    <a:cubicBezTo>
                      <a:pt x="17569" y="24768"/>
                      <a:pt x="17644" y="24743"/>
                      <a:pt x="17745" y="24693"/>
                    </a:cubicBezTo>
                    <a:cubicBezTo>
                      <a:pt x="18872" y="23916"/>
                      <a:pt x="16090" y="17926"/>
                      <a:pt x="11454" y="11034"/>
                    </a:cubicBezTo>
                    <a:cubicBezTo>
                      <a:pt x="9223" y="7751"/>
                      <a:pt x="6943" y="4793"/>
                      <a:pt x="5013" y="2738"/>
                    </a:cubicBezTo>
                    <a:cubicBezTo>
                      <a:pt x="4009" y="1667"/>
                      <a:pt x="2310" y="1"/>
                      <a:pt x="1419"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4406950" y="1203225"/>
                <a:ext cx="686725" cy="355250"/>
              </a:xfrm>
              <a:custGeom>
                <a:rect b="b" l="l" r="r" t="t"/>
                <a:pathLst>
                  <a:path extrusionOk="0" h="14210" w="27469">
                    <a:moveTo>
                      <a:pt x="1579" y="99"/>
                    </a:moveTo>
                    <a:cubicBezTo>
                      <a:pt x="3684" y="99"/>
                      <a:pt x="9073" y="2079"/>
                      <a:pt x="14912" y="5036"/>
                    </a:cubicBezTo>
                    <a:cubicBezTo>
                      <a:pt x="18421" y="6841"/>
                      <a:pt x="21604" y="8745"/>
                      <a:pt x="23885" y="10400"/>
                    </a:cubicBezTo>
                    <a:cubicBezTo>
                      <a:pt x="26115" y="12054"/>
                      <a:pt x="27243" y="13282"/>
                      <a:pt x="26968" y="13808"/>
                    </a:cubicBezTo>
                    <a:cubicBezTo>
                      <a:pt x="26863" y="14013"/>
                      <a:pt x="26562" y="14111"/>
                      <a:pt x="26097" y="14111"/>
                    </a:cubicBezTo>
                    <a:cubicBezTo>
                      <a:pt x="24008" y="14111"/>
                      <a:pt x="18605" y="12144"/>
                      <a:pt x="12782" y="9171"/>
                    </a:cubicBezTo>
                    <a:cubicBezTo>
                      <a:pt x="5664" y="5537"/>
                      <a:pt x="150" y="1527"/>
                      <a:pt x="727" y="399"/>
                    </a:cubicBezTo>
                    <a:cubicBezTo>
                      <a:pt x="827" y="199"/>
                      <a:pt x="1128" y="99"/>
                      <a:pt x="1579" y="99"/>
                    </a:cubicBezTo>
                    <a:close/>
                    <a:moveTo>
                      <a:pt x="1614" y="1"/>
                    </a:moveTo>
                    <a:cubicBezTo>
                      <a:pt x="1090" y="1"/>
                      <a:pt x="749" y="113"/>
                      <a:pt x="627" y="349"/>
                    </a:cubicBezTo>
                    <a:cubicBezTo>
                      <a:pt x="0" y="1577"/>
                      <a:pt x="5338" y="5487"/>
                      <a:pt x="12732" y="9272"/>
                    </a:cubicBezTo>
                    <a:cubicBezTo>
                      <a:pt x="18697" y="12304"/>
                      <a:pt x="23935" y="14209"/>
                      <a:pt x="26065" y="14209"/>
                    </a:cubicBezTo>
                    <a:cubicBezTo>
                      <a:pt x="26592" y="14209"/>
                      <a:pt x="26943" y="14109"/>
                      <a:pt x="27068" y="13858"/>
                    </a:cubicBezTo>
                    <a:cubicBezTo>
                      <a:pt x="27469" y="13056"/>
                      <a:pt x="25288" y="11302"/>
                      <a:pt x="23960" y="10324"/>
                    </a:cubicBezTo>
                    <a:cubicBezTo>
                      <a:pt x="21679" y="8645"/>
                      <a:pt x="18471" y="6740"/>
                      <a:pt x="14937" y="4936"/>
                    </a:cubicBezTo>
                    <a:cubicBezTo>
                      <a:pt x="8994" y="1893"/>
                      <a:pt x="3762" y="1"/>
                      <a:pt x="1614"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5043525" y="1301550"/>
                <a:ext cx="94650" cy="94625"/>
              </a:xfrm>
              <a:custGeom>
                <a:rect b="b" l="l" r="r" t="t"/>
                <a:pathLst>
                  <a:path extrusionOk="0" h="3785" w="3786">
                    <a:moveTo>
                      <a:pt x="1881" y="0"/>
                    </a:moveTo>
                    <a:lnTo>
                      <a:pt x="1229" y="1228"/>
                    </a:lnTo>
                    <a:lnTo>
                      <a:pt x="1" y="1905"/>
                    </a:lnTo>
                    <a:lnTo>
                      <a:pt x="1229" y="2557"/>
                    </a:lnTo>
                    <a:lnTo>
                      <a:pt x="1906" y="3785"/>
                    </a:lnTo>
                    <a:lnTo>
                      <a:pt x="2582" y="2557"/>
                    </a:lnTo>
                    <a:lnTo>
                      <a:pt x="3785" y="1880"/>
                    </a:lnTo>
                    <a:lnTo>
                      <a:pt x="2557" y="1228"/>
                    </a:lnTo>
                    <a:lnTo>
                      <a:pt x="188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4298550" y="982625"/>
                <a:ext cx="94625" cy="94000"/>
              </a:xfrm>
              <a:custGeom>
                <a:rect b="b" l="l" r="r" t="t"/>
                <a:pathLst>
                  <a:path extrusionOk="0" h="3760" w="3785">
                    <a:moveTo>
                      <a:pt x="1880" y="0"/>
                    </a:moveTo>
                    <a:lnTo>
                      <a:pt x="1228" y="1228"/>
                    </a:lnTo>
                    <a:lnTo>
                      <a:pt x="0" y="1905"/>
                    </a:lnTo>
                    <a:lnTo>
                      <a:pt x="1228" y="2557"/>
                    </a:lnTo>
                    <a:lnTo>
                      <a:pt x="1905" y="3760"/>
                    </a:lnTo>
                    <a:lnTo>
                      <a:pt x="2557" y="2557"/>
                    </a:lnTo>
                    <a:lnTo>
                      <a:pt x="3785" y="1880"/>
                    </a:lnTo>
                    <a:lnTo>
                      <a:pt x="2557" y="1203"/>
                    </a:lnTo>
                    <a:lnTo>
                      <a:pt x="18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5069225" y="1640525"/>
                <a:ext cx="64550" cy="64550"/>
              </a:xfrm>
              <a:custGeom>
                <a:rect b="b" l="l" r="r" t="t"/>
                <a:pathLst>
                  <a:path extrusionOk="0" h="2582" w="2582">
                    <a:moveTo>
                      <a:pt x="1279" y="0"/>
                    </a:moveTo>
                    <a:lnTo>
                      <a:pt x="828" y="852"/>
                    </a:lnTo>
                    <a:lnTo>
                      <a:pt x="0" y="1304"/>
                    </a:lnTo>
                    <a:lnTo>
                      <a:pt x="853" y="1755"/>
                    </a:lnTo>
                    <a:lnTo>
                      <a:pt x="1304" y="2582"/>
                    </a:lnTo>
                    <a:lnTo>
                      <a:pt x="1755" y="1755"/>
                    </a:lnTo>
                    <a:lnTo>
                      <a:pt x="2582" y="1278"/>
                    </a:lnTo>
                    <a:lnTo>
                      <a:pt x="1755" y="827"/>
                    </a:lnTo>
                    <a:lnTo>
                      <a:pt x="12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4262825" y="1176225"/>
                <a:ext cx="63950" cy="64575"/>
              </a:xfrm>
              <a:custGeom>
                <a:rect b="b" l="l" r="r" t="t"/>
                <a:pathLst>
                  <a:path extrusionOk="0" h="2583" w="2558">
                    <a:moveTo>
                      <a:pt x="1279" y="1"/>
                    </a:moveTo>
                    <a:lnTo>
                      <a:pt x="828" y="853"/>
                    </a:lnTo>
                    <a:lnTo>
                      <a:pt x="1" y="1304"/>
                    </a:lnTo>
                    <a:lnTo>
                      <a:pt x="828" y="1755"/>
                    </a:lnTo>
                    <a:lnTo>
                      <a:pt x="1304" y="2582"/>
                    </a:lnTo>
                    <a:lnTo>
                      <a:pt x="1730" y="1755"/>
                    </a:lnTo>
                    <a:lnTo>
                      <a:pt x="2557" y="1279"/>
                    </a:lnTo>
                    <a:lnTo>
                      <a:pt x="1730" y="828"/>
                    </a:lnTo>
                    <a:lnTo>
                      <a:pt x="127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4680125" y="1053425"/>
                <a:ext cx="64550" cy="64550"/>
              </a:xfrm>
              <a:custGeom>
                <a:rect b="b" l="l" r="r" t="t"/>
                <a:pathLst>
                  <a:path extrusionOk="0" h="2582" w="2582">
                    <a:moveTo>
                      <a:pt x="1279" y="0"/>
                    </a:moveTo>
                    <a:lnTo>
                      <a:pt x="828" y="828"/>
                    </a:lnTo>
                    <a:lnTo>
                      <a:pt x="0" y="1304"/>
                    </a:lnTo>
                    <a:lnTo>
                      <a:pt x="828" y="1755"/>
                    </a:lnTo>
                    <a:lnTo>
                      <a:pt x="1304" y="2582"/>
                    </a:lnTo>
                    <a:lnTo>
                      <a:pt x="1755" y="1730"/>
                    </a:lnTo>
                    <a:lnTo>
                      <a:pt x="2582" y="1279"/>
                    </a:lnTo>
                    <a:lnTo>
                      <a:pt x="1730" y="828"/>
                    </a:lnTo>
                    <a:lnTo>
                      <a:pt x="127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4" name="Google Shape;764;p34"/>
            <p:cNvGrpSpPr/>
            <p:nvPr/>
          </p:nvGrpSpPr>
          <p:grpSpPr>
            <a:xfrm flipH="1" rot="-431665">
              <a:off x="7313362" y="1926409"/>
              <a:ext cx="241387" cy="58924"/>
              <a:chOff x="4294125" y="1000150"/>
              <a:chExt cx="206775" cy="50475"/>
            </a:xfrm>
          </p:grpSpPr>
          <p:sp>
            <p:nvSpPr>
              <p:cNvPr id="765" name="Google Shape;765;p34"/>
              <p:cNvSpPr/>
              <p:nvPr/>
            </p:nvSpPr>
            <p:spPr>
              <a:xfrm>
                <a:off x="4436975" y="1000150"/>
                <a:ext cx="63925" cy="19025"/>
              </a:xfrm>
              <a:custGeom>
                <a:rect b="b" l="l" r="r" t="t"/>
                <a:pathLst>
                  <a:path extrusionOk="0" h="761" w="2557">
                    <a:moveTo>
                      <a:pt x="1577" y="1"/>
                    </a:moveTo>
                    <a:cubicBezTo>
                      <a:pt x="1080" y="1"/>
                      <a:pt x="587" y="123"/>
                      <a:pt x="126" y="353"/>
                    </a:cubicBezTo>
                    <a:cubicBezTo>
                      <a:pt x="25" y="404"/>
                      <a:pt x="0" y="579"/>
                      <a:pt x="76" y="654"/>
                    </a:cubicBezTo>
                    <a:cubicBezTo>
                      <a:pt x="122" y="731"/>
                      <a:pt x="187" y="761"/>
                      <a:pt x="253" y="761"/>
                    </a:cubicBezTo>
                    <a:cubicBezTo>
                      <a:pt x="295" y="761"/>
                      <a:pt x="337" y="749"/>
                      <a:pt x="376" y="729"/>
                    </a:cubicBezTo>
                    <a:cubicBezTo>
                      <a:pt x="733" y="543"/>
                      <a:pt x="1129" y="453"/>
                      <a:pt x="1527" y="453"/>
                    </a:cubicBezTo>
                    <a:cubicBezTo>
                      <a:pt x="1772" y="453"/>
                      <a:pt x="2017" y="487"/>
                      <a:pt x="2256" y="554"/>
                    </a:cubicBezTo>
                    <a:cubicBezTo>
                      <a:pt x="2269" y="557"/>
                      <a:pt x="2282" y="558"/>
                      <a:pt x="2296" y="558"/>
                    </a:cubicBezTo>
                    <a:cubicBezTo>
                      <a:pt x="2407" y="558"/>
                      <a:pt x="2509" y="468"/>
                      <a:pt x="2532" y="378"/>
                    </a:cubicBezTo>
                    <a:cubicBezTo>
                      <a:pt x="2557" y="253"/>
                      <a:pt x="2457" y="128"/>
                      <a:pt x="2356" y="103"/>
                    </a:cubicBezTo>
                    <a:cubicBezTo>
                      <a:pt x="2098" y="34"/>
                      <a:pt x="1837" y="1"/>
                      <a:pt x="1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4294125" y="1025875"/>
                <a:ext cx="62675" cy="24750"/>
              </a:xfrm>
              <a:custGeom>
                <a:rect b="b" l="l" r="r" t="t"/>
                <a:pathLst>
                  <a:path extrusionOk="0" h="990" w="2507">
                    <a:moveTo>
                      <a:pt x="1923" y="1"/>
                    </a:moveTo>
                    <a:cubicBezTo>
                      <a:pt x="1296" y="1"/>
                      <a:pt x="671" y="203"/>
                      <a:pt x="150" y="578"/>
                    </a:cubicBezTo>
                    <a:cubicBezTo>
                      <a:pt x="50" y="628"/>
                      <a:pt x="0" y="778"/>
                      <a:pt x="75" y="878"/>
                    </a:cubicBezTo>
                    <a:cubicBezTo>
                      <a:pt x="125" y="945"/>
                      <a:pt x="209" y="990"/>
                      <a:pt x="289" y="990"/>
                    </a:cubicBezTo>
                    <a:cubicBezTo>
                      <a:pt x="329" y="990"/>
                      <a:pt x="368" y="979"/>
                      <a:pt x="401" y="953"/>
                    </a:cubicBezTo>
                    <a:cubicBezTo>
                      <a:pt x="826" y="635"/>
                      <a:pt x="1377" y="460"/>
                      <a:pt x="1917" y="460"/>
                    </a:cubicBezTo>
                    <a:cubicBezTo>
                      <a:pt x="2014" y="460"/>
                      <a:pt x="2110" y="466"/>
                      <a:pt x="2206" y="477"/>
                    </a:cubicBezTo>
                    <a:cubicBezTo>
                      <a:pt x="2331" y="477"/>
                      <a:pt x="2456" y="427"/>
                      <a:pt x="2481" y="302"/>
                    </a:cubicBezTo>
                    <a:cubicBezTo>
                      <a:pt x="2506" y="202"/>
                      <a:pt x="2431" y="51"/>
                      <a:pt x="2306" y="26"/>
                    </a:cubicBezTo>
                    <a:cubicBezTo>
                      <a:pt x="2179" y="9"/>
                      <a:pt x="2051" y="1"/>
                      <a:pt x="1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35"/>
          <p:cNvSpPr txBox="1"/>
          <p:nvPr>
            <p:ph type="ctrTitle"/>
          </p:nvPr>
        </p:nvSpPr>
        <p:spPr>
          <a:xfrm>
            <a:off x="713250" y="323824"/>
            <a:ext cx="7717500" cy="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need alcohol?</a:t>
            </a:r>
            <a:endParaRPr/>
          </a:p>
        </p:txBody>
      </p:sp>
      <p:sp>
        <p:nvSpPr>
          <p:cNvPr id="772" name="Google Shape;772;p35"/>
          <p:cNvSpPr txBox="1"/>
          <p:nvPr>
            <p:ph idx="3" type="subTitle"/>
          </p:nvPr>
        </p:nvSpPr>
        <p:spPr>
          <a:xfrm>
            <a:off x="6239202" y="2598709"/>
            <a:ext cx="2541300" cy="77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Comfort in conventional routine</a:t>
            </a:r>
            <a:endParaRPr/>
          </a:p>
        </p:txBody>
      </p:sp>
      <p:sp>
        <p:nvSpPr>
          <p:cNvPr id="773" name="Google Shape;773;p35"/>
          <p:cNvSpPr txBox="1"/>
          <p:nvPr>
            <p:ph idx="4" type="subTitle"/>
          </p:nvPr>
        </p:nvSpPr>
        <p:spPr>
          <a:xfrm>
            <a:off x="4016725" y="2598709"/>
            <a:ext cx="21660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Habits</a:t>
            </a:r>
            <a:endParaRPr sz="1600"/>
          </a:p>
        </p:txBody>
      </p:sp>
      <p:sp>
        <p:nvSpPr>
          <p:cNvPr id="774" name="Google Shape;774;p35"/>
          <p:cNvSpPr txBox="1"/>
          <p:nvPr>
            <p:ph idx="5" type="subTitle"/>
          </p:nvPr>
        </p:nvSpPr>
        <p:spPr>
          <a:xfrm>
            <a:off x="6239202" y="3734946"/>
            <a:ext cx="2541300" cy="77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others depend on alcohol and develop the same belief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75" name="Google Shape;775;p35"/>
          <p:cNvSpPr txBox="1"/>
          <p:nvPr>
            <p:ph idx="6" type="subTitle"/>
          </p:nvPr>
        </p:nvSpPr>
        <p:spPr>
          <a:xfrm>
            <a:off x="4016725" y="3734946"/>
            <a:ext cx="21660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Social Norms</a:t>
            </a:r>
            <a:endParaRPr sz="1600"/>
          </a:p>
        </p:txBody>
      </p:sp>
      <p:grpSp>
        <p:nvGrpSpPr>
          <p:cNvPr id="776" name="Google Shape;776;p35"/>
          <p:cNvGrpSpPr/>
          <p:nvPr/>
        </p:nvGrpSpPr>
        <p:grpSpPr>
          <a:xfrm>
            <a:off x="2923120" y="3653462"/>
            <a:ext cx="968757" cy="939367"/>
            <a:chOff x="2230100" y="1079600"/>
            <a:chExt cx="496875" cy="481850"/>
          </a:xfrm>
        </p:grpSpPr>
        <p:sp>
          <p:nvSpPr>
            <p:cNvPr id="777" name="Google Shape;777;p35"/>
            <p:cNvSpPr/>
            <p:nvPr/>
          </p:nvSpPr>
          <p:spPr>
            <a:xfrm>
              <a:off x="2230100" y="1079600"/>
              <a:ext cx="496875" cy="481850"/>
            </a:xfrm>
            <a:custGeom>
              <a:rect b="b" l="l" r="r" t="t"/>
              <a:pathLst>
                <a:path extrusionOk="0" h="19274" w="19875">
                  <a:moveTo>
                    <a:pt x="11003" y="0"/>
                  </a:moveTo>
                  <a:cubicBezTo>
                    <a:pt x="5439" y="0"/>
                    <a:pt x="0" y="3659"/>
                    <a:pt x="0" y="9223"/>
                  </a:cubicBezTo>
                  <a:cubicBezTo>
                    <a:pt x="0" y="14762"/>
                    <a:pt x="4486" y="19274"/>
                    <a:pt x="10050" y="19274"/>
                  </a:cubicBezTo>
                  <a:cubicBezTo>
                    <a:pt x="15589" y="19274"/>
                    <a:pt x="19875" y="16817"/>
                    <a:pt x="19875" y="11279"/>
                  </a:cubicBezTo>
                  <a:cubicBezTo>
                    <a:pt x="19875" y="5715"/>
                    <a:pt x="16542" y="0"/>
                    <a:pt x="1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5"/>
            <p:cNvSpPr/>
            <p:nvPr/>
          </p:nvSpPr>
          <p:spPr>
            <a:xfrm>
              <a:off x="2290250" y="1138500"/>
              <a:ext cx="376575" cy="364050"/>
            </a:xfrm>
            <a:custGeom>
              <a:rect b="b" l="l" r="r" t="t"/>
              <a:pathLst>
                <a:path extrusionOk="0" h="14562" w="15063">
                  <a:moveTo>
                    <a:pt x="8321" y="0"/>
                  </a:moveTo>
                  <a:cubicBezTo>
                    <a:pt x="4136" y="0"/>
                    <a:pt x="0" y="2757"/>
                    <a:pt x="0" y="6968"/>
                  </a:cubicBezTo>
                  <a:cubicBezTo>
                    <a:pt x="0" y="11153"/>
                    <a:pt x="3409" y="14562"/>
                    <a:pt x="7619" y="14562"/>
                  </a:cubicBezTo>
                  <a:cubicBezTo>
                    <a:pt x="11805" y="14562"/>
                    <a:pt x="15063" y="12707"/>
                    <a:pt x="15063" y="8522"/>
                  </a:cubicBezTo>
                  <a:cubicBezTo>
                    <a:pt x="15063" y="4311"/>
                    <a:pt x="12532"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9" name="Google Shape;779;p35"/>
          <p:cNvSpPr txBox="1"/>
          <p:nvPr>
            <p:ph idx="2" type="subTitle"/>
          </p:nvPr>
        </p:nvSpPr>
        <p:spPr>
          <a:xfrm>
            <a:off x="3584375" y="1461263"/>
            <a:ext cx="2904900" cy="77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Escapism</a:t>
            </a:r>
            <a:endParaRPr sz="1600"/>
          </a:p>
        </p:txBody>
      </p:sp>
      <p:sp>
        <p:nvSpPr>
          <p:cNvPr id="780" name="Google Shape;780;p35"/>
          <p:cNvSpPr txBox="1"/>
          <p:nvPr>
            <p:ph idx="1" type="subTitle"/>
          </p:nvPr>
        </p:nvSpPr>
        <p:spPr>
          <a:xfrm>
            <a:off x="6239202" y="1462419"/>
            <a:ext cx="2541300" cy="77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Accept the delusion that they’re free from their responsibilities</a:t>
            </a:r>
            <a:endParaRPr/>
          </a:p>
        </p:txBody>
      </p:sp>
      <p:grpSp>
        <p:nvGrpSpPr>
          <p:cNvPr id="781" name="Google Shape;781;p35"/>
          <p:cNvGrpSpPr/>
          <p:nvPr/>
        </p:nvGrpSpPr>
        <p:grpSpPr>
          <a:xfrm>
            <a:off x="2923120" y="1380960"/>
            <a:ext cx="968757" cy="939318"/>
            <a:chOff x="2230100" y="1079600"/>
            <a:chExt cx="496875" cy="481850"/>
          </a:xfrm>
        </p:grpSpPr>
        <p:sp>
          <p:nvSpPr>
            <p:cNvPr id="782" name="Google Shape;782;p35"/>
            <p:cNvSpPr/>
            <p:nvPr/>
          </p:nvSpPr>
          <p:spPr>
            <a:xfrm>
              <a:off x="2230100" y="1079600"/>
              <a:ext cx="496875" cy="481850"/>
            </a:xfrm>
            <a:custGeom>
              <a:rect b="b" l="l" r="r" t="t"/>
              <a:pathLst>
                <a:path extrusionOk="0" h="19274" w="19875">
                  <a:moveTo>
                    <a:pt x="11003" y="0"/>
                  </a:moveTo>
                  <a:cubicBezTo>
                    <a:pt x="5439" y="0"/>
                    <a:pt x="0" y="3659"/>
                    <a:pt x="0" y="9223"/>
                  </a:cubicBezTo>
                  <a:cubicBezTo>
                    <a:pt x="0" y="14762"/>
                    <a:pt x="4486" y="19274"/>
                    <a:pt x="10050" y="19274"/>
                  </a:cubicBezTo>
                  <a:cubicBezTo>
                    <a:pt x="15589" y="19274"/>
                    <a:pt x="19875" y="16817"/>
                    <a:pt x="19875" y="11279"/>
                  </a:cubicBezTo>
                  <a:cubicBezTo>
                    <a:pt x="19875" y="5715"/>
                    <a:pt x="16542" y="0"/>
                    <a:pt x="1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5"/>
            <p:cNvSpPr/>
            <p:nvPr/>
          </p:nvSpPr>
          <p:spPr>
            <a:xfrm>
              <a:off x="2290250" y="1138500"/>
              <a:ext cx="376575" cy="364050"/>
            </a:xfrm>
            <a:custGeom>
              <a:rect b="b" l="l" r="r" t="t"/>
              <a:pathLst>
                <a:path extrusionOk="0" h="14562" w="15063">
                  <a:moveTo>
                    <a:pt x="8321" y="0"/>
                  </a:moveTo>
                  <a:cubicBezTo>
                    <a:pt x="4136" y="0"/>
                    <a:pt x="0" y="2757"/>
                    <a:pt x="0" y="6968"/>
                  </a:cubicBezTo>
                  <a:cubicBezTo>
                    <a:pt x="0" y="11153"/>
                    <a:pt x="3409" y="14562"/>
                    <a:pt x="7619" y="14562"/>
                  </a:cubicBezTo>
                  <a:cubicBezTo>
                    <a:pt x="11805" y="14562"/>
                    <a:pt x="15063" y="12707"/>
                    <a:pt x="15063" y="8522"/>
                  </a:cubicBezTo>
                  <a:cubicBezTo>
                    <a:pt x="15063" y="4311"/>
                    <a:pt x="12532"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35"/>
          <p:cNvGrpSpPr/>
          <p:nvPr/>
        </p:nvGrpSpPr>
        <p:grpSpPr>
          <a:xfrm flipH="1">
            <a:off x="2923120" y="2517226"/>
            <a:ext cx="968757" cy="939367"/>
            <a:chOff x="2230100" y="1079600"/>
            <a:chExt cx="496875" cy="481850"/>
          </a:xfrm>
        </p:grpSpPr>
        <p:sp>
          <p:nvSpPr>
            <p:cNvPr id="785" name="Google Shape;785;p35"/>
            <p:cNvSpPr/>
            <p:nvPr/>
          </p:nvSpPr>
          <p:spPr>
            <a:xfrm>
              <a:off x="2230100" y="1079600"/>
              <a:ext cx="496875" cy="481850"/>
            </a:xfrm>
            <a:custGeom>
              <a:rect b="b" l="l" r="r" t="t"/>
              <a:pathLst>
                <a:path extrusionOk="0" h="19274" w="19875">
                  <a:moveTo>
                    <a:pt x="11003" y="0"/>
                  </a:moveTo>
                  <a:cubicBezTo>
                    <a:pt x="5439" y="0"/>
                    <a:pt x="0" y="3659"/>
                    <a:pt x="0" y="9223"/>
                  </a:cubicBezTo>
                  <a:cubicBezTo>
                    <a:pt x="0" y="14762"/>
                    <a:pt x="4486" y="19274"/>
                    <a:pt x="10050" y="19274"/>
                  </a:cubicBezTo>
                  <a:cubicBezTo>
                    <a:pt x="15589" y="19274"/>
                    <a:pt x="19875" y="16817"/>
                    <a:pt x="19875" y="11279"/>
                  </a:cubicBezTo>
                  <a:cubicBezTo>
                    <a:pt x="19875" y="5715"/>
                    <a:pt x="16542" y="0"/>
                    <a:pt x="1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5"/>
            <p:cNvSpPr/>
            <p:nvPr/>
          </p:nvSpPr>
          <p:spPr>
            <a:xfrm>
              <a:off x="2290250" y="1138500"/>
              <a:ext cx="376575" cy="364050"/>
            </a:xfrm>
            <a:custGeom>
              <a:rect b="b" l="l" r="r" t="t"/>
              <a:pathLst>
                <a:path extrusionOk="0" h="14562" w="15063">
                  <a:moveTo>
                    <a:pt x="8321" y="0"/>
                  </a:moveTo>
                  <a:cubicBezTo>
                    <a:pt x="4136" y="0"/>
                    <a:pt x="0" y="2757"/>
                    <a:pt x="0" y="6968"/>
                  </a:cubicBezTo>
                  <a:cubicBezTo>
                    <a:pt x="0" y="11153"/>
                    <a:pt x="3409" y="14562"/>
                    <a:pt x="7619" y="14562"/>
                  </a:cubicBezTo>
                  <a:cubicBezTo>
                    <a:pt x="11805" y="14562"/>
                    <a:pt x="15063" y="12707"/>
                    <a:pt x="15063" y="8522"/>
                  </a:cubicBezTo>
                  <a:cubicBezTo>
                    <a:pt x="15063" y="4311"/>
                    <a:pt x="12532"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7" name="Google Shape;787;p35"/>
          <p:cNvGrpSpPr/>
          <p:nvPr/>
        </p:nvGrpSpPr>
        <p:grpSpPr>
          <a:xfrm>
            <a:off x="3230156" y="4009140"/>
            <a:ext cx="354710" cy="228015"/>
            <a:chOff x="-27721750" y="3598250"/>
            <a:chExt cx="297750" cy="191400"/>
          </a:xfrm>
        </p:grpSpPr>
        <p:sp>
          <p:nvSpPr>
            <p:cNvPr id="788" name="Google Shape;788;p35"/>
            <p:cNvSpPr/>
            <p:nvPr/>
          </p:nvSpPr>
          <p:spPr>
            <a:xfrm>
              <a:off x="-27616200" y="3651800"/>
              <a:ext cx="86650" cy="86675"/>
            </a:xfrm>
            <a:custGeom>
              <a:rect b="b" l="l" r="r" t="t"/>
              <a:pathLst>
                <a:path extrusionOk="0" h="3467" w="3466">
                  <a:moveTo>
                    <a:pt x="1386" y="662"/>
                  </a:moveTo>
                  <a:cubicBezTo>
                    <a:pt x="1764" y="662"/>
                    <a:pt x="2079" y="977"/>
                    <a:pt x="2079" y="1387"/>
                  </a:cubicBezTo>
                  <a:cubicBezTo>
                    <a:pt x="2079" y="1765"/>
                    <a:pt x="1764" y="2080"/>
                    <a:pt x="1386" y="2080"/>
                  </a:cubicBezTo>
                  <a:cubicBezTo>
                    <a:pt x="977" y="2080"/>
                    <a:pt x="662" y="1765"/>
                    <a:pt x="662" y="1387"/>
                  </a:cubicBezTo>
                  <a:cubicBezTo>
                    <a:pt x="662" y="977"/>
                    <a:pt x="977" y="662"/>
                    <a:pt x="1386" y="662"/>
                  </a:cubicBezTo>
                  <a:close/>
                  <a:moveTo>
                    <a:pt x="1733" y="1"/>
                  </a:moveTo>
                  <a:cubicBezTo>
                    <a:pt x="788" y="1"/>
                    <a:pt x="0" y="788"/>
                    <a:pt x="0" y="1733"/>
                  </a:cubicBezTo>
                  <a:cubicBezTo>
                    <a:pt x="0" y="2679"/>
                    <a:pt x="788" y="3466"/>
                    <a:pt x="1733" y="3466"/>
                  </a:cubicBezTo>
                  <a:cubicBezTo>
                    <a:pt x="2678" y="3466"/>
                    <a:pt x="3466" y="2679"/>
                    <a:pt x="3466" y="1733"/>
                  </a:cubicBezTo>
                  <a:cubicBezTo>
                    <a:pt x="3466" y="788"/>
                    <a:pt x="2678" y="1"/>
                    <a:pt x="17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5"/>
            <p:cNvSpPr/>
            <p:nvPr/>
          </p:nvSpPr>
          <p:spPr>
            <a:xfrm>
              <a:off x="-27721750" y="3598250"/>
              <a:ext cx="297750" cy="191400"/>
            </a:xfrm>
            <a:custGeom>
              <a:rect b="b" l="l" r="r" t="t"/>
              <a:pathLst>
                <a:path extrusionOk="0" h="7656" w="11910">
                  <a:moveTo>
                    <a:pt x="5955" y="1418"/>
                  </a:moveTo>
                  <a:cubicBezTo>
                    <a:pt x="7278" y="1418"/>
                    <a:pt x="8381" y="2521"/>
                    <a:pt x="8381" y="3875"/>
                  </a:cubicBezTo>
                  <a:cubicBezTo>
                    <a:pt x="8381" y="5199"/>
                    <a:pt x="7278" y="6301"/>
                    <a:pt x="5955" y="6301"/>
                  </a:cubicBezTo>
                  <a:cubicBezTo>
                    <a:pt x="4600" y="6301"/>
                    <a:pt x="3497" y="5199"/>
                    <a:pt x="3497" y="3875"/>
                  </a:cubicBezTo>
                  <a:cubicBezTo>
                    <a:pt x="3497" y="2521"/>
                    <a:pt x="4600" y="1418"/>
                    <a:pt x="5955" y="1418"/>
                  </a:cubicBezTo>
                  <a:close/>
                  <a:moveTo>
                    <a:pt x="5955" y="0"/>
                  </a:moveTo>
                  <a:cubicBezTo>
                    <a:pt x="2710" y="0"/>
                    <a:pt x="189" y="3466"/>
                    <a:pt x="95" y="3623"/>
                  </a:cubicBezTo>
                  <a:cubicBezTo>
                    <a:pt x="0" y="3749"/>
                    <a:pt x="0" y="3907"/>
                    <a:pt x="95" y="4033"/>
                  </a:cubicBezTo>
                  <a:cubicBezTo>
                    <a:pt x="189" y="4190"/>
                    <a:pt x="2773" y="7656"/>
                    <a:pt x="5955" y="7656"/>
                  </a:cubicBezTo>
                  <a:cubicBezTo>
                    <a:pt x="9137" y="7656"/>
                    <a:pt x="11689" y="4190"/>
                    <a:pt x="11815" y="4033"/>
                  </a:cubicBezTo>
                  <a:cubicBezTo>
                    <a:pt x="11909" y="3907"/>
                    <a:pt x="11909" y="3749"/>
                    <a:pt x="11815" y="3623"/>
                  </a:cubicBezTo>
                  <a:cubicBezTo>
                    <a:pt x="11689" y="3466"/>
                    <a:pt x="9168" y="0"/>
                    <a:pt x="595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35"/>
          <p:cNvGrpSpPr/>
          <p:nvPr/>
        </p:nvGrpSpPr>
        <p:grpSpPr>
          <a:xfrm>
            <a:off x="130316" y="1178925"/>
            <a:ext cx="2541294" cy="5888455"/>
            <a:chOff x="3368050" y="445900"/>
            <a:chExt cx="2085250" cy="4557275"/>
          </a:xfrm>
        </p:grpSpPr>
        <p:sp>
          <p:nvSpPr>
            <p:cNvPr id="791" name="Google Shape;791;p35"/>
            <p:cNvSpPr/>
            <p:nvPr/>
          </p:nvSpPr>
          <p:spPr>
            <a:xfrm>
              <a:off x="4135600" y="2527575"/>
              <a:ext cx="618450" cy="2406250"/>
            </a:xfrm>
            <a:custGeom>
              <a:rect b="b" l="l" r="r" t="t"/>
              <a:pathLst>
                <a:path extrusionOk="0" h="96250" w="24738">
                  <a:moveTo>
                    <a:pt x="7138" y="1"/>
                  </a:moveTo>
                  <a:cubicBezTo>
                    <a:pt x="6397" y="1"/>
                    <a:pt x="5644" y="132"/>
                    <a:pt x="4912" y="410"/>
                  </a:cubicBezTo>
                  <a:cubicBezTo>
                    <a:pt x="1654" y="1638"/>
                    <a:pt x="0" y="5297"/>
                    <a:pt x="1228" y="8580"/>
                  </a:cubicBezTo>
                  <a:lnTo>
                    <a:pt x="14693" y="44156"/>
                  </a:lnTo>
                  <a:lnTo>
                    <a:pt x="17945" y="93067"/>
                  </a:lnTo>
                  <a:cubicBezTo>
                    <a:pt x="18070" y="94846"/>
                    <a:pt x="19549" y="96250"/>
                    <a:pt x="21354" y="96250"/>
                  </a:cubicBezTo>
                  <a:cubicBezTo>
                    <a:pt x="23233" y="96225"/>
                    <a:pt x="24737" y="94696"/>
                    <a:pt x="24712" y="92841"/>
                  </a:cubicBezTo>
                  <a:lnTo>
                    <a:pt x="24361" y="42966"/>
                  </a:lnTo>
                  <a:cubicBezTo>
                    <a:pt x="24361" y="42615"/>
                    <a:pt x="24311" y="42264"/>
                    <a:pt x="24211" y="41914"/>
                  </a:cubicBezTo>
                  <a:lnTo>
                    <a:pt x="24111" y="41588"/>
                  </a:lnTo>
                  <a:lnTo>
                    <a:pt x="13258" y="4545"/>
                  </a:lnTo>
                  <a:cubicBezTo>
                    <a:pt x="12450" y="1784"/>
                    <a:pt x="9873" y="1"/>
                    <a:pt x="7138" y="1"/>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5"/>
            <p:cNvSpPr/>
            <p:nvPr/>
          </p:nvSpPr>
          <p:spPr>
            <a:xfrm>
              <a:off x="3698875" y="2653525"/>
              <a:ext cx="400975" cy="2349650"/>
            </a:xfrm>
            <a:custGeom>
              <a:rect b="b" l="l" r="r" t="t"/>
              <a:pathLst>
                <a:path extrusionOk="0" h="93986" w="16039">
                  <a:moveTo>
                    <a:pt x="9830" y="1"/>
                  </a:moveTo>
                  <a:cubicBezTo>
                    <a:pt x="9729" y="1"/>
                    <a:pt x="9627" y="3"/>
                    <a:pt x="9524" y="8"/>
                  </a:cubicBezTo>
                  <a:cubicBezTo>
                    <a:pt x="6116" y="159"/>
                    <a:pt x="3484" y="3041"/>
                    <a:pt x="3660" y="6449"/>
                  </a:cubicBezTo>
                  <a:lnTo>
                    <a:pt x="5599" y="48835"/>
                  </a:lnTo>
                  <a:lnTo>
                    <a:pt x="226" y="89984"/>
                  </a:lnTo>
                  <a:cubicBezTo>
                    <a:pt x="0" y="91813"/>
                    <a:pt x="1228" y="93568"/>
                    <a:pt x="3083" y="93918"/>
                  </a:cubicBezTo>
                  <a:cubicBezTo>
                    <a:pt x="3311" y="93963"/>
                    <a:pt x="3538" y="93985"/>
                    <a:pt x="3762" y="93985"/>
                  </a:cubicBezTo>
                  <a:cubicBezTo>
                    <a:pt x="5410" y="93985"/>
                    <a:pt x="6888" y="92811"/>
                    <a:pt x="7219" y="91111"/>
                  </a:cubicBezTo>
                  <a:lnTo>
                    <a:pt x="15214" y="49883"/>
                  </a:lnTo>
                  <a:cubicBezTo>
                    <a:pt x="15239" y="49708"/>
                    <a:pt x="15264" y="49507"/>
                    <a:pt x="15264" y="49332"/>
                  </a:cubicBezTo>
                  <a:lnTo>
                    <a:pt x="15264" y="49031"/>
                  </a:lnTo>
                  <a:lnTo>
                    <a:pt x="15965" y="6249"/>
                  </a:lnTo>
                  <a:cubicBezTo>
                    <a:pt x="16038" y="2818"/>
                    <a:pt x="13229" y="1"/>
                    <a:pt x="9830" y="1"/>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5"/>
            <p:cNvSpPr/>
            <p:nvPr/>
          </p:nvSpPr>
          <p:spPr>
            <a:xfrm>
              <a:off x="4005275" y="2538425"/>
              <a:ext cx="784475" cy="2076500"/>
            </a:xfrm>
            <a:custGeom>
              <a:rect b="b" l="l" r="r" t="t"/>
              <a:pathLst>
                <a:path extrusionOk="0" h="83060" w="31379">
                  <a:moveTo>
                    <a:pt x="18572" y="1"/>
                  </a:moveTo>
                  <a:lnTo>
                    <a:pt x="0" y="1028"/>
                  </a:lnTo>
                  <a:lnTo>
                    <a:pt x="17394" y="45465"/>
                  </a:lnTo>
                  <a:lnTo>
                    <a:pt x="20727" y="82357"/>
                  </a:lnTo>
                  <a:cubicBezTo>
                    <a:pt x="20752" y="82633"/>
                    <a:pt x="20978" y="82858"/>
                    <a:pt x="21253" y="82908"/>
                  </a:cubicBezTo>
                  <a:cubicBezTo>
                    <a:pt x="21961" y="83015"/>
                    <a:pt x="22682" y="83060"/>
                    <a:pt x="23413" y="83060"/>
                  </a:cubicBezTo>
                  <a:cubicBezTo>
                    <a:pt x="25790" y="83060"/>
                    <a:pt x="28285" y="82584"/>
                    <a:pt x="30852" y="82182"/>
                  </a:cubicBezTo>
                  <a:cubicBezTo>
                    <a:pt x="31153" y="82156"/>
                    <a:pt x="31379" y="81881"/>
                    <a:pt x="31379" y="81580"/>
                  </a:cubicBezTo>
                  <a:lnTo>
                    <a:pt x="30552" y="47470"/>
                  </a:lnTo>
                  <a:cubicBezTo>
                    <a:pt x="30527" y="46191"/>
                    <a:pt x="30351" y="44913"/>
                    <a:pt x="30025" y="43685"/>
                  </a:cubicBezTo>
                  <a:lnTo>
                    <a:pt x="1857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5"/>
            <p:cNvSpPr/>
            <p:nvPr/>
          </p:nvSpPr>
          <p:spPr>
            <a:xfrm>
              <a:off x="3717675" y="2493325"/>
              <a:ext cx="419825" cy="1990625"/>
            </a:xfrm>
            <a:custGeom>
              <a:rect b="b" l="l" r="r" t="t"/>
              <a:pathLst>
                <a:path extrusionOk="0" h="79625" w="16793">
                  <a:moveTo>
                    <a:pt x="16792" y="0"/>
                  </a:moveTo>
                  <a:lnTo>
                    <a:pt x="0" y="3709"/>
                  </a:lnTo>
                  <a:lnTo>
                    <a:pt x="2431" y="54762"/>
                  </a:lnTo>
                  <a:lnTo>
                    <a:pt x="802" y="78898"/>
                  </a:lnTo>
                  <a:lnTo>
                    <a:pt x="11504" y="79625"/>
                  </a:lnTo>
                  <a:lnTo>
                    <a:pt x="15765" y="57544"/>
                  </a:lnTo>
                  <a:cubicBezTo>
                    <a:pt x="16241" y="55063"/>
                    <a:pt x="16467" y="52557"/>
                    <a:pt x="16492" y="50051"/>
                  </a:cubicBezTo>
                  <a:lnTo>
                    <a:pt x="167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5"/>
            <p:cNvSpPr/>
            <p:nvPr/>
          </p:nvSpPr>
          <p:spPr>
            <a:xfrm>
              <a:off x="4099250" y="2500825"/>
              <a:ext cx="21325" cy="379100"/>
            </a:xfrm>
            <a:custGeom>
              <a:rect b="b" l="l" r="r" t="t"/>
              <a:pathLst>
                <a:path extrusionOk="0" h="15164" w="853">
                  <a:moveTo>
                    <a:pt x="101" y="1"/>
                  </a:moveTo>
                  <a:cubicBezTo>
                    <a:pt x="51" y="1"/>
                    <a:pt x="1" y="51"/>
                    <a:pt x="26" y="101"/>
                  </a:cubicBezTo>
                  <a:lnTo>
                    <a:pt x="677" y="15089"/>
                  </a:lnTo>
                  <a:cubicBezTo>
                    <a:pt x="677" y="15139"/>
                    <a:pt x="727" y="15164"/>
                    <a:pt x="777" y="15164"/>
                  </a:cubicBezTo>
                  <a:cubicBezTo>
                    <a:pt x="828" y="15164"/>
                    <a:pt x="853" y="15114"/>
                    <a:pt x="853" y="15064"/>
                  </a:cubicBezTo>
                  <a:lnTo>
                    <a:pt x="201" y="101"/>
                  </a:lnTo>
                  <a:cubicBezTo>
                    <a:pt x="201" y="51"/>
                    <a:pt x="151" y="1"/>
                    <a:pt x="101" y="1"/>
                  </a:cubicBezTo>
                  <a:close/>
                </a:path>
              </a:pathLst>
            </a:custGeom>
            <a:solidFill>
              <a:srgbClr val="00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5"/>
            <p:cNvSpPr/>
            <p:nvPr/>
          </p:nvSpPr>
          <p:spPr>
            <a:xfrm>
              <a:off x="4109275" y="2539675"/>
              <a:ext cx="40125" cy="193025"/>
            </a:xfrm>
            <a:custGeom>
              <a:rect b="b" l="l" r="r" t="t"/>
              <a:pathLst>
                <a:path extrusionOk="0" h="7721" w="1605">
                  <a:moveTo>
                    <a:pt x="1254" y="1"/>
                  </a:moveTo>
                  <a:cubicBezTo>
                    <a:pt x="1204" y="1"/>
                    <a:pt x="1178" y="51"/>
                    <a:pt x="1178" y="101"/>
                  </a:cubicBezTo>
                  <a:lnTo>
                    <a:pt x="1404" y="7444"/>
                  </a:lnTo>
                  <a:lnTo>
                    <a:pt x="101" y="7545"/>
                  </a:lnTo>
                  <a:cubicBezTo>
                    <a:pt x="51" y="7545"/>
                    <a:pt x="1" y="7595"/>
                    <a:pt x="26" y="7645"/>
                  </a:cubicBezTo>
                  <a:cubicBezTo>
                    <a:pt x="26" y="7695"/>
                    <a:pt x="51" y="7720"/>
                    <a:pt x="101" y="7720"/>
                  </a:cubicBezTo>
                  <a:lnTo>
                    <a:pt x="1504" y="7620"/>
                  </a:lnTo>
                  <a:cubicBezTo>
                    <a:pt x="1554" y="7620"/>
                    <a:pt x="1605" y="7570"/>
                    <a:pt x="1605" y="7520"/>
                  </a:cubicBezTo>
                  <a:lnTo>
                    <a:pt x="1354" y="101"/>
                  </a:lnTo>
                  <a:cubicBezTo>
                    <a:pt x="1354" y="51"/>
                    <a:pt x="1304" y="1"/>
                    <a:pt x="1254" y="1"/>
                  </a:cubicBezTo>
                  <a:close/>
                </a:path>
              </a:pathLst>
            </a:custGeom>
            <a:solidFill>
              <a:srgbClr val="00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5"/>
            <p:cNvSpPr/>
            <p:nvPr/>
          </p:nvSpPr>
          <p:spPr>
            <a:xfrm>
              <a:off x="3748375" y="2540300"/>
              <a:ext cx="119700" cy="200525"/>
            </a:xfrm>
            <a:custGeom>
              <a:rect b="b" l="l" r="r" t="t"/>
              <a:pathLst>
                <a:path extrusionOk="0" h="8021" w="4788">
                  <a:moveTo>
                    <a:pt x="4687" y="1"/>
                  </a:moveTo>
                  <a:cubicBezTo>
                    <a:pt x="4637" y="1"/>
                    <a:pt x="4587" y="26"/>
                    <a:pt x="4587" y="76"/>
                  </a:cubicBezTo>
                  <a:cubicBezTo>
                    <a:pt x="4587" y="126"/>
                    <a:pt x="4562" y="4963"/>
                    <a:pt x="2457" y="6968"/>
                  </a:cubicBezTo>
                  <a:cubicBezTo>
                    <a:pt x="1852" y="7550"/>
                    <a:pt x="1117" y="7851"/>
                    <a:pt x="293" y="7851"/>
                  </a:cubicBezTo>
                  <a:cubicBezTo>
                    <a:pt x="229" y="7851"/>
                    <a:pt x="165" y="7849"/>
                    <a:pt x="101" y="7845"/>
                  </a:cubicBezTo>
                  <a:cubicBezTo>
                    <a:pt x="51" y="7845"/>
                    <a:pt x="0" y="7871"/>
                    <a:pt x="0" y="7921"/>
                  </a:cubicBezTo>
                  <a:cubicBezTo>
                    <a:pt x="0" y="7971"/>
                    <a:pt x="25" y="8021"/>
                    <a:pt x="76" y="8021"/>
                  </a:cubicBezTo>
                  <a:lnTo>
                    <a:pt x="276" y="8021"/>
                  </a:lnTo>
                  <a:cubicBezTo>
                    <a:pt x="1153" y="8021"/>
                    <a:pt x="1930" y="7720"/>
                    <a:pt x="2582" y="7094"/>
                  </a:cubicBezTo>
                  <a:cubicBezTo>
                    <a:pt x="4762" y="5038"/>
                    <a:pt x="4787" y="277"/>
                    <a:pt x="4787" y="76"/>
                  </a:cubicBezTo>
                  <a:cubicBezTo>
                    <a:pt x="4787" y="26"/>
                    <a:pt x="4737" y="1"/>
                    <a:pt x="46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5"/>
            <p:cNvSpPr/>
            <p:nvPr/>
          </p:nvSpPr>
          <p:spPr>
            <a:xfrm>
              <a:off x="4400000" y="2510225"/>
              <a:ext cx="70825" cy="183625"/>
            </a:xfrm>
            <a:custGeom>
              <a:rect b="b" l="l" r="r" t="t"/>
              <a:pathLst>
                <a:path extrusionOk="0" h="7345" w="2833">
                  <a:moveTo>
                    <a:pt x="201" y="1"/>
                  </a:moveTo>
                  <a:cubicBezTo>
                    <a:pt x="151" y="1"/>
                    <a:pt x="101" y="51"/>
                    <a:pt x="101" y="101"/>
                  </a:cubicBezTo>
                  <a:cubicBezTo>
                    <a:pt x="1" y="5289"/>
                    <a:pt x="2657" y="7319"/>
                    <a:pt x="2682" y="7344"/>
                  </a:cubicBezTo>
                  <a:lnTo>
                    <a:pt x="2733" y="7344"/>
                  </a:lnTo>
                  <a:cubicBezTo>
                    <a:pt x="2758" y="7344"/>
                    <a:pt x="2783" y="7344"/>
                    <a:pt x="2808" y="7319"/>
                  </a:cubicBezTo>
                  <a:cubicBezTo>
                    <a:pt x="2833" y="7269"/>
                    <a:pt x="2833" y="7219"/>
                    <a:pt x="2783" y="7194"/>
                  </a:cubicBezTo>
                  <a:cubicBezTo>
                    <a:pt x="2758" y="7169"/>
                    <a:pt x="201" y="5189"/>
                    <a:pt x="276" y="101"/>
                  </a:cubicBezTo>
                  <a:cubicBezTo>
                    <a:pt x="276" y="51"/>
                    <a:pt x="251" y="1"/>
                    <a:pt x="201" y="1"/>
                  </a:cubicBezTo>
                  <a:close/>
                </a:path>
              </a:pathLst>
            </a:custGeom>
            <a:solidFill>
              <a:srgbClr val="0026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5"/>
            <p:cNvSpPr/>
            <p:nvPr/>
          </p:nvSpPr>
          <p:spPr>
            <a:xfrm>
              <a:off x="3710150" y="2478275"/>
              <a:ext cx="793275" cy="150025"/>
            </a:xfrm>
            <a:custGeom>
              <a:rect b="b" l="l" r="r" t="t"/>
              <a:pathLst>
                <a:path extrusionOk="0" h="6001" w="31731">
                  <a:moveTo>
                    <a:pt x="31304" y="1"/>
                  </a:moveTo>
                  <a:cubicBezTo>
                    <a:pt x="23669" y="1342"/>
                    <a:pt x="15048" y="1817"/>
                    <a:pt x="5932" y="1817"/>
                  </a:cubicBezTo>
                  <a:cubicBezTo>
                    <a:pt x="3976" y="1817"/>
                    <a:pt x="1997" y="1795"/>
                    <a:pt x="1" y="1755"/>
                  </a:cubicBezTo>
                  <a:lnTo>
                    <a:pt x="1" y="1755"/>
                  </a:lnTo>
                  <a:lnTo>
                    <a:pt x="276" y="5890"/>
                  </a:lnTo>
                  <a:cubicBezTo>
                    <a:pt x="3645" y="5953"/>
                    <a:pt x="6949" y="6001"/>
                    <a:pt x="10140" y="6001"/>
                  </a:cubicBezTo>
                  <a:cubicBezTo>
                    <a:pt x="18368" y="6001"/>
                    <a:pt x="25843" y="5686"/>
                    <a:pt x="31730" y="4512"/>
                  </a:cubicBezTo>
                  <a:lnTo>
                    <a:pt x="313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5"/>
            <p:cNvSpPr/>
            <p:nvPr/>
          </p:nvSpPr>
          <p:spPr>
            <a:xfrm>
              <a:off x="4066675" y="2509125"/>
              <a:ext cx="170450" cy="131450"/>
            </a:xfrm>
            <a:custGeom>
              <a:rect b="b" l="l" r="r" t="t"/>
              <a:pathLst>
                <a:path extrusionOk="0" h="5258" w="6818">
                  <a:moveTo>
                    <a:pt x="3409" y="421"/>
                  </a:moveTo>
                  <a:cubicBezTo>
                    <a:pt x="4186" y="421"/>
                    <a:pt x="4938" y="446"/>
                    <a:pt x="5690" y="496"/>
                  </a:cubicBezTo>
                  <a:cubicBezTo>
                    <a:pt x="6040" y="521"/>
                    <a:pt x="6316" y="797"/>
                    <a:pt x="6341" y="1148"/>
                  </a:cubicBezTo>
                  <a:cubicBezTo>
                    <a:pt x="6416" y="1975"/>
                    <a:pt x="6391" y="2927"/>
                    <a:pt x="6316" y="4055"/>
                  </a:cubicBezTo>
                  <a:cubicBezTo>
                    <a:pt x="6291" y="4381"/>
                    <a:pt x="6015" y="4681"/>
                    <a:pt x="5664" y="4707"/>
                  </a:cubicBezTo>
                  <a:cubicBezTo>
                    <a:pt x="4679" y="4783"/>
                    <a:pt x="3666" y="4851"/>
                    <a:pt x="2740" y="4851"/>
                  </a:cubicBezTo>
                  <a:cubicBezTo>
                    <a:pt x="2159" y="4851"/>
                    <a:pt x="1612" y="4824"/>
                    <a:pt x="1128" y="4757"/>
                  </a:cubicBezTo>
                  <a:cubicBezTo>
                    <a:pt x="802" y="4732"/>
                    <a:pt x="552" y="4481"/>
                    <a:pt x="527" y="4155"/>
                  </a:cubicBezTo>
                  <a:cubicBezTo>
                    <a:pt x="426" y="3278"/>
                    <a:pt x="426" y="2275"/>
                    <a:pt x="527" y="1123"/>
                  </a:cubicBezTo>
                  <a:cubicBezTo>
                    <a:pt x="577" y="797"/>
                    <a:pt x="852" y="521"/>
                    <a:pt x="1178" y="496"/>
                  </a:cubicBezTo>
                  <a:cubicBezTo>
                    <a:pt x="1905" y="446"/>
                    <a:pt x="2657" y="421"/>
                    <a:pt x="3409" y="421"/>
                  </a:cubicBezTo>
                  <a:close/>
                  <a:moveTo>
                    <a:pt x="3424" y="1"/>
                  </a:moveTo>
                  <a:cubicBezTo>
                    <a:pt x="2663" y="1"/>
                    <a:pt x="1905" y="32"/>
                    <a:pt x="1153" y="95"/>
                  </a:cubicBezTo>
                  <a:cubicBezTo>
                    <a:pt x="602" y="120"/>
                    <a:pt x="176" y="546"/>
                    <a:pt x="126" y="1097"/>
                  </a:cubicBezTo>
                  <a:cubicBezTo>
                    <a:pt x="25" y="2275"/>
                    <a:pt x="0" y="3278"/>
                    <a:pt x="126" y="4205"/>
                  </a:cubicBezTo>
                  <a:cubicBezTo>
                    <a:pt x="176" y="4707"/>
                    <a:pt x="577" y="5108"/>
                    <a:pt x="1078" y="5183"/>
                  </a:cubicBezTo>
                  <a:cubicBezTo>
                    <a:pt x="1554" y="5233"/>
                    <a:pt x="2106" y="5258"/>
                    <a:pt x="2682" y="5258"/>
                  </a:cubicBezTo>
                  <a:cubicBezTo>
                    <a:pt x="3634" y="5258"/>
                    <a:pt x="4687" y="5183"/>
                    <a:pt x="5715" y="5108"/>
                  </a:cubicBezTo>
                  <a:cubicBezTo>
                    <a:pt x="6241" y="5057"/>
                    <a:pt x="6692" y="4631"/>
                    <a:pt x="6717" y="4080"/>
                  </a:cubicBezTo>
                  <a:cubicBezTo>
                    <a:pt x="6817" y="2927"/>
                    <a:pt x="6817" y="1950"/>
                    <a:pt x="6742" y="1097"/>
                  </a:cubicBezTo>
                  <a:cubicBezTo>
                    <a:pt x="6692" y="571"/>
                    <a:pt x="6266" y="120"/>
                    <a:pt x="5715" y="95"/>
                  </a:cubicBezTo>
                  <a:cubicBezTo>
                    <a:pt x="4950" y="32"/>
                    <a:pt x="4186" y="1"/>
                    <a:pt x="34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5"/>
            <p:cNvSpPr/>
            <p:nvPr/>
          </p:nvSpPr>
          <p:spPr>
            <a:xfrm>
              <a:off x="4586725" y="1818000"/>
              <a:ext cx="636725" cy="539850"/>
            </a:xfrm>
            <a:custGeom>
              <a:rect b="b" l="l" r="r" t="t"/>
              <a:pathLst>
                <a:path extrusionOk="0" h="21594" w="25469">
                  <a:moveTo>
                    <a:pt x="21872" y="1"/>
                  </a:moveTo>
                  <a:cubicBezTo>
                    <a:pt x="21363" y="1"/>
                    <a:pt x="20824" y="165"/>
                    <a:pt x="20301" y="547"/>
                  </a:cubicBezTo>
                  <a:cubicBezTo>
                    <a:pt x="20301" y="547"/>
                    <a:pt x="15389" y="4281"/>
                    <a:pt x="10677" y="7865"/>
                  </a:cubicBezTo>
                  <a:cubicBezTo>
                    <a:pt x="6316" y="11173"/>
                    <a:pt x="2131" y="14356"/>
                    <a:pt x="2131" y="14356"/>
                  </a:cubicBezTo>
                  <a:cubicBezTo>
                    <a:pt x="201" y="15810"/>
                    <a:pt x="0" y="18692"/>
                    <a:pt x="1705" y="20371"/>
                  </a:cubicBezTo>
                  <a:cubicBezTo>
                    <a:pt x="2494" y="21186"/>
                    <a:pt x="3535" y="21594"/>
                    <a:pt x="4579" y="21594"/>
                  </a:cubicBezTo>
                  <a:cubicBezTo>
                    <a:pt x="5591" y="21594"/>
                    <a:pt x="6605" y="21211"/>
                    <a:pt x="7394" y="20447"/>
                  </a:cubicBezTo>
                  <a:cubicBezTo>
                    <a:pt x="7394" y="20447"/>
                    <a:pt x="23685" y="4457"/>
                    <a:pt x="23685" y="4457"/>
                  </a:cubicBezTo>
                  <a:cubicBezTo>
                    <a:pt x="25468" y="2613"/>
                    <a:pt x="23903" y="1"/>
                    <a:pt x="21872" y="1"/>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5"/>
            <p:cNvSpPr/>
            <p:nvPr/>
          </p:nvSpPr>
          <p:spPr>
            <a:xfrm>
              <a:off x="4424450" y="1478150"/>
              <a:ext cx="379100" cy="878600"/>
            </a:xfrm>
            <a:custGeom>
              <a:rect b="b" l="l" r="r" t="t"/>
              <a:pathLst>
                <a:path extrusionOk="0" h="35144" w="15164">
                  <a:moveTo>
                    <a:pt x="4425" y="0"/>
                  </a:moveTo>
                  <a:cubicBezTo>
                    <a:pt x="4123" y="0"/>
                    <a:pt x="3816" y="34"/>
                    <a:pt x="3509" y="106"/>
                  </a:cubicBezTo>
                  <a:cubicBezTo>
                    <a:pt x="1328" y="607"/>
                    <a:pt x="0" y="2762"/>
                    <a:pt x="501" y="4943"/>
                  </a:cubicBezTo>
                  <a:lnTo>
                    <a:pt x="6842" y="32036"/>
                  </a:lnTo>
                  <a:cubicBezTo>
                    <a:pt x="7268" y="33890"/>
                    <a:pt x="8922" y="35143"/>
                    <a:pt x="10752" y="35143"/>
                  </a:cubicBezTo>
                  <a:cubicBezTo>
                    <a:pt x="11053" y="35143"/>
                    <a:pt x="11354" y="35093"/>
                    <a:pt x="11654" y="35043"/>
                  </a:cubicBezTo>
                  <a:cubicBezTo>
                    <a:pt x="13835" y="34517"/>
                    <a:pt x="15163" y="32361"/>
                    <a:pt x="14662" y="30206"/>
                  </a:cubicBezTo>
                  <a:lnTo>
                    <a:pt x="8321" y="3113"/>
                  </a:lnTo>
                  <a:cubicBezTo>
                    <a:pt x="7891" y="1243"/>
                    <a:pt x="6245" y="0"/>
                    <a:pt x="4425"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5"/>
            <p:cNvSpPr/>
            <p:nvPr/>
          </p:nvSpPr>
          <p:spPr>
            <a:xfrm>
              <a:off x="3371800" y="1389675"/>
              <a:ext cx="662950" cy="663175"/>
            </a:xfrm>
            <a:custGeom>
              <a:rect b="b" l="l" r="r" t="t"/>
              <a:pathLst>
                <a:path extrusionOk="0" h="26527" w="26518">
                  <a:moveTo>
                    <a:pt x="22077" y="0"/>
                  </a:moveTo>
                  <a:cubicBezTo>
                    <a:pt x="21017" y="0"/>
                    <a:pt x="19959" y="414"/>
                    <a:pt x="19174" y="1239"/>
                  </a:cubicBezTo>
                  <a:lnTo>
                    <a:pt x="1529" y="19735"/>
                  </a:lnTo>
                  <a:cubicBezTo>
                    <a:pt x="1" y="21339"/>
                    <a:pt x="51" y="23870"/>
                    <a:pt x="1655" y="25424"/>
                  </a:cubicBezTo>
                  <a:cubicBezTo>
                    <a:pt x="2432" y="26151"/>
                    <a:pt x="3434" y="26527"/>
                    <a:pt x="4437" y="26527"/>
                  </a:cubicBezTo>
                  <a:cubicBezTo>
                    <a:pt x="5489" y="26527"/>
                    <a:pt x="6542" y="26101"/>
                    <a:pt x="7344" y="25274"/>
                  </a:cubicBezTo>
                  <a:lnTo>
                    <a:pt x="24988" y="6803"/>
                  </a:lnTo>
                  <a:cubicBezTo>
                    <a:pt x="26517" y="5199"/>
                    <a:pt x="26467" y="2642"/>
                    <a:pt x="24863" y="1113"/>
                  </a:cubicBezTo>
                  <a:cubicBezTo>
                    <a:pt x="24083" y="370"/>
                    <a:pt x="23079" y="0"/>
                    <a:pt x="22077"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5"/>
            <p:cNvSpPr/>
            <p:nvPr/>
          </p:nvSpPr>
          <p:spPr>
            <a:xfrm>
              <a:off x="3653750" y="1319125"/>
              <a:ext cx="901050" cy="1437725"/>
            </a:xfrm>
            <a:custGeom>
              <a:rect b="b" l="l" r="r" t="t"/>
              <a:pathLst>
                <a:path extrusionOk="0" h="57509" w="36042">
                  <a:moveTo>
                    <a:pt x="27069" y="0"/>
                  </a:moveTo>
                  <a:lnTo>
                    <a:pt x="14813" y="101"/>
                  </a:lnTo>
                  <a:lnTo>
                    <a:pt x="7971" y="17068"/>
                  </a:lnTo>
                  <a:cubicBezTo>
                    <a:pt x="4612" y="26567"/>
                    <a:pt x="1" y="39675"/>
                    <a:pt x="1680" y="47119"/>
                  </a:cubicBezTo>
                  <a:cubicBezTo>
                    <a:pt x="2006" y="48572"/>
                    <a:pt x="3134" y="49725"/>
                    <a:pt x="4562" y="50101"/>
                  </a:cubicBezTo>
                  <a:cubicBezTo>
                    <a:pt x="5693" y="50405"/>
                    <a:pt x="6881" y="50524"/>
                    <a:pt x="8104" y="50524"/>
                  </a:cubicBezTo>
                  <a:cubicBezTo>
                    <a:pt x="11810" y="50524"/>
                    <a:pt x="15831" y="49438"/>
                    <a:pt x="19525" y="49174"/>
                  </a:cubicBezTo>
                  <a:lnTo>
                    <a:pt x="19525" y="49174"/>
                  </a:lnTo>
                  <a:lnTo>
                    <a:pt x="19299" y="53359"/>
                  </a:lnTo>
                  <a:lnTo>
                    <a:pt x="19174" y="57419"/>
                  </a:lnTo>
                  <a:cubicBezTo>
                    <a:pt x="20284" y="57480"/>
                    <a:pt x="21386" y="57508"/>
                    <a:pt x="22470" y="57508"/>
                  </a:cubicBezTo>
                  <a:cubicBezTo>
                    <a:pt x="27700" y="57508"/>
                    <a:pt x="32533" y="56845"/>
                    <a:pt x="36041" y="55890"/>
                  </a:cubicBezTo>
                  <a:cubicBezTo>
                    <a:pt x="34061" y="46266"/>
                    <a:pt x="33259" y="31128"/>
                    <a:pt x="36041" y="19123"/>
                  </a:cubicBezTo>
                  <a:lnTo>
                    <a:pt x="35490" y="4036"/>
                  </a:lnTo>
                  <a:lnTo>
                    <a:pt x="2706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5"/>
            <p:cNvSpPr/>
            <p:nvPr/>
          </p:nvSpPr>
          <p:spPr>
            <a:xfrm>
              <a:off x="4498375" y="1420000"/>
              <a:ext cx="263175" cy="581475"/>
            </a:xfrm>
            <a:custGeom>
              <a:rect b="b" l="l" r="r" t="t"/>
              <a:pathLst>
                <a:path extrusionOk="0" h="23259" w="10527">
                  <a:moveTo>
                    <a:pt x="1705" y="1"/>
                  </a:moveTo>
                  <a:lnTo>
                    <a:pt x="1" y="23209"/>
                  </a:lnTo>
                  <a:cubicBezTo>
                    <a:pt x="479" y="23241"/>
                    <a:pt x="961" y="23258"/>
                    <a:pt x="1444" y="23258"/>
                  </a:cubicBezTo>
                  <a:cubicBezTo>
                    <a:pt x="4654" y="23258"/>
                    <a:pt x="7913" y="22511"/>
                    <a:pt x="10527" y="20702"/>
                  </a:cubicBezTo>
                  <a:lnTo>
                    <a:pt x="7544" y="7394"/>
                  </a:lnTo>
                  <a:cubicBezTo>
                    <a:pt x="6818" y="4186"/>
                    <a:pt x="4662" y="1454"/>
                    <a:pt x="17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5"/>
            <p:cNvSpPr/>
            <p:nvPr/>
          </p:nvSpPr>
          <p:spPr>
            <a:xfrm>
              <a:off x="3611150" y="1321625"/>
              <a:ext cx="537000" cy="503800"/>
            </a:xfrm>
            <a:custGeom>
              <a:rect b="b" l="l" r="r" t="t"/>
              <a:pathLst>
                <a:path extrusionOk="0" h="20152" w="21480">
                  <a:moveTo>
                    <a:pt x="16517" y="1"/>
                  </a:moveTo>
                  <a:cubicBezTo>
                    <a:pt x="14111" y="76"/>
                    <a:pt x="11805" y="928"/>
                    <a:pt x="9900" y="2382"/>
                  </a:cubicBezTo>
                  <a:lnTo>
                    <a:pt x="1" y="11505"/>
                  </a:lnTo>
                  <a:cubicBezTo>
                    <a:pt x="1379" y="15114"/>
                    <a:pt x="3935" y="17870"/>
                    <a:pt x="6843" y="20151"/>
                  </a:cubicBezTo>
                  <a:lnTo>
                    <a:pt x="12482" y="16868"/>
                  </a:lnTo>
                  <a:lnTo>
                    <a:pt x="21479" y="6993"/>
                  </a:lnTo>
                  <a:lnTo>
                    <a:pt x="165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5"/>
            <p:cNvSpPr/>
            <p:nvPr/>
          </p:nvSpPr>
          <p:spPr>
            <a:xfrm>
              <a:off x="4156275" y="1319125"/>
              <a:ext cx="290125" cy="245025"/>
            </a:xfrm>
            <a:custGeom>
              <a:rect b="b" l="l" r="r" t="t"/>
              <a:pathLst>
                <a:path extrusionOk="0" h="9801" w="11605">
                  <a:moveTo>
                    <a:pt x="6968" y="0"/>
                  </a:moveTo>
                  <a:lnTo>
                    <a:pt x="0" y="51"/>
                  </a:lnTo>
                  <a:lnTo>
                    <a:pt x="3885" y="9800"/>
                  </a:lnTo>
                  <a:lnTo>
                    <a:pt x="11604" y="2231"/>
                  </a:lnTo>
                  <a:lnTo>
                    <a:pt x="6968" y="0"/>
                  </a:ln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5"/>
            <p:cNvSpPr/>
            <p:nvPr/>
          </p:nvSpPr>
          <p:spPr>
            <a:xfrm>
              <a:off x="4529075" y="1559550"/>
              <a:ext cx="71450" cy="399950"/>
            </a:xfrm>
            <a:custGeom>
              <a:rect b="b" l="l" r="r" t="t"/>
              <a:pathLst>
                <a:path extrusionOk="0" h="15998" w="2858">
                  <a:moveTo>
                    <a:pt x="2755" y="1"/>
                  </a:moveTo>
                  <a:cubicBezTo>
                    <a:pt x="2716" y="1"/>
                    <a:pt x="2682" y="42"/>
                    <a:pt x="2682" y="83"/>
                  </a:cubicBezTo>
                  <a:cubicBezTo>
                    <a:pt x="1956" y="6173"/>
                    <a:pt x="26" y="15797"/>
                    <a:pt x="1" y="15897"/>
                  </a:cubicBezTo>
                  <a:cubicBezTo>
                    <a:pt x="1" y="15948"/>
                    <a:pt x="26" y="15998"/>
                    <a:pt x="76" y="15998"/>
                  </a:cubicBezTo>
                  <a:lnTo>
                    <a:pt x="101" y="15998"/>
                  </a:lnTo>
                  <a:cubicBezTo>
                    <a:pt x="151" y="15998"/>
                    <a:pt x="176" y="15973"/>
                    <a:pt x="201" y="15948"/>
                  </a:cubicBezTo>
                  <a:cubicBezTo>
                    <a:pt x="201" y="15847"/>
                    <a:pt x="2131" y="6198"/>
                    <a:pt x="2858" y="108"/>
                  </a:cubicBezTo>
                  <a:cubicBezTo>
                    <a:pt x="2858" y="58"/>
                    <a:pt x="2833" y="8"/>
                    <a:pt x="2783" y="8"/>
                  </a:cubicBezTo>
                  <a:cubicBezTo>
                    <a:pt x="2773" y="3"/>
                    <a:pt x="2764" y="1"/>
                    <a:pt x="2755" y="1"/>
                  </a:cubicBezTo>
                  <a:close/>
                </a:path>
              </a:pathLst>
            </a:custGeom>
            <a:solidFill>
              <a:srgbClr val="729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5"/>
            <p:cNvSpPr/>
            <p:nvPr/>
          </p:nvSpPr>
          <p:spPr>
            <a:xfrm>
              <a:off x="4566675" y="1679775"/>
              <a:ext cx="64550" cy="90500"/>
            </a:xfrm>
            <a:custGeom>
              <a:rect b="b" l="l" r="r" t="t"/>
              <a:pathLst>
                <a:path extrusionOk="0" h="3620" w="2582">
                  <a:moveTo>
                    <a:pt x="2467" y="1"/>
                  </a:moveTo>
                  <a:cubicBezTo>
                    <a:pt x="2433" y="1"/>
                    <a:pt x="2406" y="24"/>
                    <a:pt x="2406" y="61"/>
                  </a:cubicBezTo>
                  <a:cubicBezTo>
                    <a:pt x="2381" y="86"/>
                    <a:pt x="1680" y="2367"/>
                    <a:pt x="51" y="3444"/>
                  </a:cubicBezTo>
                  <a:cubicBezTo>
                    <a:pt x="0" y="3469"/>
                    <a:pt x="0" y="3544"/>
                    <a:pt x="25" y="3570"/>
                  </a:cubicBezTo>
                  <a:cubicBezTo>
                    <a:pt x="51" y="3595"/>
                    <a:pt x="76" y="3620"/>
                    <a:pt x="101" y="3620"/>
                  </a:cubicBezTo>
                  <a:cubicBezTo>
                    <a:pt x="126" y="3620"/>
                    <a:pt x="126" y="3620"/>
                    <a:pt x="151" y="3595"/>
                  </a:cubicBezTo>
                  <a:cubicBezTo>
                    <a:pt x="1855" y="2492"/>
                    <a:pt x="2532" y="211"/>
                    <a:pt x="2582" y="111"/>
                  </a:cubicBezTo>
                  <a:cubicBezTo>
                    <a:pt x="2582" y="61"/>
                    <a:pt x="2557" y="11"/>
                    <a:pt x="2507" y="11"/>
                  </a:cubicBezTo>
                  <a:cubicBezTo>
                    <a:pt x="2493" y="4"/>
                    <a:pt x="2480" y="1"/>
                    <a:pt x="2467" y="1"/>
                  </a:cubicBezTo>
                  <a:close/>
                </a:path>
              </a:pathLst>
            </a:custGeom>
            <a:solidFill>
              <a:srgbClr val="729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a:off x="3856775" y="1410600"/>
              <a:ext cx="132225" cy="356550"/>
            </a:xfrm>
            <a:custGeom>
              <a:rect b="b" l="l" r="r" t="t"/>
              <a:pathLst>
                <a:path extrusionOk="0" h="14262" w="5289">
                  <a:moveTo>
                    <a:pt x="5038" y="1"/>
                  </a:moveTo>
                  <a:cubicBezTo>
                    <a:pt x="4988" y="1"/>
                    <a:pt x="4938" y="51"/>
                    <a:pt x="4938" y="101"/>
                  </a:cubicBezTo>
                  <a:cubicBezTo>
                    <a:pt x="4938" y="176"/>
                    <a:pt x="5088" y="7294"/>
                    <a:pt x="25" y="14111"/>
                  </a:cubicBezTo>
                  <a:cubicBezTo>
                    <a:pt x="0" y="14161"/>
                    <a:pt x="0" y="14211"/>
                    <a:pt x="50" y="14261"/>
                  </a:cubicBezTo>
                  <a:lnTo>
                    <a:pt x="100" y="14261"/>
                  </a:lnTo>
                  <a:cubicBezTo>
                    <a:pt x="126" y="14261"/>
                    <a:pt x="151" y="14261"/>
                    <a:pt x="176" y="14236"/>
                  </a:cubicBezTo>
                  <a:cubicBezTo>
                    <a:pt x="5288" y="7369"/>
                    <a:pt x="5138" y="151"/>
                    <a:pt x="5138" y="101"/>
                  </a:cubicBezTo>
                  <a:cubicBezTo>
                    <a:pt x="5138" y="51"/>
                    <a:pt x="5088" y="1"/>
                    <a:pt x="5038" y="1"/>
                  </a:cubicBezTo>
                  <a:close/>
                </a:path>
              </a:pathLst>
            </a:custGeom>
            <a:solidFill>
              <a:srgbClr val="729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5"/>
            <p:cNvSpPr/>
            <p:nvPr/>
          </p:nvSpPr>
          <p:spPr>
            <a:xfrm>
              <a:off x="4185725" y="1118625"/>
              <a:ext cx="223700" cy="252625"/>
            </a:xfrm>
            <a:custGeom>
              <a:rect b="b" l="l" r="r" t="t"/>
              <a:pathLst>
                <a:path extrusionOk="0" h="10105" w="8948">
                  <a:moveTo>
                    <a:pt x="1880" y="0"/>
                  </a:moveTo>
                  <a:lnTo>
                    <a:pt x="0" y="8071"/>
                  </a:lnTo>
                  <a:cubicBezTo>
                    <a:pt x="0" y="8071"/>
                    <a:pt x="3277" y="10105"/>
                    <a:pt x="6307" y="10105"/>
                  </a:cubicBezTo>
                  <a:cubicBezTo>
                    <a:pt x="7053" y="10105"/>
                    <a:pt x="7783" y="9981"/>
                    <a:pt x="8446" y="9675"/>
                  </a:cubicBezTo>
                  <a:lnTo>
                    <a:pt x="8948" y="3259"/>
                  </a:lnTo>
                  <a:lnTo>
                    <a:pt x="1880" y="0"/>
                  </a:ln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5"/>
            <p:cNvSpPr/>
            <p:nvPr/>
          </p:nvSpPr>
          <p:spPr>
            <a:xfrm>
              <a:off x="4264675" y="1224500"/>
              <a:ext cx="141000" cy="79600"/>
            </a:xfrm>
            <a:custGeom>
              <a:rect b="b" l="l" r="r" t="t"/>
              <a:pathLst>
                <a:path extrusionOk="0" h="3184" w="5640">
                  <a:moveTo>
                    <a:pt x="0" y="1"/>
                  </a:moveTo>
                  <a:cubicBezTo>
                    <a:pt x="0" y="1"/>
                    <a:pt x="1253" y="2432"/>
                    <a:pt x="5464" y="3184"/>
                  </a:cubicBezTo>
                  <a:lnTo>
                    <a:pt x="5639" y="92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a:off x="4057900" y="606700"/>
              <a:ext cx="525350" cy="468025"/>
            </a:xfrm>
            <a:custGeom>
              <a:rect b="b" l="l" r="r" t="t"/>
              <a:pathLst>
                <a:path extrusionOk="0" h="18721" w="21014">
                  <a:moveTo>
                    <a:pt x="12404" y="1"/>
                  </a:moveTo>
                  <a:cubicBezTo>
                    <a:pt x="12185" y="1"/>
                    <a:pt x="11971" y="132"/>
                    <a:pt x="11855" y="402"/>
                  </a:cubicBezTo>
                  <a:cubicBezTo>
                    <a:pt x="10752" y="3084"/>
                    <a:pt x="7594" y="3735"/>
                    <a:pt x="5264" y="4663"/>
                  </a:cubicBezTo>
                  <a:cubicBezTo>
                    <a:pt x="4061" y="5164"/>
                    <a:pt x="2807" y="5791"/>
                    <a:pt x="2005" y="6868"/>
                  </a:cubicBezTo>
                  <a:cubicBezTo>
                    <a:pt x="1454" y="7620"/>
                    <a:pt x="1178" y="8623"/>
                    <a:pt x="1329" y="9550"/>
                  </a:cubicBezTo>
                  <a:cubicBezTo>
                    <a:pt x="1103" y="9650"/>
                    <a:pt x="903" y="9776"/>
                    <a:pt x="727" y="9951"/>
                  </a:cubicBezTo>
                  <a:cubicBezTo>
                    <a:pt x="101" y="10578"/>
                    <a:pt x="0" y="11505"/>
                    <a:pt x="101" y="12357"/>
                  </a:cubicBezTo>
                  <a:cubicBezTo>
                    <a:pt x="226" y="13360"/>
                    <a:pt x="552" y="14362"/>
                    <a:pt x="878" y="15339"/>
                  </a:cubicBezTo>
                  <a:cubicBezTo>
                    <a:pt x="1228" y="16367"/>
                    <a:pt x="1604" y="17395"/>
                    <a:pt x="2005" y="18397"/>
                  </a:cubicBezTo>
                  <a:cubicBezTo>
                    <a:pt x="2090" y="18619"/>
                    <a:pt x="2299" y="18721"/>
                    <a:pt x="2513" y="18721"/>
                  </a:cubicBezTo>
                  <a:cubicBezTo>
                    <a:pt x="2807" y="18721"/>
                    <a:pt x="3108" y="18530"/>
                    <a:pt x="3108" y="18197"/>
                  </a:cubicBezTo>
                  <a:cubicBezTo>
                    <a:pt x="3083" y="17169"/>
                    <a:pt x="2832" y="16192"/>
                    <a:pt x="2532" y="15214"/>
                  </a:cubicBezTo>
                  <a:cubicBezTo>
                    <a:pt x="2431" y="14888"/>
                    <a:pt x="2331" y="14588"/>
                    <a:pt x="2231" y="14287"/>
                  </a:cubicBezTo>
                  <a:cubicBezTo>
                    <a:pt x="2431" y="14111"/>
                    <a:pt x="2482" y="13861"/>
                    <a:pt x="2381" y="13610"/>
                  </a:cubicBezTo>
                  <a:cubicBezTo>
                    <a:pt x="2231" y="13109"/>
                    <a:pt x="2281" y="12532"/>
                    <a:pt x="2507" y="12081"/>
                  </a:cubicBezTo>
                  <a:cubicBezTo>
                    <a:pt x="2732" y="11655"/>
                    <a:pt x="3133" y="11304"/>
                    <a:pt x="3158" y="10828"/>
                  </a:cubicBezTo>
                  <a:cubicBezTo>
                    <a:pt x="3334" y="10778"/>
                    <a:pt x="3509" y="10678"/>
                    <a:pt x="3584" y="10452"/>
                  </a:cubicBezTo>
                  <a:cubicBezTo>
                    <a:pt x="3710" y="10126"/>
                    <a:pt x="3860" y="9776"/>
                    <a:pt x="3985" y="9425"/>
                  </a:cubicBezTo>
                  <a:cubicBezTo>
                    <a:pt x="4512" y="9224"/>
                    <a:pt x="5264" y="9049"/>
                    <a:pt x="5389" y="8999"/>
                  </a:cubicBezTo>
                  <a:cubicBezTo>
                    <a:pt x="6241" y="8723"/>
                    <a:pt x="7093" y="8422"/>
                    <a:pt x="7920" y="8096"/>
                  </a:cubicBezTo>
                  <a:cubicBezTo>
                    <a:pt x="9574" y="7470"/>
                    <a:pt x="11203" y="6843"/>
                    <a:pt x="12958" y="6643"/>
                  </a:cubicBezTo>
                  <a:cubicBezTo>
                    <a:pt x="13635" y="6793"/>
                    <a:pt x="14311" y="6918"/>
                    <a:pt x="14963" y="7044"/>
                  </a:cubicBezTo>
                  <a:cubicBezTo>
                    <a:pt x="15003" y="7050"/>
                    <a:pt x="15042" y="7054"/>
                    <a:pt x="15078" y="7054"/>
                  </a:cubicBezTo>
                  <a:cubicBezTo>
                    <a:pt x="15177" y="7054"/>
                    <a:pt x="15259" y="7030"/>
                    <a:pt x="15314" y="6994"/>
                  </a:cubicBezTo>
                  <a:cubicBezTo>
                    <a:pt x="15364" y="7019"/>
                    <a:pt x="15389" y="7069"/>
                    <a:pt x="15439" y="7094"/>
                  </a:cubicBezTo>
                  <a:cubicBezTo>
                    <a:pt x="15514" y="7144"/>
                    <a:pt x="15615" y="7194"/>
                    <a:pt x="15690" y="7244"/>
                  </a:cubicBezTo>
                  <a:cubicBezTo>
                    <a:pt x="15665" y="7294"/>
                    <a:pt x="15665" y="7344"/>
                    <a:pt x="15640" y="7395"/>
                  </a:cubicBezTo>
                  <a:cubicBezTo>
                    <a:pt x="15523" y="7395"/>
                    <a:pt x="15406" y="7406"/>
                    <a:pt x="15281" y="7406"/>
                  </a:cubicBezTo>
                  <a:cubicBezTo>
                    <a:pt x="15219" y="7406"/>
                    <a:pt x="15155" y="7403"/>
                    <a:pt x="15088" y="7395"/>
                  </a:cubicBezTo>
                  <a:cubicBezTo>
                    <a:pt x="15081" y="7394"/>
                    <a:pt x="15073" y="7394"/>
                    <a:pt x="15065" y="7394"/>
                  </a:cubicBezTo>
                  <a:cubicBezTo>
                    <a:pt x="14310" y="7394"/>
                    <a:pt x="14244" y="8623"/>
                    <a:pt x="15013" y="8673"/>
                  </a:cubicBezTo>
                  <a:cubicBezTo>
                    <a:pt x="15101" y="8680"/>
                    <a:pt x="15189" y="8683"/>
                    <a:pt x="15277" y="8683"/>
                  </a:cubicBezTo>
                  <a:cubicBezTo>
                    <a:pt x="15488" y="8683"/>
                    <a:pt x="15695" y="8665"/>
                    <a:pt x="15890" y="8648"/>
                  </a:cubicBezTo>
                  <a:cubicBezTo>
                    <a:pt x="15940" y="8974"/>
                    <a:pt x="16091" y="9274"/>
                    <a:pt x="16341" y="9475"/>
                  </a:cubicBezTo>
                  <a:cubicBezTo>
                    <a:pt x="16366" y="9675"/>
                    <a:pt x="16417" y="9851"/>
                    <a:pt x="16492" y="10026"/>
                  </a:cubicBezTo>
                  <a:cubicBezTo>
                    <a:pt x="16868" y="11154"/>
                    <a:pt x="17344" y="12407"/>
                    <a:pt x="17018" y="13610"/>
                  </a:cubicBezTo>
                  <a:cubicBezTo>
                    <a:pt x="16905" y="13986"/>
                    <a:pt x="17229" y="14389"/>
                    <a:pt x="17587" y="14389"/>
                  </a:cubicBezTo>
                  <a:cubicBezTo>
                    <a:pt x="17708" y="14389"/>
                    <a:pt x="17832" y="14344"/>
                    <a:pt x="17945" y="14237"/>
                  </a:cubicBezTo>
                  <a:cubicBezTo>
                    <a:pt x="19098" y="13134"/>
                    <a:pt x="19198" y="11380"/>
                    <a:pt x="18296" y="10177"/>
                  </a:cubicBezTo>
                  <a:cubicBezTo>
                    <a:pt x="19249" y="9776"/>
                    <a:pt x="20076" y="9149"/>
                    <a:pt x="20702" y="8297"/>
                  </a:cubicBezTo>
                  <a:cubicBezTo>
                    <a:pt x="21014" y="7890"/>
                    <a:pt x="20616" y="7391"/>
                    <a:pt x="20164" y="7391"/>
                  </a:cubicBezTo>
                  <a:cubicBezTo>
                    <a:pt x="20143" y="7391"/>
                    <a:pt x="20122" y="7392"/>
                    <a:pt x="20101" y="7395"/>
                  </a:cubicBezTo>
                  <a:cubicBezTo>
                    <a:pt x="19811" y="7436"/>
                    <a:pt x="19514" y="7455"/>
                    <a:pt x="19213" y="7455"/>
                  </a:cubicBezTo>
                  <a:cubicBezTo>
                    <a:pt x="18967" y="7455"/>
                    <a:pt x="18720" y="7442"/>
                    <a:pt x="18472" y="7420"/>
                  </a:cubicBezTo>
                  <a:cubicBezTo>
                    <a:pt x="19449" y="6542"/>
                    <a:pt x="20076" y="5239"/>
                    <a:pt x="20101" y="3760"/>
                  </a:cubicBezTo>
                  <a:cubicBezTo>
                    <a:pt x="20101" y="3382"/>
                    <a:pt x="19815" y="3035"/>
                    <a:pt x="19484" y="3035"/>
                  </a:cubicBezTo>
                  <a:cubicBezTo>
                    <a:pt x="19399" y="3035"/>
                    <a:pt x="19311" y="3058"/>
                    <a:pt x="19224" y="3109"/>
                  </a:cubicBezTo>
                  <a:cubicBezTo>
                    <a:pt x="18772" y="3385"/>
                    <a:pt x="18321" y="3660"/>
                    <a:pt x="17870" y="3936"/>
                  </a:cubicBezTo>
                  <a:cubicBezTo>
                    <a:pt x="17870" y="3009"/>
                    <a:pt x="17795" y="2106"/>
                    <a:pt x="17645" y="1204"/>
                  </a:cubicBezTo>
                  <a:cubicBezTo>
                    <a:pt x="17579" y="862"/>
                    <a:pt x="17319" y="692"/>
                    <a:pt x="17055" y="692"/>
                  </a:cubicBezTo>
                  <a:cubicBezTo>
                    <a:pt x="16816" y="692"/>
                    <a:pt x="16574" y="830"/>
                    <a:pt x="16467" y="1104"/>
                  </a:cubicBezTo>
                  <a:cubicBezTo>
                    <a:pt x="16316" y="1480"/>
                    <a:pt x="16141" y="1856"/>
                    <a:pt x="15915" y="2182"/>
                  </a:cubicBezTo>
                  <a:cubicBezTo>
                    <a:pt x="15890" y="1680"/>
                    <a:pt x="15840" y="1154"/>
                    <a:pt x="15715" y="628"/>
                  </a:cubicBezTo>
                  <a:cubicBezTo>
                    <a:pt x="15635" y="295"/>
                    <a:pt x="15378" y="125"/>
                    <a:pt x="15121" y="125"/>
                  </a:cubicBezTo>
                  <a:cubicBezTo>
                    <a:pt x="14895" y="125"/>
                    <a:pt x="14668" y="257"/>
                    <a:pt x="14562" y="527"/>
                  </a:cubicBezTo>
                  <a:cubicBezTo>
                    <a:pt x="14286" y="1229"/>
                    <a:pt x="13910" y="1881"/>
                    <a:pt x="13484" y="2457"/>
                  </a:cubicBezTo>
                  <a:cubicBezTo>
                    <a:pt x="13484" y="1705"/>
                    <a:pt x="13359" y="1004"/>
                    <a:pt x="12958" y="352"/>
                  </a:cubicBezTo>
                  <a:cubicBezTo>
                    <a:pt x="12823" y="120"/>
                    <a:pt x="12612" y="1"/>
                    <a:pt x="12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a:off x="4088600" y="768700"/>
              <a:ext cx="456175" cy="500125"/>
            </a:xfrm>
            <a:custGeom>
              <a:rect b="b" l="l" r="r" t="t"/>
              <a:pathLst>
                <a:path extrusionOk="0" h="20005" w="18247">
                  <a:moveTo>
                    <a:pt x="11741" y="0"/>
                  </a:moveTo>
                  <a:cubicBezTo>
                    <a:pt x="11608" y="0"/>
                    <a:pt x="11470" y="4"/>
                    <a:pt x="11329" y="12"/>
                  </a:cubicBezTo>
                  <a:cubicBezTo>
                    <a:pt x="3384" y="539"/>
                    <a:pt x="0" y="5050"/>
                    <a:pt x="2031" y="12168"/>
                  </a:cubicBezTo>
                  <a:cubicBezTo>
                    <a:pt x="3449" y="17122"/>
                    <a:pt x="6692" y="20005"/>
                    <a:pt x="11115" y="20005"/>
                  </a:cubicBezTo>
                  <a:cubicBezTo>
                    <a:pt x="11771" y="20005"/>
                    <a:pt x="12453" y="19941"/>
                    <a:pt x="13158" y="19812"/>
                  </a:cubicBezTo>
                  <a:cubicBezTo>
                    <a:pt x="18196" y="18860"/>
                    <a:pt x="18246" y="14599"/>
                    <a:pt x="17494" y="10288"/>
                  </a:cubicBezTo>
                  <a:cubicBezTo>
                    <a:pt x="16449" y="4307"/>
                    <a:pt x="16087" y="0"/>
                    <a:pt x="11741"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5"/>
            <p:cNvSpPr/>
            <p:nvPr/>
          </p:nvSpPr>
          <p:spPr>
            <a:xfrm rot="899960">
              <a:off x="4425700" y="942424"/>
              <a:ext cx="78973" cy="22699"/>
            </a:xfrm>
            <a:custGeom>
              <a:rect b="b" l="l" r="r" t="t"/>
              <a:pathLst>
                <a:path extrusionOk="0" h="908" w="3159">
                  <a:moveTo>
                    <a:pt x="999" y="0"/>
                  </a:moveTo>
                  <a:cubicBezTo>
                    <a:pt x="612" y="0"/>
                    <a:pt x="256" y="109"/>
                    <a:pt x="0" y="382"/>
                  </a:cubicBezTo>
                  <a:cubicBezTo>
                    <a:pt x="52" y="380"/>
                    <a:pt x="106" y="379"/>
                    <a:pt x="160" y="379"/>
                  </a:cubicBezTo>
                  <a:cubicBezTo>
                    <a:pt x="1409" y="379"/>
                    <a:pt x="3158" y="908"/>
                    <a:pt x="3158" y="908"/>
                  </a:cubicBezTo>
                  <a:cubicBezTo>
                    <a:pt x="2704" y="454"/>
                    <a:pt x="1788" y="0"/>
                    <a:pt x="9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5"/>
            <p:cNvSpPr/>
            <p:nvPr/>
          </p:nvSpPr>
          <p:spPr>
            <a:xfrm rot="-1800044">
              <a:off x="4274075" y="968025"/>
              <a:ext cx="74573" cy="34699"/>
            </a:xfrm>
            <a:custGeom>
              <a:rect b="b" l="l" r="r" t="t"/>
              <a:pathLst>
                <a:path extrusionOk="0" h="1388" w="2983">
                  <a:moveTo>
                    <a:pt x="2284" y="0"/>
                  </a:moveTo>
                  <a:cubicBezTo>
                    <a:pt x="1418" y="0"/>
                    <a:pt x="408" y="747"/>
                    <a:pt x="0" y="1388"/>
                  </a:cubicBezTo>
                  <a:cubicBezTo>
                    <a:pt x="0" y="1388"/>
                    <a:pt x="1754" y="410"/>
                    <a:pt x="2983" y="210"/>
                  </a:cubicBezTo>
                  <a:cubicBezTo>
                    <a:pt x="2774" y="63"/>
                    <a:pt x="2535" y="0"/>
                    <a:pt x="22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p:cNvSpPr/>
            <p:nvPr/>
          </p:nvSpPr>
          <p:spPr>
            <a:xfrm>
              <a:off x="4415675" y="1054675"/>
              <a:ext cx="31350" cy="53325"/>
            </a:xfrm>
            <a:custGeom>
              <a:rect b="b" l="l" r="r" t="t"/>
              <a:pathLst>
                <a:path extrusionOk="0" h="2133" w="1254">
                  <a:moveTo>
                    <a:pt x="205" y="1"/>
                  </a:moveTo>
                  <a:cubicBezTo>
                    <a:pt x="172" y="1"/>
                    <a:pt x="136" y="9"/>
                    <a:pt x="101" y="27"/>
                  </a:cubicBezTo>
                  <a:cubicBezTo>
                    <a:pt x="25" y="77"/>
                    <a:pt x="0" y="177"/>
                    <a:pt x="50" y="278"/>
                  </a:cubicBezTo>
                  <a:cubicBezTo>
                    <a:pt x="126" y="403"/>
                    <a:pt x="276" y="578"/>
                    <a:pt x="451" y="779"/>
                  </a:cubicBezTo>
                  <a:cubicBezTo>
                    <a:pt x="602" y="929"/>
                    <a:pt x="727" y="1105"/>
                    <a:pt x="802" y="1205"/>
                  </a:cubicBezTo>
                  <a:cubicBezTo>
                    <a:pt x="877" y="1305"/>
                    <a:pt x="877" y="1405"/>
                    <a:pt x="852" y="1481"/>
                  </a:cubicBezTo>
                  <a:cubicBezTo>
                    <a:pt x="827" y="1581"/>
                    <a:pt x="677" y="1681"/>
                    <a:pt x="476" y="1781"/>
                  </a:cubicBezTo>
                  <a:cubicBezTo>
                    <a:pt x="376" y="1806"/>
                    <a:pt x="326" y="1907"/>
                    <a:pt x="351" y="2007"/>
                  </a:cubicBezTo>
                  <a:cubicBezTo>
                    <a:pt x="401" y="2082"/>
                    <a:pt x="451" y="2132"/>
                    <a:pt x="527" y="2132"/>
                  </a:cubicBezTo>
                  <a:cubicBezTo>
                    <a:pt x="552" y="2132"/>
                    <a:pt x="577" y="2132"/>
                    <a:pt x="602" y="2107"/>
                  </a:cubicBezTo>
                  <a:cubicBezTo>
                    <a:pt x="928" y="1982"/>
                    <a:pt x="1128" y="1806"/>
                    <a:pt x="1203" y="1581"/>
                  </a:cubicBezTo>
                  <a:cubicBezTo>
                    <a:pt x="1253" y="1456"/>
                    <a:pt x="1253" y="1255"/>
                    <a:pt x="1128" y="1030"/>
                  </a:cubicBezTo>
                  <a:cubicBezTo>
                    <a:pt x="1028" y="879"/>
                    <a:pt x="877" y="704"/>
                    <a:pt x="727" y="528"/>
                  </a:cubicBezTo>
                  <a:cubicBezTo>
                    <a:pt x="577" y="378"/>
                    <a:pt x="426" y="202"/>
                    <a:pt x="351" y="77"/>
                  </a:cubicBezTo>
                  <a:cubicBezTo>
                    <a:pt x="319" y="29"/>
                    <a:pt x="265" y="1"/>
                    <a:pt x="2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p:cNvSpPr/>
            <p:nvPr/>
          </p:nvSpPr>
          <p:spPr>
            <a:xfrm>
              <a:off x="4369925" y="1123625"/>
              <a:ext cx="98400" cy="34100"/>
            </a:xfrm>
            <a:custGeom>
              <a:rect b="b" l="l" r="r" t="t"/>
              <a:pathLst>
                <a:path extrusionOk="0" h="1364" w="3936">
                  <a:moveTo>
                    <a:pt x="3936" y="1"/>
                  </a:moveTo>
                  <a:lnTo>
                    <a:pt x="3936" y="1"/>
                  </a:lnTo>
                  <a:cubicBezTo>
                    <a:pt x="2707" y="327"/>
                    <a:pt x="1404" y="527"/>
                    <a:pt x="1" y="602"/>
                  </a:cubicBezTo>
                  <a:cubicBezTo>
                    <a:pt x="380" y="1142"/>
                    <a:pt x="1002" y="1364"/>
                    <a:pt x="1642" y="1364"/>
                  </a:cubicBezTo>
                  <a:cubicBezTo>
                    <a:pt x="2695" y="1364"/>
                    <a:pt x="3795" y="765"/>
                    <a:pt x="39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4436975" y="1000150"/>
              <a:ext cx="63925" cy="19025"/>
            </a:xfrm>
            <a:custGeom>
              <a:rect b="b" l="l" r="r" t="t"/>
              <a:pathLst>
                <a:path extrusionOk="0" h="761" w="2557">
                  <a:moveTo>
                    <a:pt x="1577" y="1"/>
                  </a:moveTo>
                  <a:cubicBezTo>
                    <a:pt x="1080" y="1"/>
                    <a:pt x="587" y="123"/>
                    <a:pt x="126" y="353"/>
                  </a:cubicBezTo>
                  <a:cubicBezTo>
                    <a:pt x="25" y="404"/>
                    <a:pt x="0" y="579"/>
                    <a:pt x="76" y="654"/>
                  </a:cubicBezTo>
                  <a:cubicBezTo>
                    <a:pt x="122" y="731"/>
                    <a:pt x="187" y="761"/>
                    <a:pt x="253" y="761"/>
                  </a:cubicBezTo>
                  <a:cubicBezTo>
                    <a:pt x="295" y="761"/>
                    <a:pt x="337" y="749"/>
                    <a:pt x="376" y="729"/>
                  </a:cubicBezTo>
                  <a:cubicBezTo>
                    <a:pt x="733" y="543"/>
                    <a:pt x="1129" y="453"/>
                    <a:pt x="1527" y="453"/>
                  </a:cubicBezTo>
                  <a:cubicBezTo>
                    <a:pt x="1772" y="453"/>
                    <a:pt x="2017" y="487"/>
                    <a:pt x="2256" y="554"/>
                  </a:cubicBezTo>
                  <a:cubicBezTo>
                    <a:pt x="2269" y="557"/>
                    <a:pt x="2282" y="558"/>
                    <a:pt x="2296" y="558"/>
                  </a:cubicBezTo>
                  <a:cubicBezTo>
                    <a:pt x="2407" y="558"/>
                    <a:pt x="2509" y="468"/>
                    <a:pt x="2532" y="378"/>
                  </a:cubicBezTo>
                  <a:cubicBezTo>
                    <a:pt x="2557" y="253"/>
                    <a:pt x="2457" y="128"/>
                    <a:pt x="2356" y="103"/>
                  </a:cubicBezTo>
                  <a:cubicBezTo>
                    <a:pt x="2098" y="34"/>
                    <a:pt x="1837" y="1"/>
                    <a:pt x="157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4294125" y="1025875"/>
              <a:ext cx="62675" cy="24750"/>
            </a:xfrm>
            <a:custGeom>
              <a:rect b="b" l="l" r="r" t="t"/>
              <a:pathLst>
                <a:path extrusionOk="0" h="990" w="2507">
                  <a:moveTo>
                    <a:pt x="1923" y="1"/>
                  </a:moveTo>
                  <a:cubicBezTo>
                    <a:pt x="1296" y="1"/>
                    <a:pt x="671" y="203"/>
                    <a:pt x="150" y="578"/>
                  </a:cubicBezTo>
                  <a:cubicBezTo>
                    <a:pt x="50" y="628"/>
                    <a:pt x="0" y="778"/>
                    <a:pt x="75" y="878"/>
                  </a:cubicBezTo>
                  <a:cubicBezTo>
                    <a:pt x="125" y="945"/>
                    <a:pt x="209" y="990"/>
                    <a:pt x="289" y="990"/>
                  </a:cubicBezTo>
                  <a:cubicBezTo>
                    <a:pt x="329" y="990"/>
                    <a:pt x="368" y="979"/>
                    <a:pt x="401" y="953"/>
                  </a:cubicBezTo>
                  <a:cubicBezTo>
                    <a:pt x="826" y="635"/>
                    <a:pt x="1377" y="460"/>
                    <a:pt x="1917" y="460"/>
                  </a:cubicBezTo>
                  <a:cubicBezTo>
                    <a:pt x="2014" y="460"/>
                    <a:pt x="2110" y="466"/>
                    <a:pt x="2206" y="477"/>
                  </a:cubicBezTo>
                  <a:cubicBezTo>
                    <a:pt x="2331" y="477"/>
                    <a:pt x="2456" y="427"/>
                    <a:pt x="2481" y="302"/>
                  </a:cubicBezTo>
                  <a:cubicBezTo>
                    <a:pt x="2506" y="202"/>
                    <a:pt x="2431" y="51"/>
                    <a:pt x="2306" y="26"/>
                  </a:cubicBezTo>
                  <a:cubicBezTo>
                    <a:pt x="2179" y="9"/>
                    <a:pt x="2051" y="1"/>
                    <a:pt x="1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4099875" y="722950"/>
              <a:ext cx="454850" cy="348225"/>
            </a:xfrm>
            <a:custGeom>
              <a:rect b="b" l="l" r="r" t="t"/>
              <a:pathLst>
                <a:path extrusionOk="0" h="13929" w="18194">
                  <a:moveTo>
                    <a:pt x="17432" y="0"/>
                  </a:moveTo>
                  <a:cubicBezTo>
                    <a:pt x="17211" y="0"/>
                    <a:pt x="16986" y="101"/>
                    <a:pt x="16868" y="339"/>
                  </a:cubicBezTo>
                  <a:cubicBezTo>
                    <a:pt x="16667" y="790"/>
                    <a:pt x="16392" y="1166"/>
                    <a:pt x="16066" y="1542"/>
                  </a:cubicBezTo>
                  <a:cubicBezTo>
                    <a:pt x="15966" y="1441"/>
                    <a:pt x="15865" y="1391"/>
                    <a:pt x="15740" y="1391"/>
                  </a:cubicBezTo>
                  <a:cubicBezTo>
                    <a:pt x="14393" y="1338"/>
                    <a:pt x="13046" y="1285"/>
                    <a:pt x="11699" y="1285"/>
                  </a:cubicBezTo>
                  <a:cubicBezTo>
                    <a:pt x="11142" y="1285"/>
                    <a:pt x="10584" y="1294"/>
                    <a:pt x="10026" y="1316"/>
                  </a:cubicBezTo>
                  <a:cubicBezTo>
                    <a:pt x="8171" y="1366"/>
                    <a:pt x="6266" y="1466"/>
                    <a:pt x="4487" y="1943"/>
                  </a:cubicBezTo>
                  <a:cubicBezTo>
                    <a:pt x="2958" y="2369"/>
                    <a:pt x="1905" y="3271"/>
                    <a:pt x="1379" y="4725"/>
                  </a:cubicBezTo>
                  <a:cubicBezTo>
                    <a:pt x="1078" y="4750"/>
                    <a:pt x="803" y="4950"/>
                    <a:pt x="752" y="5251"/>
                  </a:cubicBezTo>
                  <a:cubicBezTo>
                    <a:pt x="627" y="6404"/>
                    <a:pt x="577" y="7557"/>
                    <a:pt x="552" y="8684"/>
                  </a:cubicBezTo>
                  <a:cubicBezTo>
                    <a:pt x="552" y="8710"/>
                    <a:pt x="552" y="8710"/>
                    <a:pt x="552" y="8735"/>
                  </a:cubicBezTo>
                  <a:cubicBezTo>
                    <a:pt x="452" y="8785"/>
                    <a:pt x="351" y="8885"/>
                    <a:pt x="326" y="9035"/>
                  </a:cubicBezTo>
                  <a:cubicBezTo>
                    <a:pt x="251" y="9286"/>
                    <a:pt x="176" y="9562"/>
                    <a:pt x="101" y="9812"/>
                  </a:cubicBezTo>
                  <a:cubicBezTo>
                    <a:pt x="1" y="10163"/>
                    <a:pt x="276" y="10489"/>
                    <a:pt x="577" y="10589"/>
                  </a:cubicBezTo>
                  <a:cubicBezTo>
                    <a:pt x="577" y="11492"/>
                    <a:pt x="627" y="12394"/>
                    <a:pt x="652" y="13296"/>
                  </a:cubicBezTo>
                  <a:cubicBezTo>
                    <a:pt x="673" y="13620"/>
                    <a:pt x="922" y="13928"/>
                    <a:pt x="1255" y="13928"/>
                  </a:cubicBezTo>
                  <a:cubicBezTo>
                    <a:pt x="1334" y="13928"/>
                    <a:pt x="1418" y="13911"/>
                    <a:pt x="1504" y="13872"/>
                  </a:cubicBezTo>
                  <a:cubicBezTo>
                    <a:pt x="2732" y="13221"/>
                    <a:pt x="3484" y="11993"/>
                    <a:pt x="3735" y="10639"/>
                  </a:cubicBezTo>
                  <a:cubicBezTo>
                    <a:pt x="3961" y="9537"/>
                    <a:pt x="3810" y="8434"/>
                    <a:pt x="3534" y="7331"/>
                  </a:cubicBezTo>
                  <a:lnTo>
                    <a:pt x="3534" y="7331"/>
                  </a:lnTo>
                  <a:cubicBezTo>
                    <a:pt x="3961" y="7532"/>
                    <a:pt x="4412" y="7682"/>
                    <a:pt x="4888" y="7732"/>
                  </a:cubicBezTo>
                  <a:cubicBezTo>
                    <a:pt x="4913" y="7735"/>
                    <a:pt x="4937" y="7737"/>
                    <a:pt x="4961" y="7737"/>
                  </a:cubicBezTo>
                  <a:cubicBezTo>
                    <a:pt x="5487" y="7737"/>
                    <a:pt x="5719" y="6967"/>
                    <a:pt x="5264" y="6679"/>
                  </a:cubicBezTo>
                  <a:cubicBezTo>
                    <a:pt x="5113" y="6579"/>
                    <a:pt x="4988" y="6479"/>
                    <a:pt x="4863" y="6379"/>
                  </a:cubicBezTo>
                  <a:lnTo>
                    <a:pt x="4863" y="6379"/>
                  </a:lnTo>
                  <a:cubicBezTo>
                    <a:pt x="5328" y="6497"/>
                    <a:pt x="5809" y="6558"/>
                    <a:pt x="6291" y="6558"/>
                  </a:cubicBezTo>
                  <a:cubicBezTo>
                    <a:pt x="7030" y="6558"/>
                    <a:pt x="7774" y="6416"/>
                    <a:pt x="8472" y="6128"/>
                  </a:cubicBezTo>
                  <a:cubicBezTo>
                    <a:pt x="8873" y="5978"/>
                    <a:pt x="8873" y="5602"/>
                    <a:pt x="8697" y="5326"/>
                  </a:cubicBezTo>
                  <a:lnTo>
                    <a:pt x="8697" y="5326"/>
                  </a:lnTo>
                  <a:cubicBezTo>
                    <a:pt x="8810" y="5328"/>
                    <a:pt x="8922" y="5329"/>
                    <a:pt x="9035" y="5329"/>
                  </a:cubicBezTo>
                  <a:cubicBezTo>
                    <a:pt x="10325" y="5329"/>
                    <a:pt x="11613" y="5192"/>
                    <a:pt x="12858" y="4800"/>
                  </a:cubicBezTo>
                  <a:cubicBezTo>
                    <a:pt x="15038" y="4123"/>
                    <a:pt x="16943" y="2795"/>
                    <a:pt x="17971" y="740"/>
                  </a:cubicBezTo>
                  <a:cubicBezTo>
                    <a:pt x="18194" y="309"/>
                    <a:pt x="17819" y="0"/>
                    <a:pt x="174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4089850" y="1061575"/>
              <a:ext cx="104050" cy="104800"/>
            </a:xfrm>
            <a:custGeom>
              <a:rect b="b" l="l" r="r" t="t"/>
              <a:pathLst>
                <a:path extrusionOk="0" h="4192" w="4162">
                  <a:moveTo>
                    <a:pt x="1483" y="0"/>
                  </a:moveTo>
                  <a:cubicBezTo>
                    <a:pt x="1247" y="0"/>
                    <a:pt x="1024" y="57"/>
                    <a:pt x="828" y="177"/>
                  </a:cubicBezTo>
                  <a:cubicBezTo>
                    <a:pt x="76" y="678"/>
                    <a:pt x="1" y="1931"/>
                    <a:pt x="677" y="2984"/>
                  </a:cubicBezTo>
                  <a:cubicBezTo>
                    <a:pt x="1166" y="3745"/>
                    <a:pt x="1904" y="4191"/>
                    <a:pt x="2569" y="4191"/>
                  </a:cubicBezTo>
                  <a:cubicBezTo>
                    <a:pt x="2824" y="4191"/>
                    <a:pt x="3068" y="4126"/>
                    <a:pt x="3284" y="3987"/>
                  </a:cubicBezTo>
                  <a:cubicBezTo>
                    <a:pt x="4036" y="3510"/>
                    <a:pt x="4161" y="2332"/>
                    <a:pt x="3484" y="1280"/>
                  </a:cubicBezTo>
                  <a:cubicBezTo>
                    <a:pt x="2979" y="493"/>
                    <a:pt x="2179" y="0"/>
                    <a:pt x="1483"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4108650" y="1079150"/>
              <a:ext cx="59550" cy="55150"/>
            </a:xfrm>
            <a:custGeom>
              <a:rect b="b" l="l" r="r" t="t"/>
              <a:pathLst>
                <a:path extrusionOk="0" h="2206" w="2382">
                  <a:moveTo>
                    <a:pt x="841" y="0"/>
                  </a:moveTo>
                  <a:cubicBezTo>
                    <a:pt x="750" y="0"/>
                    <a:pt x="660" y="17"/>
                    <a:pt x="577" y="51"/>
                  </a:cubicBezTo>
                  <a:cubicBezTo>
                    <a:pt x="151" y="201"/>
                    <a:pt x="0" y="652"/>
                    <a:pt x="76" y="1028"/>
                  </a:cubicBezTo>
                  <a:cubicBezTo>
                    <a:pt x="97" y="1115"/>
                    <a:pt x="176" y="1183"/>
                    <a:pt x="262" y="1183"/>
                  </a:cubicBezTo>
                  <a:cubicBezTo>
                    <a:pt x="275" y="1183"/>
                    <a:pt x="288" y="1182"/>
                    <a:pt x="301" y="1178"/>
                  </a:cubicBezTo>
                  <a:cubicBezTo>
                    <a:pt x="401" y="1153"/>
                    <a:pt x="452" y="1078"/>
                    <a:pt x="452" y="978"/>
                  </a:cubicBezTo>
                  <a:cubicBezTo>
                    <a:pt x="401" y="752"/>
                    <a:pt x="477" y="452"/>
                    <a:pt x="702" y="376"/>
                  </a:cubicBezTo>
                  <a:cubicBezTo>
                    <a:pt x="736" y="365"/>
                    <a:pt x="773" y="360"/>
                    <a:pt x="810" y="360"/>
                  </a:cubicBezTo>
                  <a:cubicBezTo>
                    <a:pt x="939" y="360"/>
                    <a:pt x="1081" y="418"/>
                    <a:pt x="1178" y="477"/>
                  </a:cubicBezTo>
                  <a:cubicBezTo>
                    <a:pt x="1304" y="577"/>
                    <a:pt x="1379" y="702"/>
                    <a:pt x="1404" y="853"/>
                  </a:cubicBezTo>
                  <a:cubicBezTo>
                    <a:pt x="1404" y="928"/>
                    <a:pt x="1404" y="1003"/>
                    <a:pt x="1379" y="1103"/>
                  </a:cubicBezTo>
                  <a:cubicBezTo>
                    <a:pt x="1354" y="1228"/>
                    <a:pt x="1329" y="1379"/>
                    <a:pt x="1379" y="1529"/>
                  </a:cubicBezTo>
                  <a:cubicBezTo>
                    <a:pt x="1454" y="1930"/>
                    <a:pt x="1830" y="2156"/>
                    <a:pt x="2156" y="2206"/>
                  </a:cubicBezTo>
                  <a:lnTo>
                    <a:pt x="2181" y="2206"/>
                  </a:lnTo>
                  <a:cubicBezTo>
                    <a:pt x="2281" y="2206"/>
                    <a:pt x="2356" y="2156"/>
                    <a:pt x="2356" y="2056"/>
                  </a:cubicBezTo>
                  <a:cubicBezTo>
                    <a:pt x="2381" y="1955"/>
                    <a:pt x="2306" y="1855"/>
                    <a:pt x="2206" y="1855"/>
                  </a:cubicBezTo>
                  <a:cubicBezTo>
                    <a:pt x="2006" y="1805"/>
                    <a:pt x="1780" y="1680"/>
                    <a:pt x="1730" y="1454"/>
                  </a:cubicBezTo>
                  <a:cubicBezTo>
                    <a:pt x="1705" y="1354"/>
                    <a:pt x="1730" y="1279"/>
                    <a:pt x="1730" y="1153"/>
                  </a:cubicBezTo>
                  <a:cubicBezTo>
                    <a:pt x="1755" y="1053"/>
                    <a:pt x="1780" y="928"/>
                    <a:pt x="1755" y="802"/>
                  </a:cubicBezTo>
                  <a:cubicBezTo>
                    <a:pt x="1730" y="552"/>
                    <a:pt x="1605" y="326"/>
                    <a:pt x="1404" y="201"/>
                  </a:cubicBezTo>
                  <a:cubicBezTo>
                    <a:pt x="1220" y="67"/>
                    <a:pt x="1025" y="0"/>
                    <a:pt x="8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5114100" y="1700675"/>
              <a:ext cx="339200" cy="242575"/>
            </a:xfrm>
            <a:custGeom>
              <a:rect b="b" l="l" r="r" t="t"/>
              <a:pathLst>
                <a:path extrusionOk="0" h="9703" w="13568">
                  <a:moveTo>
                    <a:pt x="11846" y="1"/>
                  </a:moveTo>
                  <a:cubicBezTo>
                    <a:pt x="10155" y="1"/>
                    <a:pt x="3367" y="2157"/>
                    <a:pt x="3367" y="2157"/>
                  </a:cubicBezTo>
                  <a:lnTo>
                    <a:pt x="510" y="5415"/>
                  </a:lnTo>
                  <a:cubicBezTo>
                    <a:pt x="510" y="5415"/>
                    <a:pt x="0" y="9703"/>
                    <a:pt x="3513" y="9703"/>
                  </a:cubicBezTo>
                  <a:cubicBezTo>
                    <a:pt x="3817" y="9703"/>
                    <a:pt x="4152" y="9671"/>
                    <a:pt x="4520" y="9601"/>
                  </a:cubicBezTo>
                  <a:cubicBezTo>
                    <a:pt x="5698" y="9400"/>
                    <a:pt x="8179" y="7796"/>
                    <a:pt x="10560" y="6994"/>
                  </a:cubicBezTo>
                  <a:cubicBezTo>
                    <a:pt x="10560" y="6994"/>
                    <a:pt x="13191" y="6242"/>
                    <a:pt x="13392" y="5816"/>
                  </a:cubicBezTo>
                  <a:cubicBezTo>
                    <a:pt x="13567" y="5415"/>
                    <a:pt x="11011" y="5190"/>
                    <a:pt x="11011" y="5190"/>
                  </a:cubicBezTo>
                  <a:cubicBezTo>
                    <a:pt x="11011" y="5190"/>
                    <a:pt x="13066" y="4889"/>
                    <a:pt x="13292" y="4262"/>
                  </a:cubicBezTo>
                  <a:cubicBezTo>
                    <a:pt x="13517" y="3636"/>
                    <a:pt x="10835" y="3510"/>
                    <a:pt x="10835" y="3510"/>
                  </a:cubicBezTo>
                  <a:cubicBezTo>
                    <a:pt x="10835" y="3510"/>
                    <a:pt x="13442" y="2383"/>
                    <a:pt x="13266" y="1731"/>
                  </a:cubicBezTo>
                  <a:cubicBezTo>
                    <a:pt x="13208" y="1489"/>
                    <a:pt x="12896" y="1408"/>
                    <a:pt x="12506" y="1408"/>
                  </a:cubicBezTo>
                  <a:cubicBezTo>
                    <a:pt x="11727" y="1408"/>
                    <a:pt x="10635" y="1731"/>
                    <a:pt x="10635" y="1731"/>
                  </a:cubicBezTo>
                  <a:cubicBezTo>
                    <a:pt x="10635" y="1731"/>
                    <a:pt x="12515" y="754"/>
                    <a:pt x="12214" y="102"/>
                  </a:cubicBezTo>
                  <a:cubicBezTo>
                    <a:pt x="12179" y="32"/>
                    <a:pt x="12049" y="1"/>
                    <a:pt x="11846" y="1"/>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5124950" y="1418125"/>
              <a:ext cx="281350" cy="614925"/>
            </a:xfrm>
            <a:custGeom>
              <a:rect b="b" l="l" r="r" t="t"/>
              <a:pathLst>
                <a:path extrusionOk="0" h="24597" w="11254">
                  <a:moveTo>
                    <a:pt x="2331" y="0"/>
                  </a:moveTo>
                  <a:lnTo>
                    <a:pt x="602" y="452"/>
                  </a:lnTo>
                  <a:lnTo>
                    <a:pt x="1404" y="4612"/>
                  </a:lnTo>
                  <a:cubicBezTo>
                    <a:pt x="1529" y="5314"/>
                    <a:pt x="1379" y="6041"/>
                    <a:pt x="928" y="6592"/>
                  </a:cubicBezTo>
                  <a:cubicBezTo>
                    <a:pt x="802" y="6742"/>
                    <a:pt x="677" y="6918"/>
                    <a:pt x="577" y="7093"/>
                  </a:cubicBezTo>
                  <a:cubicBezTo>
                    <a:pt x="126" y="7870"/>
                    <a:pt x="0" y="8747"/>
                    <a:pt x="151" y="9624"/>
                  </a:cubicBezTo>
                  <a:cubicBezTo>
                    <a:pt x="802" y="13660"/>
                    <a:pt x="2406" y="18572"/>
                    <a:pt x="4286" y="23710"/>
                  </a:cubicBezTo>
                  <a:cubicBezTo>
                    <a:pt x="4469" y="24237"/>
                    <a:pt x="4967" y="24597"/>
                    <a:pt x="5511" y="24597"/>
                  </a:cubicBezTo>
                  <a:cubicBezTo>
                    <a:pt x="5562" y="24597"/>
                    <a:pt x="5613" y="24593"/>
                    <a:pt x="5665" y="24587"/>
                  </a:cubicBezTo>
                  <a:cubicBezTo>
                    <a:pt x="7544" y="24361"/>
                    <a:pt x="9173" y="23810"/>
                    <a:pt x="10577" y="22883"/>
                  </a:cubicBezTo>
                  <a:cubicBezTo>
                    <a:pt x="11028" y="22607"/>
                    <a:pt x="11254" y="22056"/>
                    <a:pt x="11153" y="21529"/>
                  </a:cubicBezTo>
                  <a:cubicBezTo>
                    <a:pt x="10101" y="16241"/>
                    <a:pt x="9073" y="11178"/>
                    <a:pt x="7945" y="7845"/>
                  </a:cubicBezTo>
                  <a:cubicBezTo>
                    <a:pt x="7670" y="7018"/>
                    <a:pt x="7118" y="6291"/>
                    <a:pt x="6366" y="5815"/>
                  </a:cubicBezTo>
                  <a:cubicBezTo>
                    <a:pt x="5990" y="5564"/>
                    <a:pt x="5614" y="5339"/>
                    <a:pt x="5264" y="5213"/>
                  </a:cubicBezTo>
                  <a:cubicBezTo>
                    <a:pt x="4662" y="4988"/>
                    <a:pt x="4136" y="4512"/>
                    <a:pt x="3885" y="3910"/>
                  </a:cubicBezTo>
                  <a:lnTo>
                    <a:pt x="233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5122450" y="1378650"/>
              <a:ext cx="69575" cy="70325"/>
            </a:xfrm>
            <a:custGeom>
              <a:rect b="b" l="l" r="r" t="t"/>
              <a:pathLst>
                <a:path extrusionOk="0" h="2813" w="2783">
                  <a:moveTo>
                    <a:pt x="1855" y="0"/>
                  </a:moveTo>
                  <a:cubicBezTo>
                    <a:pt x="1303" y="101"/>
                    <a:pt x="752" y="251"/>
                    <a:pt x="201" y="452"/>
                  </a:cubicBezTo>
                  <a:cubicBezTo>
                    <a:pt x="75" y="502"/>
                    <a:pt x="0" y="652"/>
                    <a:pt x="50" y="777"/>
                  </a:cubicBezTo>
                  <a:cubicBezTo>
                    <a:pt x="176" y="1304"/>
                    <a:pt x="426" y="2031"/>
                    <a:pt x="652" y="2632"/>
                  </a:cubicBezTo>
                  <a:cubicBezTo>
                    <a:pt x="695" y="2741"/>
                    <a:pt x="796" y="2812"/>
                    <a:pt x="921" y="2812"/>
                  </a:cubicBezTo>
                  <a:cubicBezTo>
                    <a:pt x="939" y="2812"/>
                    <a:pt x="958" y="2811"/>
                    <a:pt x="978" y="2807"/>
                  </a:cubicBezTo>
                  <a:cubicBezTo>
                    <a:pt x="1579" y="2657"/>
                    <a:pt x="2155" y="2507"/>
                    <a:pt x="2582" y="2306"/>
                  </a:cubicBezTo>
                  <a:cubicBezTo>
                    <a:pt x="2707" y="2256"/>
                    <a:pt x="2782" y="2131"/>
                    <a:pt x="2732" y="2005"/>
                  </a:cubicBezTo>
                  <a:cubicBezTo>
                    <a:pt x="2582" y="1404"/>
                    <a:pt x="2356" y="677"/>
                    <a:pt x="2130" y="176"/>
                  </a:cubicBezTo>
                  <a:cubicBezTo>
                    <a:pt x="2080" y="76"/>
                    <a:pt x="1980" y="0"/>
                    <a:pt x="18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5110525" y="1683375"/>
              <a:ext cx="95900" cy="185900"/>
            </a:xfrm>
            <a:custGeom>
              <a:rect b="b" l="l" r="r" t="t"/>
              <a:pathLst>
                <a:path extrusionOk="0" h="7436" w="3836">
                  <a:moveTo>
                    <a:pt x="2984" y="0"/>
                  </a:moveTo>
                  <a:cubicBezTo>
                    <a:pt x="2145" y="0"/>
                    <a:pt x="1" y="5631"/>
                    <a:pt x="1" y="5631"/>
                  </a:cubicBezTo>
                  <a:lnTo>
                    <a:pt x="2507" y="7436"/>
                  </a:lnTo>
                  <a:cubicBezTo>
                    <a:pt x="2507" y="7436"/>
                    <a:pt x="3835" y="418"/>
                    <a:pt x="3059" y="17"/>
                  </a:cubicBezTo>
                  <a:cubicBezTo>
                    <a:pt x="3035" y="6"/>
                    <a:pt x="3010" y="0"/>
                    <a:pt x="2984"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4219550" y="1378650"/>
              <a:ext cx="261300" cy="367200"/>
            </a:xfrm>
            <a:custGeom>
              <a:rect b="b" l="l" r="r" t="t"/>
              <a:pathLst>
                <a:path extrusionOk="0" h="14688" w="10452">
                  <a:moveTo>
                    <a:pt x="9374" y="0"/>
                  </a:moveTo>
                  <a:cubicBezTo>
                    <a:pt x="7519" y="5740"/>
                    <a:pt x="2933" y="11579"/>
                    <a:pt x="1" y="13685"/>
                  </a:cubicBezTo>
                  <a:lnTo>
                    <a:pt x="2231" y="14687"/>
                  </a:lnTo>
                  <a:cubicBezTo>
                    <a:pt x="4938" y="11930"/>
                    <a:pt x="8798" y="7143"/>
                    <a:pt x="10452" y="502"/>
                  </a:cubicBezTo>
                  <a:lnTo>
                    <a:pt x="937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4299125" y="1433150"/>
              <a:ext cx="169825" cy="211825"/>
            </a:xfrm>
            <a:custGeom>
              <a:rect b="b" l="l" r="r" t="t"/>
              <a:pathLst>
                <a:path extrusionOk="0" h="8473" w="6793">
                  <a:moveTo>
                    <a:pt x="6793" y="1"/>
                  </a:moveTo>
                  <a:lnTo>
                    <a:pt x="6793" y="1"/>
                  </a:lnTo>
                  <a:cubicBezTo>
                    <a:pt x="6291" y="76"/>
                    <a:pt x="5790" y="126"/>
                    <a:pt x="5289" y="201"/>
                  </a:cubicBezTo>
                  <a:cubicBezTo>
                    <a:pt x="5164" y="477"/>
                    <a:pt x="5013" y="778"/>
                    <a:pt x="4888" y="1079"/>
                  </a:cubicBezTo>
                  <a:cubicBezTo>
                    <a:pt x="5414" y="1003"/>
                    <a:pt x="5966" y="953"/>
                    <a:pt x="6492" y="878"/>
                  </a:cubicBezTo>
                  <a:cubicBezTo>
                    <a:pt x="6592" y="602"/>
                    <a:pt x="6692" y="302"/>
                    <a:pt x="6793" y="1"/>
                  </a:cubicBezTo>
                  <a:close/>
                  <a:moveTo>
                    <a:pt x="5640" y="3008"/>
                  </a:moveTo>
                  <a:lnTo>
                    <a:pt x="5640" y="3008"/>
                  </a:lnTo>
                  <a:cubicBezTo>
                    <a:pt x="5013" y="3059"/>
                    <a:pt x="4387" y="3109"/>
                    <a:pt x="3785" y="3159"/>
                  </a:cubicBezTo>
                  <a:cubicBezTo>
                    <a:pt x="3610" y="3434"/>
                    <a:pt x="3434" y="3735"/>
                    <a:pt x="3259" y="4011"/>
                  </a:cubicBezTo>
                  <a:cubicBezTo>
                    <a:pt x="3910" y="3986"/>
                    <a:pt x="4562" y="3936"/>
                    <a:pt x="5239" y="3886"/>
                  </a:cubicBezTo>
                  <a:cubicBezTo>
                    <a:pt x="5364" y="3585"/>
                    <a:pt x="5514" y="3309"/>
                    <a:pt x="5640" y="3008"/>
                  </a:cubicBezTo>
                  <a:close/>
                  <a:moveTo>
                    <a:pt x="3133" y="7495"/>
                  </a:moveTo>
                  <a:cubicBezTo>
                    <a:pt x="2331" y="7545"/>
                    <a:pt x="1529" y="7570"/>
                    <a:pt x="702" y="7620"/>
                  </a:cubicBezTo>
                  <a:cubicBezTo>
                    <a:pt x="477" y="7896"/>
                    <a:pt x="226" y="8196"/>
                    <a:pt x="1" y="8472"/>
                  </a:cubicBezTo>
                  <a:cubicBezTo>
                    <a:pt x="853" y="8447"/>
                    <a:pt x="1680" y="8422"/>
                    <a:pt x="2532" y="8372"/>
                  </a:cubicBezTo>
                  <a:cubicBezTo>
                    <a:pt x="2732" y="8096"/>
                    <a:pt x="2933" y="7795"/>
                    <a:pt x="3133" y="7495"/>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4117425" y="1319125"/>
              <a:ext cx="157925" cy="440500"/>
            </a:xfrm>
            <a:custGeom>
              <a:rect b="b" l="l" r="r" t="t"/>
              <a:pathLst>
                <a:path extrusionOk="0" h="17620" w="6317">
                  <a:moveTo>
                    <a:pt x="50" y="0"/>
                  </a:moveTo>
                  <a:lnTo>
                    <a:pt x="50" y="0"/>
                  </a:lnTo>
                  <a:cubicBezTo>
                    <a:pt x="0" y="6692"/>
                    <a:pt x="1028" y="12607"/>
                    <a:pt x="3384" y="17620"/>
                  </a:cubicBezTo>
                  <a:lnTo>
                    <a:pt x="6316" y="17394"/>
                  </a:lnTo>
                  <a:cubicBezTo>
                    <a:pt x="3008" y="12482"/>
                    <a:pt x="1128" y="6617"/>
                    <a:pt x="1554" y="51"/>
                  </a:cubicBezTo>
                  <a:lnTo>
                    <a:pt x="5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4119925" y="1357975"/>
              <a:ext cx="90875" cy="320200"/>
            </a:xfrm>
            <a:custGeom>
              <a:rect b="b" l="l" r="r" t="t"/>
              <a:pathLst>
                <a:path extrusionOk="0" h="12808" w="3635">
                  <a:moveTo>
                    <a:pt x="1404" y="0"/>
                  </a:moveTo>
                  <a:cubicBezTo>
                    <a:pt x="953" y="502"/>
                    <a:pt x="477" y="978"/>
                    <a:pt x="1" y="1429"/>
                  </a:cubicBezTo>
                  <a:cubicBezTo>
                    <a:pt x="26" y="1805"/>
                    <a:pt x="26" y="2156"/>
                    <a:pt x="51" y="2532"/>
                  </a:cubicBezTo>
                  <a:cubicBezTo>
                    <a:pt x="527" y="2106"/>
                    <a:pt x="978" y="1680"/>
                    <a:pt x="1404" y="1228"/>
                  </a:cubicBezTo>
                  <a:cubicBezTo>
                    <a:pt x="1404" y="802"/>
                    <a:pt x="1404" y="401"/>
                    <a:pt x="1404" y="0"/>
                  </a:cubicBezTo>
                  <a:close/>
                  <a:moveTo>
                    <a:pt x="1905" y="5564"/>
                  </a:moveTo>
                  <a:cubicBezTo>
                    <a:pt x="1454" y="6015"/>
                    <a:pt x="1003" y="6467"/>
                    <a:pt x="552" y="6918"/>
                  </a:cubicBezTo>
                  <a:cubicBezTo>
                    <a:pt x="602" y="7269"/>
                    <a:pt x="652" y="7594"/>
                    <a:pt x="727" y="7920"/>
                  </a:cubicBezTo>
                  <a:cubicBezTo>
                    <a:pt x="1179" y="7469"/>
                    <a:pt x="1655" y="7018"/>
                    <a:pt x="2106" y="6542"/>
                  </a:cubicBezTo>
                  <a:cubicBezTo>
                    <a:pt x="2031" y="6216"/>
                    <a:pt x="1956" y="5890"/>
                    <a:pt x="1905" y="5564"/>
                  </a:cubicBezTo>
                  <a:close/>
                  <a:moveTo>
                    <a:pt x="3284" y="10251"/>
                  </a:moveTo>
                  <a:cubicBezTo>
                    <a:pt x="2758" y="10827"/>
                    <a:pt x="2231" y="11379"/>
                    <a:pt x="1705" y="11905"/>
                  </a:cubicBezTo>
                  <a:cubicBezTo>
                    <a:pt x="1780" y="12206"/>
                    <a:pt x="1880" y="12507"/>
                    <a:pt x="1981" y="12807"/>
                  </a:cubicBezTo>
                  <a:cubicBezTo>
                    <a:pt x="2557" y="12256"/>
                    <a:pt x="3083" y="11680"/>
                    <a:pt x="3635" y="11103"/>
                  </a:cubicBezTo>
                  <a:cubicBezTo>
                    <a:pt x="3509" y="10827"/>
                    <a:pt x="3384" y="10527"/>
                    <a:pt x="3284" y="1025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4183850" y="1719075"/>
              <a:ext cx="112175" cy="100700"/>
            </a:xfrm>
            <a:custGeom>
              <a:rect b="b" l="l" r="r" t="t"/>
              <a:pathLst>
                <a:path extrusionOk="0" h="4028" w="4487">
                  <a:moveTo>
                    <a:pt x="2252" y="1"/>
                  </a:moveTo>
                  <a:cubicBezTo>
                    <a:pt x="1437" y="1"/>
                    <a:pt x="708" y="67"/>
                    <a:pt x="125" y="243"/>
                  </a:cubicBezTo>
                  <a:cubicBezTo>
                    <a:pt x="0" y="1346"/>
                    <a:pt x="426" y="2624"/>
                    <a:pt x="752" y="4003"/>
                  </a:cubicBezTo>
                  <a:lnTo>
                    <a:pt x="3659" y="4028"/>
                  </a:lnTo>
                  <a:cubicBezTo>
                    <a:pt x="4135" y="2724"/>
                    <a:pt x="4461" y="1421"/>
                    <a:pt x="4486" y="118"/>
                  </a:cubicBezTo>
                  <a:cubicBezTo>
                    <a:pt x="3703" y="49"/>
                    <a:pt x="2946" y="1"/>
                    <a:pt x="22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4188850" y="1719500"/>
              <a:ext cx="107175" cy="100275"/>
            </a:xfrm>
            <a:custGeom>
              <a:rect b="b" l="l" r="r" t="t"/>
              <a:pathLst>
                <a:path extrusionOk="0" h="4011" w="4287">
                  <a:moveTo>
                    <a:pt x="2231" y="1"/>
                  </a:moveTo>
                  <a:cubicBezTo>
                    <a:pt x="1880" y="1"/>
                    <a:pt x="1529" y="1"/>
                    <a:pt x="1204" y="26"/>
                  </a:cubicBezTo>
                  <a:cubicBezTo>
                    <a:pt x="828" y="577"/>
                    <a:pt x="427" y="1103"/>
                    <a:pt x="1" y="1630"/>
                  </a:cubicBezTo>
                  <a:cubicBezTo>
                    <a:pt x="51" y="1955"/>
                    <a:pt x="126" y="2281"/>
                    <a:pt x="201" y="2632"/>
                  </a:cubicBezTo>
                  <a:cubicBezTo>
                    <a:pt x="953" y="1830"/>
                    <a:pt x="1655" y="928"/>
                    <a:pt x="2231" y="1"/>
                  </a:cubicBezTo>
                  <a:close/>
                  <a:moveTo>
                    <a:pt x="3635" y="51"/>
                  </a:moveTo>
                  <a:cubicBezTo>
                    <a:pt x="2757" y="1429"/>
                    <a:pt x="1755" y="2757"/>
                    <a:pt x="652" y="3986"/>
                  </a:cubicBezTo>
                  <a:lnTo>
                    <a:pt x="1755" y="4011"/>
                  </a:lnTo>
                  <a:cubicBezTo>
                    <a:pt x="2657" y="2933"/>
                    <a:pt x="3509" y="1830"/>
                    <a:pt x="4261" y="652"/>
                  </a:cubicBezTo>
                  <a:cubicBezTo>
                    <a:pt x="4261" y="452"/>
                    <a:pt x="4286" y="276"/>
                    <a:pt x="4286" y="101"/>
                  </a:cubicBezTo>
                  <a:cubicBezTo>
                    <a:pt x="4061" y="76"/>
                    <a:pt x="3860" y="51"/>
                    <a:pt x="3635" y="5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4154400" y="1810350"/>
              <a:ext cx="196125" cy="811300"/>
            </a:xfrm>
            <a:custGeom>
              <a:rect b="b" l="l" r="r" t="t"/>
              <a:pathLst>
                <a:path extrusionOk="0" h="32452" w="7845">
                  <a:moveTo>
                    <a:pt x="2005" y="1"/>
                  </a:moveTo>
                  <a:cubicBezTo>
                    <a:pt x="0" y="9675"/>
                    <a:pt x="702" y="19224"/>
                    <a:pt x="426" y="27595"/>
                  </a:cubicBezTo>
                  <a:cubicBezTo>
                    <a:pt x="426" y="27921"/>
                    <a:pt x="551" y="28221"/>
                    <a:pt x="777" y="28447"/>
                  </a:cubicBezTo>
                  <a:cubicBezTo>
                    <a:pt x="2105" y="29675"/>
                    <a:pt x="3384" y="31179"/>
                    <a:pt x="4787" y="32231"/>
                  </a:cubicBezTo>
                  <a:cubicBezTo>
                    <a:pt x="4982" y="32383"/>
                    <a:pt x="5205" y="32452"/>
                    <a:pt x="5424" y="32452"/>
                  </a:cubicBezTo>
                  <a:cubicBezTo>
                    <a:pt x="5965" y="32452"/>
                    <a:pt x="6488" y="32036"/>
                    <a:pt x="6541" y="31429"/>
                  </a:cubicBezTo>
                  <a:cubicBezTo>
                    <a:pt x="6667" y="30251"/>
                    <a:pt x="6942" y="29349"/>
                    <a:pt x="7619" y="28221"/>
                  </a:cubicBezTo>
                  <a:cubicBezTo>
                    <a:pt x="7820" y="27896"/>
                    <a:pt x="7845" y="27495"/>
                    <a:pt x="7669" y="27144"/>
                  </a:cubicBezTo>
                  <a:cubicBezTo>
                    <a:pt x="4587" y="20828"/>
                    <a:pt x="4912" y="11354"/>
                    <a:pt x="48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4165675" y="1881150"/>
              <a:ext cx="169825" cy="677975"/>
            </a:xfrm>
            <a:custGeom>
              <a:rect b="b" l="l" r="r" t="t"/>
              <a:pathLst>
                <a:path extrusionOk="0" h="27119" w="6793">
                  <a:moveTo>
                    <a:pt x="4411" y="1"/>
                  </a:moveTo>
                  <a:cubicBezTo>
                    <a:pt x="3183" y="953"/>
                    <a:pt x="1955" y="1855"/>
                    <a:pt x="677" y="2733"/>
                  </a:cubicBezTo>
                  <a:cubicBezTo>
                    <a:pt x="627" y="3109"/>
                    <a:pt x="602" y="3459"/>
                    <a:pt x="552" y="3810"/>
                  </a:cubicBezTo>
                  <a:cubicBezTo>
                    <a:pt x="1880" y="2933"/>
                    <a:pt x="3158" y="2006"/>
                    <a:pt x="4411" y="1053"/>
                  </a:cubicBezTo>
                  <a:cubicBezTo>
                    <a:pt x="4411" y="703"/>
                    <a:pt x="4411" y="352"/>
                    <a:pt x="4411" y="1"/>
                  </a:cubicBezTo>
                  <a:close/>
                  <a:moveTo>
                    <a:pt x="4436" y="6016"/>
                  </a:moveTo>
                  <a:cubicBezTo>
                    <a:pt x="3083" y="7319"/>
                    <a:pt x="1654" y="8547"/>
                    <a:pt x="176" y="9675"/>
                  </a:cubicBezTo>
                  <a:cubicBezTo>
                    <a:pt x="151" y="10051"/>
                    <a:pt x="151" y="10402"/>
                    <a:pt x="151" y="10753"/>
                  </a:cubicBezTo>
                  <a:cubicBezTo>
                    <a:pt x="1654" y="9650"/>
                    <a:pt x="3083" y="8447"/>
                    <a:pt x="4461" y="7144"/>
                  </a:cubicBezTo>
                  <a:cubicBezTo>
                    <a:pt x="4436" y="6768"/>
                    <a:pt x="4436" y="6392"/>
                    <a:pt x="4436" y="6016"/>
                  </a:cubicBezTo>
                  <a:close/>
                  <a:moveTo>
                    <a:pt x="4637" y="12031"/>
                  </a:moveTo>
                  <a:cubicBezTo>
                    <a:pt x="3208" y="13510"/>
                    <a:pt x="1679" y="14888"/>
                    <a:pt x="50" y="16166"/>
                  </a:cubicBezTo>
                  <a:cubicBezTo>
                    <a:pt x="50" y="16542"/>
                    <a:pt x="50" y="16893"/>
                    <a:pt x="50" y="17244"/>
                  </a:cubicBezTo>
                  <a:cubicBezTo>
                    <a:pt x="1679" y="15966"/>
                    <a:pt x="3258" y="14587"/>
                    <a:pt x="4712" y="13134"/>
                  </a:cubicBezTo>
                  <a:cubicBezTo>
                    <a:pt x="4687" y="12783"/>
                    <a:pt x="4662" y="12407"/>
                    <a:pt x="4637" y="12031"/>
                  </a:cubicBezTo>
                  <a:close/>
                  <a:moveTo>
                    <a:pt x="5288" y="17871"/>
                  </a:moveTo>
                  <a:cubicBezTo>
                    <a:pt x="3609" y="19450"/>
                    <a:pt x="1855" y="20928"/>
                    <a:pt x="25" y="22332"/>
                  </a:cubicBezTo>
                  <a:cubicBezTo>
                    <a:pt x="25" y="22683"/>
                    <a:pt x="25" y="23033"/>
                    <a:pt x="0" y="23384"/>
                  </a:cubicBezTo>
                  <a:cubicBezTo>
                    <a:pt x="1905" y="21956"/>
                    <a:pt x="3735" y="20452"/>
                    <a:pt x="5464" y="18848"/>
                  </a:cubicBezTo>
                  <a:cubicBezTo>
                    <a:pt x="5389" y="18522"/>
                    <a:pt x="5339" y="18196"/>
                    <a:pt x="5288" y="17871"/>
                  </a:cubicBezTo>
                  <a:close/>
                  <a:moveTo>
                    <a:pt x="6491" y="22557"/>
                  </a:moveTo>
                  <a:cubicBezTo>
                    <a:pt x="4787" y="23936"/>
                    <a:pt x="3058" y="25264"/>
                    <a:pt x="1253" y="26517"/>
                  </a:cubicBezTo>
                  <a:cubicBezTo>
                    <a:pt x="1454" y="26718"/>
                    <a:pt x="1654" y="26918"/>
                    <a:pt x="1855" y="27119"/>
                  </a:cubicBezTo>
                  <a:cubicBezTo>
                    <a:pt x="3559" y="25941"/>
                    <a:pt x="5188" y="24688"/>
                    <a:pt x="6792" y="23359"/>
                  </a:cubicBezTo>
                  <a:cubicBezTo>
                    <a:pt x="6692" y="23109"/>
                    <a:pt x="6592" y="22833"/>
                    <a:pt x="6491" y="22557"/>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3712650" y="4371125"/>
              <a:ext cx="326475" cy="138400"/>
            </a:xfrm>
            <a:custGeom>
              <a:rect b="b" l="l" r="r" t="t"/>
              <a:pathLst>
                <a:path extrusionOk="0" h="5536" w="13059">
                  <a:moveTo>
                    <a:pt x="1425" y="0"/>
                  </a:moveTo>
                  <a:cubicBezTo>
                    <a:pt x="872" y="0"/>
                    <a:pt x="399" y="370"/>
                    <a:pt x="302" y="904"/>
                  </a:cubicBezTo>
                  <a:cubicBezTo>
                    <a:pt x="101" y="1931"/>
                    <a:pt x="1" y="2909"/>
                    <a:pt x="26" y="3861"/>
                  </a:cubicBezTo>
                  <a:cubicBezTo>
                    <a:pt x="26" y="4387"/>
                    <a:pt x="427" y="4864"/>
                    <a:pt x="978" y="4939"/>
                  </a:cubicBezTo>
                  <a:cubicBezTo>
                    <a:pt x="3273" y="5314"/>
                    <a:pt x="5496" y="5536"/>
                    <a:pt x="7598" y="5536"/>
                  </a:cubicBezTo>
                  <a:cubicBezTo>
                    <a:pt x="9009" y="5536"/>
                    <a:pt x="10367" y="5436"/>
                    <a:pt x="11655" y="5214"/>
                  </a:cubicBezTo>
                  <a:cubicBezTo>
                    <a:pt x="12006" y="5139"/>
                    <a:pt x="12307" y="4914"/>
                    <a:pt x="12482" y="4588"/>
                  </a:cubicBezTo>
                  <a:cubicBezTo>
                    <a:pt x="12833" y="3861"/>
                    <a:pt x="13033" y="3109"/>
                    <a:pt x="13033" y="2307"/>
                  </a:cubicBezTo>
                  <a:cubicBezTo>
                    <a:pt x="13059" y="1756"/>
                    <a:pt x="12632" y="1305"/>
                    <a:pt x="12081" y="1204"/>
                  </a:cubicBezTo>
                  <a:cubicBezTo>
                    <a:pt x="7946" y="653"/>
                    <a:pt x="4061" y="152"/>
                    <a:pt x="1480" y="1"/>
                  </a:cubicBezTo>
                  <a:cubicBezTo>
                    <a:pt x="1461" y="1"/>
                    <a:pt x="1443" y="0"/>
                    <a:pt x="14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3708275" y="4560375"/>
              <a:ext cx="227475" cy="299575"/>
            </a:xfrm>
            <a:custGeom>
              <a:rect b="b" l="l" r="r" t="t"/>
              <a:pathLst>
                <a:path extrusionOk="0" h="11983" w="9099">
                  <a:moveTo>
                    <a:pt x="1579" y="0"/>
                  </a:moveTo>
                  <a:lnTo>
                    <a:pt x="0" y="10852"/>
                  </a:lnTo>
                  <a:cubicBezTo>
                    <a:pt x="1553" y="11570"/>
                    <a:pt x="3025" y="11982"/>
                    <a:pt x="4383" y="11982"/>
                  </a:cubicBezTo>
                  <a:cubicBezTo>
                    <a:pt x="5633" y="11982"/>
                    <a:pt x="6787" y="11633"/>
                    <a:pt x="7820" y="10852"/>
                  </a:cubicBezTo>
                  <a:lnTo>
                    <a:pt x="9098" y="3359"/>
                  </a:lnTo>
                  <a:cubicBezTo>
                    <a:pt x="6116" y="2632"/>
                    <a:pt x="3434" y="1679"/>
                    <a:pt x="15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3662525" y="4831675"/>
              <a:ext cx="605925" cy="171075"/>
            </a:xfrm>
            <a:custGeom>
              <a:rect b="b" l="l" r="r" t="t"/>
              <a:pathLst>
                <a:path extrusionOk="0" h="6843" w="24237">
                  <a:moveTo>
                    <a:pt x="1830" y="0"/>
                  </a:moveTo>
                  <a:cubicBezTo>
                    <a:pt x="1" y="3484"/>
                    <a:pt x="778" y="6843"/>
                    <a:pt x="778" y="6843"/>
                  </a:cubicBezTo>
                  <a:lnTo>
                    <a:pt x="24186" y="6843"/>
                  </a:lnTo>
                  <a:cubicBezTo>
                    <a:pt x="24186" y="6843"/>
                    <a:pt x="24236" y="6241"/>
                    <a:pt x="24036" y="5439"/>
                  </a:cubicBezTo>
                  <a:cubicBezTo>
                    <a:pt x="23660" y="4061"/>
                    <a:pt x="22532" y="2131"/>
                    <a:pt x="18973" y="1980"/>
                  </a:cubicBezTo>
                  <a:cubicBezTo>
                    <a:pt x="13384" y="1730"/>
                    <a:pt x="9650" y="0"/>
                    <a:pt x="9650" y="0"/>
                  </a:cubicBezTo>
                  <a:cubicBezTo>
                    <a:pt x="8497" y="184"/>
                    <a:pt x="7244" y="246"/>
                    <a:pt x="6085" y="246"/>
                  </a:cubicBezTo>
                  <a:cubicBezTo>
                    <a:pt x="3769" y="246"/>
                    <a:pt x="1830" y="0"/>
                    <a:pt x="1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3678200" y="4967650"/>
              <a:ext cx="590250" cy="35100"/>
            </a:xfrm>
            <a:custGeom>
              <a:rect b="b" l="l" r="r" t="t"/>
              <a:pathLst>
                <a:path extrusionOk="0" h="1404" w="23610">
                  <a:moveTo>
                    <a:pt x="0" y="0"/>
                  </a:moveTo>
                  <a:cubicBezTo>
                    <a:pt x="25" y="877"/>
                    <a:pt x="151" y="1404"/>
                    <a:pt x="151" y="1404"/>
                  </a:cubicBezTo>
                  <a:lnTo>
                    <a:pt x="23559" y="1404"/>
                  </a:lnTo>
                  <a:cubicBezTo>
                    <a:pt x="23559" y="1404"/>
                    <a:pt x="23609" y="802"/>
                    <a:pt x="234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4574200" y="4715750"/>
              <a:ext cx="194875" cy="135750"/>
            </a:xfrm>
            <a:custGeom>
              <a:rect b="b" l="l" r="r" t="t"/>
              <a:pathLst>
                <a:path extrusionOk="0" h="5430" w="7795">
                  <a:moveTo>
                    <a:pt x="0" y="1"/>
                  </a:moveTo>
                  <a:lnTo>
                    <a:pt x="251" y="4637"/>
                  </a:lnTo>
                  <a:cubicBezTo>
                    <a:pt x="1684" y="5128"/>
                    <a:pt x="3075" y="5430"/>
                    <a:pt x="4405" y="5430"/>
                  </a:cubicBezTo>
                  <a:cubicBezTo>
                    <a:pt x="5587" y="5430"/>
                    <a:pt x="6721" y="5192"/>
                    <a:pt x="7795" y="4637"/>
                  </a:cubicBezTo>
                  <a:lnTo>
                    <a:pt x="7243" y="1830"/>
                  </a:lnTo>
                  <a:cubicBezTo>
                    <a:pt x="4612" y="1530"/>
                    <a:pt x="2156" y="978"/>
                    <a:pt x="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4560325" y="4704500"/>
              <a:ext cx="215025" cy="68325"/>
            </a:xfrm>
            <a:custGeom>
              <a:rect b="b" l="l" r="r" t="t"/>
              <a:pathLst>
                <a:path extrusionOk="0" h="2733" w="8601">
                  <a:moveTo>
                    <a:pt x="705" y="1"/>
                  </a:moveTo>
                  <a:cubicBezTo>
                    <a:pt x="294" y="1"/>
                    <a:pt x="0" y="610"/>
                    <a:pt x="455" y="827"/>
                  </a:cubicBezTo>
                  <a:cubicBezTo>
                    <a:pt x="2836" y="1955"/>
                    <a:pt x="5392" y="2606"/>
                    <a:pt x="8024" y="2732"/>
                  </a:cubicBezTo>
                  <a:cubicBezTo>
                    <a:pt x="8032" y="2732"/>
                    <a:pt x="8040" y="2732"/>
                    <a:pt x="8047" y="2732"/>
                  </a:cubicBezTo>
                  <a:cubicBezTo>
                    <a:pt x="8600" y="2732"/>
                    <a:pt x="8592" y="1854"/>
                    <a:pt x="8024" y="1829"/>
                  </a:cubicBezTo>
                  <a:cubicBezTo>
                    <a:pt x="5568" y="1704"/>
                    <a:pt x="3137" y="1102"/>
                    <a:pt x="906" y="50"/>
                  </a:cubicBezTo>
                  <a:cubicBezTo>
                    <a:pt x="838" y="16"/>
                    <a:pt x="770" y="1"/>
                    <a:pt x="70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4534100" y="4831675"/>
              <a:ext cx="605900" cy="171075"/>
            </a:xfrm>
            <a:custGeom>
              <a:rect b="b" l="l" r="r" t="t"/>
              <a:pathLst>
                <a:path extrusionOk="0" h="6843" w="24236">
                  <a:moveTo>
                    <a:pt x="1855" y="0"/>
                  </a:moveTo>
                  <a:cubicBezTo>
                    <a:pt x="0" y="3484"/>
                    <a:pt x="777" y="6843"/>
                    <a:pt x="777" y="6843"/>
                  </a:cubicBezTo>
                  <a:lnTo>
                    <a:pt x="24186" y="6843"/>
                  </a:lnTo>
                  <a:cubicBezTo>
                    <a:pt x="24186" y="6843"/>
                    <a:pt x="24236" y="6241"/>
                    <a:pt x="24035" y="5439"/>
                  </a:cubicBezTo>
                  <a:cubicBezTo>
                    <a:pt x="23684" y="4061"/>
                    <a:pt x="22557" y="2131"/>
                    <a:pt x="18973" y="1980"/>
                  </a:cubicBezTo>
                  <a:cubicBezTo>
                    <a:pt x="13409" y="1730"/>
                    <a:pt x="9399" y="0"/>
                    <a:pt x="9399" y="0"/>
                  </a:cubicBezTo>
                  <a:cubicBezTo>
                    <a:pt x="8246" y="184"/>
                    <a:pt x="7023" y="246"/>
                    <a:pt x="5906" y="246"/>
                  </a:cubicBezTo>
                  <a:cubicBezTo>
                    <a:pt x="3670" y="246"/>
                    <a:pt x="1855" y="0"/>
                    <a:pt x="18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4549750" y="4967650"/>
              <a:ext cx="590250" cy="35100"/>
            </a:xfrm>
            <a:custGeom>
              <a:rect b="b" l="l" r="r" t="t"/>
              <a:pathLst>
                <a:path extrusionOk="0" h="1404" w="23610">
                  <a:moveTo>
                    <a:pt x="1" y="0"/>
                  </a:moveTo>
                  <a:cubicBezTo>
                    <a:pt x="51" y="877"/>
                    <a:pt x="151" y="1404"/>
                    <a:pt x="151" y="1404"/>
                  </a:cubicBezTo>
                  <a:lnTo>
                    <a:pt x="23560" y="1404"/>
                  </a:lnTo>
                  <a:cubicBezTo>
                    <a:pt x="23560" y="1404"/>
                    <a:pt x="23610" y="802"/>
                    <a:pt x="234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4320425" y="1848475"/>
              <a:ext cx="168575" cy="192075"/>
            </a:xfrm>
            <a:custGeom>
              <a:rect b="b" l="l" r="r" t="t"/>
              <a:pathLst>
                <a:path extrusionOk="0" h="7683" w="6743">
                  <a:moveTo>
                    <a:pt x="1432" y="1"/>
                  </a:moveTo>
                  <a:cubicBezTo>
                    <a:pt x="1255" y="1"/>
                    <a:pt x="1078" y="2"/>
                    <a:pt x="903" y="5"/>
                  </a:cubicBezTo>
                  <a:cubicBezTo>
                    <a:pt x="527" y="30"/>
                    <a:pt x="201" y="330"/>
                    <a:pt x="151" y="706"/>
                  </a:cubicBezTo>
                  <a:cubicBezTo>
                    <a:pt x="1" y="2210"/>
                    <a:pt x="101" y="3889"/>
                    <a:pt x="226" y="5418"/>
                  </a:cubicBezTo>
                  <a:cubicBezTo>
                    <a:pt x="251" y="5644"/>
                    <a:pt x="377" y="5844"/>
                    <a:pt x="552" y="5995"/>
                  </a:cubicBezTo>
                  <a:lnTo>
                    <a:pt x="2657" y="7523"/>
                  </a:lnTo>
                  <a:cubicBezTo>
                    <a:pt x="2796" y="7631"/>
                    <a:pt x="2963" y="7682"/>
                    <a:pt x="3130" y="7682"/>
                  </a:cubicBezTo>
                  <a:cubicBezTo>
                    <a:pt x="3234" y="7682"/>
                    <a:pt x="3338" y="7662"/>
                    <a:pt x="3434" y="7624"/>
                  </a:cubicBezTo>
                  <a:cubicBezTo>
                    <a:pt x="4512" y="7172"/>
                    <a:pt x="5389" y="6496"/>
                    <a:pt x="5941" y="5443"/>
                  </a:cubicBezTo>
                  <a:cubicBezTo>
                    <a:pt x="5966" y="5393"/>
                    <a:pt x="5991" y="5318"/>
                    <a:pt x="6016" y="5268"/>
                  </a:cubicBezTo>
                  <a:cubicBezTo>
                    <a:pt x="6342" y="3889"/>
                    <a:pt x="6743" y="2461"/>
                    <a:pt x="6743" y="1132"/>
                  </a:cubicBezTo>
                  <a:cubicBezTo>
                    <a:pt x="6743" y="756"/>
                    <a:pt x="6467" y="456"/>
                    <a:pt x="6116" y="380"/>
                  </a:cubicBezTo>
                  <a:cubicBezTo>
                    <a:pt x="4781" y="109"/>
                    <a:pt x="3078" y="1"/>
                    <a:pt x="1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4312900" y="1339175"/>
              <a:ext cx="133500" cy="160425"/>
            </a:xfrm>
            <a:custGeom>
              <a:rect b="b" l="l" r="r" t="t"/>
              <a:pathLst>
                <a:path extrusionOk="0" h="6417" w="5340">
                  <a:moveTo>
                    <a:pt x="3384" y="0"/>
                  </a:moveTo>
                  <a:lnTo>
                    <a:pt x="227" y="3434"/>
                  </a:lnTo>
                  <a:cubicBezTo>
                    <a:pt x="1" y="4437"/>
                    <a:pt x="26" y="5439"/>
                    <a:pt x="227" y="6417"/>
                  </a:cubicBezTo>
                  <a:lnTo>
                    <a:pt x="5339" y="1429"/>
                  </a:lnTo>
                  <a:lnTo>
                    <a:pt x="338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4156275" y="1295950"/>
              <a:ext cx="100275" cy="191125"/>
            </a:xfrm>
            <a:custGeom>
              <a:rect b="b" l="l" r="r" t="t"/>
              <a:pathLst>
                <a:path extrusionOk="0" h="7645" w="4011">
                  <a:moveTo>
                    <a:pt x="1178" y="0"/>
                  </a:moveTo>
                  <a:lnTo>
                    <a:pt x="0" y="1429"/>
                  </a:lnTo>
                  <a:lnTo>
                    <a:pt x="2657" y="7644"/>
                  </a:lnTo>
                  <a:cubicBezTo>
                    <a:pt x="3283" y="6867"/>
                    <a:pt x="3735" y="5890"/>
                    <a:pt x="4010" y="4687"/>
                  </a:cubicBezTo>
                  <a:lnTo>
                    <a:pt x="117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4318550" y="1327150"/>
              <a:ext cx="135375" cy="179050"/>
            </a:xfrm>
            <a:custGeom>
              <a:rect b="b" l="l" r="r" t="t"/>
              <a:pathLst>
                <a:path extrusionOk="0" h="7162" w="5415">
                  <a:moveTo>
                    <a:pt x="3291" y="0"/>
                  </a:moveTo>
                  <a:cubicBezTo>
                    <a:pt x="3183" y="0"/>
                    <a:pt x="3079" y="45"/>
                    <a:pt x="3008" y="131"/>
                  </a:cubicBezTo>
                  <a:cubicBezTo>
                    <a:pt x="1755" y="1283"/>
                    <a:pt x="727" y="2537"/>
                    <a:pt x="1" y="3915"/>
                  </a:cubicBezTo>
                  <a:cubicBezTo>
                    <a:pt x="552" y="5168"/>
                    <a:pt x="1680" y="6146"/>
                    <a:pt x="3008" y="7048"/>
                  </a:cubicBezTo>
                  <a:cubicBezTo>
                    <a:pt x="3120" y="7125"/>
                    <a:pt x="3246" y="7161"/>
                    <a:pt x="3371" y="7161"/>
                  </a:cubicBezTo>
                  <a:cubicBezTo>
                    <a:pt x="3610" y="7161"/>
                    <a:pt x="3845" y="7028"/>
                    <a:pt x="3960" y="6797"/>
                  </a:cubicBezTo>
                  <a:cubicBezTo>
                    <a:pt x="4612" y="5419"/>
                    <a:pt x="5138" y="3865"/>
                    <a:pt x="5414" y="2060"/>
                  </a:cubicBezTo>
                  <a:cubicBezTo>
                    <a:pt x="5038" y="1208"/>
                    <a:pt x="4387" y="582"/>
                    <a:pt x="3534" y="80"/>
                  </a:cubicBezTo>
                  <a:cubicBezTo>
                    <a:pt x="3459" y="26"/>
                    <a:pt x="3373" y="0"/>
                    <a:pt x="3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4138100" y="1270800"/>
              <a:ext cx="118450" cy="195800"/>
            </a:xfrm>
            <a:custGeom>
              <a:rect b="b" l="l" r="r" t="t"/>
              <a:pathLst>
                <a:path extrusionOk="0" h="7832" w="4738">
                  <a:moveTo>
                    <a:pt x="2247" y="1"/>
                  </a:moveTo>
                  <a:cubicBezTo>
                    <a:pt x="2178" y="1"/>
                    <a:pt x="2109" y="26"/>
                    <a:pt x="2056" y="79"/>
                  </a:cubicBezTo>
                  <a:cubicBezTo>
                    <a:pt x="1429" y="655"/>
                    <a:pt x="878" y="1307"/>
                    <a:pt x="401" y="1984"/>
                  </a:cubicBezTo>
                  <a:cubicBezTo>
                    <a:pt x="0" y="3588"/>
                    <a:pt x="51" y="5467"/>
                    <a:pt x="326" y="7472"/>
                  </a:cubicBezTo>
                  <a:cubicBezTo>
                    <a:pt x="371" y="7672"/>
                    <a:pt x="552" y="7832"/>
                    <a:pt x="749" y="7832"/>
                  </a:cubicBezTo>
                  <a:cubicBezTo>
                    <a:pt x="775" y="7832"/>
                    <a:pt x="801" y="7829"/>
                    <a:pt x="828" y="7823"/>
                  </a:cubicBezTo>
                  <a:cubicBezTo>
                    <a:pt x="1880" y="7598"/>
                    <a:pt x="3259" y="6720"/>
                    <a:pt x="4737" y="5693"/>
                  </a:cubicBezTo>
                  <a:cubicBezTo>
                    <a:pt x="3735" y="3738"/>
                    <a:pt x="2883" y="1858"/>
                    <a:pt x="2532" y="229"/>
                  </a:cubicBezTo>
                  <a:cubicBezTo>
                    <a:pt x="2499" y="84"/>
                    <a:pt x="2373" y="1"/>
                    <a:pt x="22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4318550" y="1429775"/>
              <a:ext cx="82725" cy="78600"/>
            </a:xfrm>
            <a:custGeom>
              <a:rect b="b" l="l" r="r" t="t"/>
              <a:pathLst>
                <a:path extrusionOk="0" h="3144" w="3309">
                  <a:moveTo>
                    <a:pt x="119" y="0"/>
                  </a:moveTo>
                  <a:cubicBezTo>
                    <a:pt x="105" y="0"/>
                    <a:pt x="90" y="3"/>
                    <a:pt x="76" y="11"/>
                  </a:cubicBezTo>
                  <a:cubicBezTo>
                    <a:pt x="26" y="36"/>
                    <a:pt x="1" y="86"/>
                    <a:pt x="26" y="136"/>
                  </a:cubicBezTo>
                  <a:cubicBezTo>
                    <a:pt x="853" y="1690"/>
                    <a:pt x="1755" y="2567"/>
                    <a:pt x="3158" y="3143"/>
                  </a:cubicBezTo>
                  <a:lnTo>
                    <a:pt x="3209" y="3143"/>
                  </a:lnTo>
                  <a:cubicBezTo>
                    <a:pt x="3234" y="3143"/>
                    <a:pt x="3259" y="3118"/>
                    <a:pt x="3284" y="3093"/>
                  </a:cubicBezTo>
                  <a:cubicBezTo>
                    <a:pt x="3309" y="3043"/>
                    <a:pt x="3284" y="2993"/>
                    <a:pt x="3234" y="2968"/>
                  </a:cubicBezTo>
                  <a:cubicBezTo>
                    <a:pt x="1880" y="2417"/>
                    <a:pt x="978" y="1564"/>
                    <a:pt x="201" y="36"/>
                  </a:cubicBezTo>
                  <a:cubicBezTo>
                    <a:pt x="183" y="18"/>
                    <a:pt x="153" y="0"/>
                    <a:pt x="119" y="0"/>
                  </a:cubicBezTo>
                  <a:close/>
                </a:path>
              </a:pathLst>
            </a:custGeom>
            <a:solidFill>
              <a:srgbClr val="729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4159400" y="1415825"/>
              <a:ext cx="92125" cy="53075"/>
            </a:xfrm>
            <a:custGeom>
              <a:rect b="b" l="l" r="r" t="t"/>
              <a:pathLst>
                <a:path extrusionOk="0" h="2123" w="3685">
                  <a:moveTo>
                    <a:pt x="3572" y="1"/>
                  </a:moveTo>
                  <a:cubicBezTo>
                    <a:pt x="3551" y="1"/>
                    <a:pt x="3530" y="7"/>
                    <a:pt x="3509" y="17"/>
                  </a:cubicBezTo>
                  <a:cubicBezTo>
                    <a:pt x="2231" y="945"/>
                    <a:pt x="1103" y="1571"/>
                    <a:pt x="76" y="1947"/>
                  </a:cubicBezTo>
                  <a:cubicBezTo>
                    <a:pt x="26" y="1972"/>
                    <a:pt x="1" y="2022"/>
                    <a:pt x="26" y="2072"/>
                  </a:cubicBezTo>
                  <a:cubicBezTo>
                    <a:pt x="26" y="2097"/>
                    <a:pt x="76" y="2122"/>
                    <a:pt x="101" y="2122"/>
                  </a:cubicBezTo>
                  <a:lnTo>
                    <a:pt x="126" y="2122"/>
                  </a:lnTo>
                  <a:cubicBezTo>
                    <a:pt x="1179" y="1747"/>
                    <a:pt x="2331" y="1120"/>
                    <a:pt x="3635" y="168"/>
                  </a:cubicBezTo>
                  <a:cubicBezTo>
                    <a:pt x="3660" y="143"/>
                    <a:pt x="3685" y="92"/>
                    <a:pt x="3660" y="42"/>
                  </a:cubicBezTo>
                  <a:cubicBezTo>
                    <a:pt x="3630" y="13"/>
                    <a:pt x="3601" y="1"/>
                    <a:pt x="3572" y="1"/>
                  </a:cubicBezTo>
                  <a:close/>
                </a:path>
              </a:pathLst>
            </a:custGeom>
            <a:solidFill>
              <a:srgbClr val="7291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3368050" y="1858675"/>
              <a:ext cx="685475" cy="537725"/>
            </a:xfrm>
            <a:custGeom>
              <a:rect b="b" l="l" r="r" t="t"/>
              <a:pathLst>
                <a:path extrusionOk="0" h="21509" w="27419">
                  <a:moveTo>
                    <a:pt x="4589" y="0"/>
                  </a:moveTo>
                  <a:cubicBezTo>
                    <a:pt x="3286" y="0"/>
                    <a:pt x="1994" y="625"/>
                    <a:pt x="1228" y="1802"/>
                  </a:cubicBezTo>
                  <a:cubicBezTo>
                    <a:pt x="0" y="3657"/>
                    <a:pt x="502" y="6138"/>
                    <a:pt x="2356" y="7366"/>
                  </a:cubicBezTo>
                  <a:lnTo>
                    <a:pt x="23083" y="21075"/>
                  </a:lnTo>
                  <a:cubicBezTo>
                    <a:pt x="23515" y="21366"/>
                    <a:pt x="24011" y="21509"/>
                    <a:pt x="24505" y="21509"/>
                  </a:cubicBezTo>
                  <a:cubicBezTo>
                    <a:pt x="25245" y="21509"/>
                    <a:pt x="25981" y="21190"/>
                    <a:pt x="26492" y="20574"/>
                  </a:cubicBezTo>
                  <a:cubicBezTo>
                    <a:pt x="27419" y="19496"/>
                    <a:pt x="27269" y="17842"/>
                    <a:pt x="26166" y="16940"/>
                  </a:cubicBezTo>
                  <a:lnTo>
                    <a:pt x="7168" y="950"/>
                  </a:lnTo>
                  <a:cubicBezTo>
                    <a:pt x="6423" y="309"/>
                    <a:pt x="5504" y="0"/>
                    <a:pt x="4589"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3916925" y="2120475"/>
              <a:ext cx="434850" cy="304425"/>
            </a:xfrm>
            <a:custGeom>
              <a:rect b="b" l="l" r="r" t="t"/>
              <a:pathLst>
                <a:path extrusionOk="0" h="12177" w="17394">
                  <a:moveTo>
                    <a:pt x="7366" y="0"/>
                  </a:moveTo>
                  <a:cubicBezTo>
                    <a:pt x="7359" y="0"/>
                    <a:pt x="7351" y="1"/>
                    <a:pt x="7344" y="2"/>
                  </a:cubicBezTo>
                  <a:cubicBezTo>
                    <a:pt x="6567" y="102"/>
                    <a:pt x="2908" y="6618"/>
                    <a:pt x="2908" y="6618"/>
                  </a:cubicBezTo>
                  <a:cubicBezTo>
                    <a:pt x="226" y="9576"/>
                    <a:pt x="0" y="11355"/>
                    <a:pt x="4938" y="11355"/>
                  </a:cubicBezTo>
                  <a:cubicBezTo>
                    <a:pt x="6316" y="11355"/>
                    <a:pt x="7287" y="11286"/>
                    <a:pt x="8221" y="11286"/>
                  </a:cubicBezTo>
                  <a:cubicBezTo>
                    <a:pt x="9154" y="11286"/>
                    <a:pt x="10050" y="11355"/>
                    <a:pt x="11279" y="11631"/>
                  </a:cubicBezTo>
                  <a:cubicBezTo>
                    <a:pt x="11279" y="11631"/>
                    <a:pt x="13618" y="12176"/>
                    <a:pt x="14569" y="12176"/>
                  </a:cubicBezTo>
                  <a:cubicBezTo>
                    <a:pt x="14753" y="12176"/>
                    <a:pt x="14885" y="12156"/>
                    <a:pt x="14938" y="12107"/>
                  </a:cubicBezTo>
                  <a:cubicBezTo>
                    <a:pt x="15263" y="11806"/>
                    <a:pt x="12331" y="10177"/>
                    <a:pt x="12331" y="10177"/>
                  </a:cubicBezTo>
                  <a:lnTo>
                    <a:pt x="12331" y="10177"/>
                  </a:lnTo>
                  <a:cubicBezTo>
                    <a:pt x="12331" y="10177"/>
                    <a:pt x="14626" y="10654"/>
                    <a:pt x="15872" y="10654"/>
                  </a:cubicBezTo>
                  <a:cubicBezTo>
                    <a:pt x="16242" y="10654"/>
                    <a:pt x="16519" y="10612"/>
                    <a:pt x="16617" y="10503"/>
                  </a:cubicBezTo>
                  <a:cubicBezTo>
                    <a:pt x="17043" y="10027"/>
                    <a:pt x="12757" y="8623"/>
                    <a:pt x="12757" y="8623"/>
                  </a:cubicBezTo>
                  <a:lnTo>
                    <a:pt x="12757" y="8623"/>
                  </a:lnTo>
                  <a:cubicBezTo>
                    <a:pt x="12757" y="8623"/>
                    <a:pt x="14077" y="8735"/>
                    <a:pt x="15293" y="8735"/>
                  </a:cubicBezTo>
                  <a:cubicBezTo>
                    <a:pt x="16307" y="8735"/>
                    <a:pt x="17248" y="8658"/>
                    <a:pt x="17294" y="8373"/>
                  </a:cubicBezTo>
                  <a:cubicBezTo>
                    <a:pt x="17394" y="7646"/>
                    <a:pt x="13233" y="6969"/>
                    <a:pt x="13233" y="6969"/>
                  </a:cubicBezTo>
                  <a:cubicBezTo>
                    <a:pt x="13233" y="6969"/>
                    <a:pt x="16842" y="6844"/>
                    <a:pt x="16792" y="6142"/>
                  </a:cubicBezTo>
                  <a:cubicBezTo>
                    <a:pt x="16742" y="5465"/>
                    <a:pt x="6592" y="4739"/>
                    <a:pt x="6592" y="4739"/>
                  </a:cubicBezTo>
                  <a:cubicBezTo>
                    <a:pt x="6592" y="4739"/>
                    <a:pt x="8065" y="0"/>
                    <a:pt x="7366" y="0"/>
                  </a:cubicBezTo>
                  <a:close/>
                </a:path>
              </a:pathLst>
            </a:custGeom>
            <a:solidFill>
              <a:srgbClr val="FFAF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3832950" y="2187900"/>
              <a:ext cx="134750" cy="166450"/>
            </a:xfrm>
            <a:custGeom>
              <a:rect b="b" l="l" r="r" t="t"/>
              <a:pathLst>
                <a:path extrusionOk="0" h="6658" w="5390">
                  <a:moveTo>
                    <a:pt x="3425" y="1"/>
                  </a:moveTo>
                  <a:cubicBezTo>
                    <a:pt x="3279" y="1"/>
                    <a:pt x="3136" y="73"/>
                    <a:pt x="3059" y="212"/>
                  </a:cubicBezTo>
                  <a:cubicBezTo>
                    <a:pt x="2056" y="1691"/>
                    <a:pt x="1053" y="3220"/>
                    <a:pt x="101" y="5074"/>
                  </a:cubicBezTo>
                  <a:cubicBezTo>
                    <a:pt x="1" y="5250"/>
                    <a:pt x="26" y="5450"/>
                    <a:pt x="151" y="5575"/>
                  </a:cubicBezTo>
                  <a:cubicBezTo>
                    <a:pt x="527" y="6052"/>
                    <a:pt x="878" y="6327"/>
                    <a:pt x="1580" y="6628"/>
                  </a:cubicBezTo>
                  <a:cubicBezTo>
                    <a:pt x="1632" y="6648"/>
                    <a:pt x="1686" y="6657"/>
                    <a:pt x="1740" y="6657"/>
                  </a:cubicBezTo>
                  <a:cubicBezTo>
                    <a:pt x="1891" y="6657"/>
                    <a:pt x="2039" y="6582"/>
                    <a:pt x="2131" y="6453"/>
                  </a:cubicBezTo>
                  <a:cubicBezTo>
                    <a:pt x="3384" y="4673"/>
                    <a:pt x="4587" y="3119"/>
                    <a:pt x="5289" y="1716"/>
                  </a:cubicBezTo>
                  <a:cubicBezTo>
                    <a:pt x="5389" y="1540"/>
                    <a:pt x="5339" y="1290"/>
                    <a:pt x="5164" y="1164"/>
                  </a:cubicBezTo>
                  <a:cubicBezTo>
                    <a:pt x="4713" y="814"/>
                    <a:pt x="4312" y="513"/>
                    <a:pt x="3685" y="87"/>
                  </a:cubicBezTo>
                  <a:cubicBezTo>
                    <a:pt x="3608" y="29"/>
                    <a:pt x="3516" y="1"/>
                    <a:pt x="34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3851125" y="2221150"/>
              <a:ext cx="102150" cy="92400"/>
            </a:xfrm>
            <a:custGeom>
              <a:rect b="b" l="l" r="r" t="t"/>
              <a:pathLst>
                <a:path extrusionOk="0" h="3696" w="4086">
                  <a:moveTo>
                    <a:pt x="1847" y="1"/>
                  </a:moveTo>
                  <a:cubicBezTo>
                    <a:pt x="973" y="1"/>
                    <a:pt x="329" y="502"/>
                    <a:pt x="176" y="1438"/>
                  </a:cubicBezTo>
                  <a:cubicBezTo>
                    <a:pt x="1" y="2516"/>
                    <a:pt x="577" y="3494"/>
                    <a:pt x="1655" y="3669"/>
                  </a:cubicBezTo>
                  <a:cubicBezTo>
                    <a:pt x="1760" y="3687"/>
                    <a:pt x="1866" y="3695"/>
                    <a:pt x="1970" y="3695"/>
                  </a:cubicBezTo>
                  <a:cubicBezTo>
                    <a:pt x="2905" y="3695"/>
                    <a:pt x="3753" y="3010"/>
                    <a:pt x="3910" y="2040"/>
                  </a:cubicBezTo>
                  <a:cubicBezTo>
                    <a:pt x="4086" y="962"/>
                    <a:pt x="3334" y="210"/>
                    <a:pt x="2256" y="35"/>
                  </a:cubicBezTo>
                  <a:cubicBezTo>
                    <a:pt x="2115" y="12"/>
                    <a:pt x="1978" y="1"/>
                    <a:pt x="18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3787225" y="632300"/>
              <a:ext cx="999400" cy="149875"/>
            </a:xfrm>
            <a:custGeom>
              <a:rect b="b" l="l" r="r" t="t"/>
              <a:pathLst>
                <a:path extrusionOk="0" h="5995" w="39976">
                  <a:moveTo>
                    <a:pt x="14913" y="280"/>
                  </a:moveTo>
                  <a:cubicBezTo>
                    <a:pt x="17920" y="280"/>
                    <a:pt x="21153" y="381"/>
                    <a:pt x="24361" y="556"/>
                  </a:cubicBezTo>
                  <a:cubicBezTo>
                    <a:pt x="33735" y="1107"/>
                    <a:pt x="38522" y="3263"/>
                    <a:pt x="39474" y="4591"/>
                  </a:cubicBezTo>
                  <a:cubicBezTo>
                    <a:pt x="39574" y="4742"/>
                    <a:pt x="39675" y="4942"/>
                    <a:pt x="39625" y="5117"/>
                  </a:cubicBezTo>
                  <a:cubicBezTo>
                    <a:pt x="39503" y="5547"/>
                    <a:pt x="38069" y="5706"/>
                    <a:pt x="35803" y="5706"/>
                  </a:cubicBezTo>
                  <a:cubicBezTo>
                    <a:pt x="32915" y="5706"/>
                    <a:pt x="28678" y="5448"/>
                    <a:pt x="24086" y="5168"/>
                  </a:cubicBezTo>
                  <a:cubicBezTo>
                    <a:pt x="22607" y="5092"/>
                    <a:pt x="21078" y="4992"/>
                    <a:pt x="19499" y="4892"/>
                  </a:cubicBezTo>
                  <a:cubicBezTo>
                    <a:pt x="8446" y="4265"/>
                    <a:pt x="1103" y="2812"/>
                    <a:pt x="376" y="1784"/>
                  </a:cubicBezTo>
                  <a:cubicBezTo>
                    <a:pt x="301" y="1709"/>
                    <a:pt x="326" y="1659"/>
                    <a:pt x="326" y="1634"/>
                  </a:cubicBezTo>
                  <a:cubicBezTo>
                    <a:pt x="552" y="882"/>
                    <a:pt x="6918" y="280"/>
                    <a:pt x="14913" y="280"/>
                  </a:cubicBezTo>
                  <a:close/>
                  <a:moveTo>
                    <a:pt x="14575" y="1"/>
                  </a:moveTo>
                  <a:cubicBezTo>
                    <a:pt x="6957" y="1"/>
                    <a:pt x="332" y="520"/>
                    <a:pt x="50" y="1559"/>
                  </a:cubicBezTo>
                  <a:cubicBezTo>
                    <a:pt x="25" y="1634"/>
                    <a:pt x="0" y="1784"/>
                    <a:pt x="126" y="1960"/>
                  </a:cubicBezTo>
                  <a:cubicBezTo>
                    <a:pt x="1028" y="3238"/>
                    <a:pt x="9173" y="4591"/>
                    <a:pt x="19499" y="5193"/>
                  </a:cubicBezTo>
                  <a:cubicBezTo>
                    <a:pt x="21053" y="5268"/>
                    <a:pt x="22607" y="5368"/>
                    <a:pt x="24061" y="5468"/>
                  </a:cubicBezTo>
                  <a:cubicBezTo>
                    <a:pt x="29173" y="5769"/>
                    <a:pt x="33058" y="5995"/>
                    <a:pt x="35715" y="5995"/>
                  </a:cubicBezTo>
                  <a:cubicBezTo>
                    <a:pt x="38346" y="5995"/>
                    <a:pt x="39750" y="5769"/>
                    <a:pt x="39900" y="5218"/>
                  </a:cubicBezTo>
                  <a:cubicBezTo>
                    <a:pt x="39975" y="4967"/>
                    <a:pt x="39900" y="4716"/>
                    <a:pt x="39700" y="4416"/>
                  </a:cubicBezTo>
                  <a:cubicBezTo>
                    <a:pt x="38547" y="2787"/>
                    <a:pt x="33259" y="782"/>
                    <a:pt x="24386" y="280"/>
                  </a:cubicBezTo>
                  <a:cubicBezTo>
                    <a:pt x="21209" y="94"/>
                    <a:pt x="17803" y="1"/>
                    <a:pt x="1457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3806650" y="542850"/>
              <a:ext cx="968075" cy="313275"/>
            </a:xfrm>
            <a:custGeom>
              <a:rect b="b" l="l" r="r" t="t"/>
              <a:pathLst>
                <a:path extrusionOk="0" h="12531" w="38723">
                  <a:moveTo>
                    <a:pt x="36742" y="274"/>
                  </a:moveTo>
                  <a:cubicBezTo>
                    <a:pt x="37695" y="274"/>
                    <a:pt x="38271" y="375"/>
                    <a:pt x="38396" y="575"/>
                  </a:cubicBezTo>
                  <a:cubicBezTo>
                    <a:pt x="38421" y="625"/>
                    <a:pt x="38421" y="675"/>
                    <a:pt x="38396" y="751"/>
                  </a:cubicBezTo>
                  <a:cubicBezTo>
                    <a:pt x="37895" y="2029"/>
                    <a:pt x="29675" y="4610"/>
                    <a:pt x="22005" y="6941"/>
                  </a:cubicBezTo>
                  <a:cubicBezTo>
                    <a:pt x="17407" y="8341"/>
                    <a:pt x="4518" y="12261"/>
                    <a:pt x="1160" y="12261"/>
                  </a:cubicBezTo>
                  <a:cubicBezTo>
                    <a:pt x="730" y="12261"/>
                    <a:pt x="456" y="12196"/>
                    <a:pt x="376" y="12054"/>
                  </a:cubicBezTo>
                  <a:cubicBezTo>
                    <a:pt x="301" y="11954"/>
                    <a:pt x="301" y="11828"/>
                    <a:pt x="376" y="11653"/>
                  </a:cubicBezTo>
                  <a:cubicBezTo>
                    <a:pt x="902" y="10375"/>
                    <a:pt x="5163" y="7367"/>
                    <a:pt x="14837" y="4435"/>
                  </a:cubicBezTo>
                  <a:cubicBezTo>
                    <a:pt x="23534" y="1803"/>
                    <a:pt x="32958" y="274"/>
                    <a:pt x="36742" y="274"/>
                  </a:cubicBezTo>
                  <a:close/>
                  <a:moveTo>
                    <a:pt x="36584" y="0"/>
                  </a:moveTo>
                  <a:cubicBezTo>
                    <a:pt x="32360" y="0"/>
                    <a:pt x="22573" y="1779"/>
                    <a:pt x="14762" y="4159"/>
                  </a:cubicBezTo>
                  <a:cubicBezTo>
                    <a:pt x="5614" y="6941"/>
                    <a:pt x="752" y="9949"/>
                    <a:pt x="100" y="11553"/>
                  </a:cubicBezTo>
                  <a:cubicBezTo>
                    <a:pt x="0" y="11803"/>
                    <a:pt x="0" y="12029"/>
                    <a:pt x="100" y="12204"/>
                  </a:cubicBezTo>
                  <a:cubicBezTo>
                    <a:pt x="226" y="12430"/>
                    <a:pt x="577" y="12530"/>
                    <a:pt x="1203" y="12530"/>
                  </a:cubicBezTo>
                  <a:cubicBezTo>
                    <a:pt x="3634" y="12530"/>
                    <a:pt x="10101" y="10876"/>
                    <a:pt x="22081" y="7217"/>
                  </a:cubicBezTo>
                  <a:cubicBezTo>
                    <a:pt x="32206" y="4159"/>
                    <a:pt x="38171" y="2129"/>
                    <a:pt x="38672" y="876"/>
                  </a:cubicBezTo>
                  <a:cubicBezTo>
                    <a:pt x="38722" y="725"/>
                    <a:pt x="38722" y="575"/>
                    <a:pt x="38647" y="425"/>
                  </a:cubicBezTo>
                  <a:cubicBezTo>
                    <a:pt x="38480" y="134"/>
                    <a:pt x="37741" y="0"/>
                    <a:pt x="3658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4588600" y="719475"/>
              <a:ext cx="124075" cy="127025"/>
            </a:xfrm>
            <a:custGeom>
              <a:rect b="b" l="l" r="r" t="t"/>
              <a:pathLst>
                <a:path extrusionOk="0" h="5081" w="4963">
                  <a:moveTo>
                    <a:pt x="2842" y="0"/>
                  </a:moveTo>
                  <a:cubicBezTo>
                    <a:pt x="2814" y="0"/>
                    <a:pt x="2784" y="9"/>
                    <a:pt x="2757" y="26"/>
                  </a:cubicBezTo>
                  <a:cubicBezTo>
                    <a:pt x="2457" y="327"/>
                    <a:pt x="2156" y="703"/>
                    <a:pt x="1855" y="1129"/>
                  </a:cubicBezTo>
                  <a:cubicBezTo>
                    <a:pt x="1830" y="1179"/>
                    <a:pt x="1780" y="1204"/>
                    <a:pt x="1730" y="1204"/>
                  </a:cubicBezTo>
                  <a:cubicBezTo>
                    <a:pt x="1254" y="1154"/>
                    <a:pt x="828" y="1104"/>
                    <a:pt x="427" y="1104"/>
                  </a:cubicBezTo>
                  <a:cubicBezTo>
                    <a:pt x="326" y="1104"/>
                    <a:pt x="276" y="1179"/>
                    <a:pt x="301" y="1255"/>
                  </a:cubicBezTo>
                  <a:cubicBezTo>
                    <a:pt x="452" y="1756"/>
                    <a:pt x="627" y="2182"/>
                    <a:pt x="853" y="2508"/>
                  </a:cubicBezTo>
                  <a:cubicBezTo>
                    <a:pt x="903" y="2558"/>
                    <a:pt x="903" y="2608"/>
                    <a:pt x="853" y="2658"/>
                  </a:cubicBezTo>
                  <a:cubicBezTo>
                    <a:pt x="527" y="3059"/>
                    <a:pt x="251" y="3460"/>
                    <a:pt x="51" y="3861"/>
                  </a:cubicBezTo>
                  <a:cubicBezTo>
                    <a:pt x="1" y="3936"/>
                    <a:pt x="76" y="4036"/>
                    <a:pt x="176" y="4036"/>
                  </a:cubicBezTo>
                  <a:cubicBezTo>
                    <a:pt x="853" y="4011"/>
                    <a:pt x="1504" y="3986"/>
                    <a:pt x="1880" y="3886"/>
                  </a:cubicBezTo>
                  <a:cubicBezTo>
                    <a:pt x="1895" y="3879"/>
                    <a:pt x="1910" y="3876"/>
                    <a:pt x="1924" y="3876"/>
                  </a:cubicBezTo>
                  <a:cubicBezTo>
                    <a:pt x="1958" y="3876"/>
                    <a:pt x="1988" y="3893"/>
                    <a:pt x="2006" y="3911"/>
                  </a:cubicBezTo>
                  <a:cubicBezTo>
                    <a:pt x="2457" y="4362"/>
                    <a:pt x="2908" y="4788"/>
                    <a:pt x="3309" y="5064"/>
                  </a:cubicBezTo>
                  <a:cubicBezTo>
                    <a:pt x="3331" y="5075"/>
                    <a:pt x="3354" y="5080"/>
                    <a:pt x="3376" y="5080"/>
                  </a:cubicBezTo>
                  <a:cubicBezTo>
                    <a:pt x="3449" y="5080"/>
                    <a:pt x="3509" y="5022"/>
                    <a:pt x="3509" y="4964"/>
                  </a:cubicBezTo>
                  <a:cubicBezTo>
                    <a:pt x="3534" y="4362"/>
                    <a:pt x="3559" y="3811"/>
                    <a:pt x="3509" y="3360"/>
                  </a:cubicBezTo>
                  <a:cubicBezTo>
                    <a:pt x="3509" y="3310"/>
                    <a:pt x="3534" y="3260"/>
                    <a:pt x="3585" y="3234"/>
                  </a:cubicBezTo>
                  <a:cubicBezTo>
                    <a:pt x="4086" y="3009"/>
                    <a:pt x="4562" y="2783"/>
                    <a:pt x="4888" y="2533"/>
                  </a:cubicBezTo>
                  <a:cubicBezTo>
                    <a:pt x="4963" y="2483"/>
                    <a:pt x="4963" y="2357"/>
                    <a:pt x="4888" y="2332"/>
                  </a:cubicBezTo>
                  <a:cubicBezTo>
                    <a:pt x="4387" y="2031"/>
                    <a:pt x="3910" y="1781"/>
                    <a:pt x="3484" y="1656"/>
                  </a:cubicBezTo>
                  <a:cubicBezTo>
                    <a:pt x="3434" y="1630"/>
                    <a:pt x="3409" y="1605"/>
                    <a:pt x="3384" y="1555"/>
                  </a:cubicBezTo>
                  <a:cubicBezTo>
                    <a:pt x="3334" y="1129"/>
                    <a:pt x="3158" y="603"/>
                    <a:pt x="2958" y="77"/>
                  </a:cubicBezTo>
                  <a:cubicBezTo>
                    <a:pt x="2942" y="28"/>
                    <a:pt x="2894" y="0"/>
                    <a:pt x="28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3922550" y="588475"/>
              <a:ext cx="90875" cy="90200"/>
            </a:xfrm>
            <a:custGeom>
              <a:rect b="b" l="l" r="r" t="t"/>
              <a:pathLst>
                <a:path extrusionOk="0" h="3608" w="3635">
                  <a:moveTo>
                    <a:pt x="1691" y="1"/>
                  </a:moveTo>
                  <a:cubicBezTo>
                    <a:pt x="1655" y="1"/>
                    <a:pt x="1620" y="22"/>
                    <a:pt x="1605" y="53"/>
                  </a:cubicBezTo>
                  <a:cubicBezTo>
                    <a:pt x="1480" y="329"/>
                    <a:pt x="1379" y="680"/>
                    <a:pt x="1279" y="1056"/>
                  </a:cubicBezTo>
                  <a:cubicBezTo>
                    <a:pt x="1254" y="1081"/>
                    <a:pt x="1229" y="1106"/>
                    <a:pt x="1204" y="1131"/>
                  </a:cubicBezTo>
                  <a:cubicBezTo>
                    <a:pt x="878" y="1131"/>
                    <a:pt x="502" y="1206"/>
                    <a:pt x="76" y="1307"/>
                  </a:cubicBezTo>
                  <a:cubicBezTo>
                    <a:pt x="26" y="1332"/>
                    <a:pt x="1" y="1407"/>
                    <a:pt x="26" y="1457"/>
                  </a:cubicBezTo>
                  <a:cubicBezTo>
                    <a:pt x="277" y="1708"/>
                    <a:pt x="602" y="1958"/>
                    <a:pt x="978" y="2234"/>
                  </a:cubicBezTo>
                  <a:cubicBezTo>
                    <a:pt x="1003" y="2259"/>
                    <a:pt x="1028" y="2284"/>
                    <a:pt x="1028" y="2309"/>
                  </a:cubicBezTo>
                  <a:cubicBezTo>
                    <a:pt x="1003" y="2585"/>
                    <a:pt x="1053" y="3061"/>
                    <a:pt x="1129" y="3537"/>
                  </a:cubicBezTo>
                  <a:cubicBezTo>
                    <a:pt x="1129" y="3573"/>
                    <a:pt x="1166" y="3608"/>
                    <a:pt x="1206" y="3608"/>
                  </a:cubicBezTo>
                  <a:cubicBezTo>
                    <a:pt x="1222" y="3608"/>
                    <a:pt x="1239" y="3602"/>
                    <a:pt x="1254" y="3587"/>
                  </a:cubicBezTo>
                  <a:cubicBezTo>
                    <a:pt x="1530" y="3412"/>
                    <a:pt x="1755" y="3161"/>
                    <a:pt x="2006" y="2885"/>
                  </a:cubicBezTo>
                  <a:cubicBezTo>
                    <a:pt x="2024" y="2868"/>
                    <a:pt x="2054" y="2850"/>
                    <a:pt x="2079" y="2850"/>
                  </a:cubicBezTo>
                  <a:cubicBezTo>
                    <a:pt x="2089" y="2850"/>
                    <a:pt x="2099" y="2853"/>
                    <a:pt x="2106" y="2860"/>
                  </a:cubicBezTo>
                  <a:cubicBezTo>
                    <a:pt x="2357" y="2986"/>
                    <a:pt x="2683" y="3061"/>
                    <a:pt x="3033" y="3086"/>
                  </a:cubicBezTo>
                  <a:cubicBezTo>
                    <a:pt x="3047" y="3090"/>
                    <a:pt x="3059" y="3092"/>
                    <a:pt x="3071" y="3092"/>
                  </a:cubicBezTo>
                  <a:cubicBezTo>
                    <a:pt x="3124" y="3092"/>
                    <a:pt x="3154" y="3048"/>
                    <a:pt x="3134" y="2986"/>
                  </a:cubicBezTo>
                  <a:cubicBezTo>
                    <a:pt x="3084" y="2710"/>
                    <a:pt x="3008" y="2409"/>
                    <a:pt x="2908" y="2083"/>
                  </a:cubicBezTo>
                  <a:cubicBezTo>
                    <a:pt x="2908" y="2058"/>
                    <a:pt x="2908" y="2033"/>
                    <a:pt x="2933" y="2008"/>
                  </a:cubicBezTo>
                  <a:cubicBezTo>
                    <a:pt x="3209" y="1733"/>
                    <a:pt x="3434" y="1482"/>
                    <a:pt x="3610" y="1231"/>
                  </a:cubicBezTo>
                  <a:cubicBezTo>
                    <a:pt x="3635" y="1181"/>
                    <a:pt x="3610" y="1106"/>
                    <a:pt x="3535" y="1106"/>
                  </a:cubicBezTo>
                  <a:cubicBezTo>
                    <a:pt x="3159" y="1031"/>
                    <a:pt x="2783" y="981"/>
                    <a:pt x="2457" y="981"/>
                  </a:cubicBezTo>
                  <a:cubicBezTo>
                    <a:pt x="2432" y="981"/>
                    <a:pt x="2407" y="956"/>
                    <a:pt x="2382" y="931"/>
                  </a:cubicBezTo>
                  <a:cubicBezTo>
                    <a:pt x="2231" y="630"/>
                    <a:pt x="2006" y="329"/>
                    <a:pt x="1755" y="28"/>
                  </a:cubicBezTo>
                  <a:cubicBezTo>
                    <a:pt x="1736" y="9"/>
                    <a:pt x="1713" y="1"/>
                    <a:pt x="16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4509650" y="540050"/>
              <a:ext cx="56425" cy="58650"/>
            </a:xfrm>
            <a:custGeom>
              <a:rect b="b" l="l" r="r" t="t"/>
              <a:pathLst>
                <a:path extrusionOk="0" h="2346" w="2257">
                  <a:moveTo>
                    <a:pt x="1378" y="1"/>
                  </a:moveTo>
                  <a:cubicBezTo>
                    <a:pt x="1369" y="1"/>
                    <a:pt x="1361" y="4"/>
                    <a:pt x="1354" y="10"/>
                  </a:cubicBezTo>
                  <a:cubicBezTo>
                    <a:pt x="1154" y="186"/>
                    <a:pt x="953" y="336"/>
                    <a:pt x="828" y="487"/>
                  </a:cubicBezTo>
                  <a:cubicBezTo>
                    <a:pt x="803" y="512"/>
                    <a:pt x="778" y="512"/>
                    <a:pt x="753" y="512"/>
                  </a:cubicBezTo>
                  <a:cubicBezTo>
                    <a:pt x="577" y="462"/>
                    <a:pt x="326" y="436"/>
                    <a:pt x="76" y="436"/>
                  </a:cubicBezTo>
                  <a:cubicBezTo>
                    <a:pt x="26" y="436"/>
                    <a:pt x="1" y="462"/>
                    <a:pt x="1" y="512"/>
                  </a:cubicBezTo>
                  <a:cubicBezTo>
                    <a:pt x="76" y="687"/>
                    <a:pt x="176" y="888"/>
                    <a:pt x="326" y="1088"/>
                  </a:cubicBezTo>
                  <a:cubicBezTo>
                    <a:pt x="326" y="1113"/>
                    <a:pt x="326" y="1138"/>
                    <a:pt x="326" y="1138"/>
                  </a:cubicBezTo>
                  <a:cubicBezTo>
                    <a:pt x="226" y="1339"/>
                    <a:pt x="126" y="1514"/>
                    <a:pt x="51" y="1690"/>
                  </a:cubicBezTo>
                  <a:cubicBezTo>
                    <a:pt x="26" y="1715"/>
                    <a:pt x="51" y="1765"/>
                    <a:pt x="101" y="1765"/>
                  </a:cubicBezTo>
                  <a:cubicBezTo>
                    <a:pt x="194" y="1775"/>
                    <a:pt x="288" y="1781"/>
                    <a:pt x="378" y="1781"/>
                  </a:cubicBezTo>
                  <a:cubicBezTo>
                    <a:pt x="505" y="1781"/>
                    <a:pt x="625" y="1769"/>
                    <a:pt x="727" y="1740"/>
                  </a:cubicBezTo>
                  <a:cubicBezTo>
                    <a:pt x="753" y="1740"/>
                    <a:pt x="778" y="1765"/>
                    <a:pt x="778" y="1765"/>
                  </a:cubicBezTo>
                  <a:cubicBezTo>
                    <a:pt x="903" y="1990"/>
                    <a:pt x="1003" y="2166"/>
                    <a:pt x="1154" y="2316"/>
                  </a:cubicBezTo>
                  <a:cubicBezTo>
                    <a:pt x="1164" y="2337"/>
                    <a:pt x="1179" y="2345"/>
                    <a:pt x="1195" y="2345"/>
                  </a:cubicBezTo>
                  <a:cubicBezTo>
                    <a:pt x="1217" y="2345"/>
                    <a:pt x="1239" y="2331"/>
                    <a:pt x="1254" y="2316"/>
                  </a:cubicBezTo>
                  <a:cubicBezTo>
                    <a:pt x="1354" y="2015"/>
                    <a:pt x="1454" y="1740"/>
                    <a:pt x="1479" y="1564"/>
                  </a:cubicBezTo>
                  <a:cubicBezTo>
                    <a:pt x="1479" y="1539"/>
                    <a:pt x="1504" y="1514"/>
                    <a:pt x="1504" y="1514"/>
                  </a:cubicBezTo>
                  <a:cubicBezTo>
                    <a:pt x="1780" y="1389"/>
                    <a:pt x="2031" y="1289"/>
                    <a:pt x="2231" y="1163"/>
                  </a:cubicBezTo>
                  <a:cubicBezTo>
                    <a:pt x="2256" y="1138"/>
                    <a:pt x="2256" y="1088"/>
                    <a:pt x="2231" y="1063"/>
                  </a:cubicBezTo>
                  <a:cubicBezTo>
                    <a:pt x="1981" y="938"/>
                    <a:pt x="1730" y="837"/>
                    <a:pt x="1555" y="787"/>
                  </a:cubicBezTo>
                  <a:cubicBezTo>
                    <a:pt x="1530" y="787"/>
                    <a:pt x="1504" y="762"/>
                    <a:pt x="1504" y="737"/>
                  </a:cubicBezTo>
                  <a:cubicBezTo>
                    <a:pt x="1504" y="487"/>
                    <a:pt x="1479" y="236"/>
                    <a:pt x="1429" y="61"/>
                  </a:cubicBezTo>
                  <a:cubicBezTo>
                    <a:pt x="1429" y="24"/>
                    <a:pt x="1402" y="1"/>
                    <a:pt x="137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3994625" y="783000"/>
              <a:ext cx="57025" cy="58500"/>
            </a:xfrm>
            <a:custGeom>
              <a:rect b="b" l="l" r="r" t="t"/>
              <a:pathLst>
                <a:path extrusionOk="0" h="2340" w="2281">
                  <a:moveTo>
                    <a:pt x="1412" y="0"/>
                  </a:moveTo>
                  <a:cubicBezTo>
                    <a:pt x="1395" y="0"/>
                    <a:pt x="1374" y="6"/>
                    <a:pt x="1353" y="17"/>
                  </a:cubicBezTo>
                  <a:cubicBezTo>
                    <a:pt x="1153" y="167"/>
                    <a:pt x="978" y="318"/>
                    <a:pt x="827" y="493"/>
                  </a:cubicBezTo>
                  <a:lnTo>
                    <a:pt x="777" y="493"/>
                  </a:lnTo>
                  <a:cubicBezTo>
                    <a:pt x="576" y="443"/>
                    <a:pt x="351" y="443"/>
                    <a:pt x="75" y="418"/>
                  </a:cubicBezTo>
                  <a:cubicBezTo>
                    <a:pt x="25" y="418"/>
                    <a:pt x="0" y="468"/>
                    <a:pt x="25" y="493"/>
                  </a:cubicBezTo>
                  <a:cubicBezTo>
                    <a:pt x="100" y="693"/>
                    <a:pt x="201" y="869"/>
                    <a:pt x="326" y="1069"/>
                  </a:cubicBezTo>
                  <a:cubicBezTo>
                    <a:pt x="351" y="1094"/>
                    <a:pt x="351" y="1120"/>
                    <a:pt x="326" y="1145"/>
                  </a:cubicBezTo>
                  <a:cubicBezTo>
                    <a:pt x="226" y="1320"/>
                    <a:pt x="125" y="1495"/>
                    <a:pt x="75" y="1671"/>
                  </a:cubicBezTo>
                  <a:cubicBezTo>
                    <a:pt x="50" y="1696"/>
                    <a:pt x="75" y="1746"/>
                    <a:pt x="100" y="1746"/>
                  </a:cubicBezTo>
                  <a:cubicBezTo>
                    <a:pt x="226" y="1759"/>
                    <a:pt x="338" y="1765"/>
                    <a:pt x="442" y="1765"/>
                  </a:cubicBezTo>
                  <a:cubicBezTo>
                    <a:pt x="545" y="1765"/>
                    <a:pt x="639" y="1759"/>
                    <a:pt x="727" y="1746"/>
                  </a:cubicBezTo>
                  <a:cubicBezTo>
                    <a:pt x="734" y="1739"/>
                    <a:pt x="742" y="1736"/>
                    <a:pt x="749" y="1736"/>
                  </a:cubicBezTo>
                  <a:cubicBezTo>
                    <a:pt x="767" y="1736"/>
                    <a:pt x="784" y="1753"/>
                    <a:pt x="802" y="1771"/>
                  </a:cubicBezTo>
                  <a:cubicBezTo>
                    <a:pt x="902" y="1972"/>
                    <a:pt x="1028" y="2172"/>
                    <a:pt x="1153" y="2323"/>
                  </a:cubicBezTo>
                  <a:cubicBezTo>
                    <a:pt x="1163" y="2333"/>
                    <a:pt x="1182" y="2339"/>
                    <a:pt x="1201" y="2339"/>
                  </a:cubicBezTo>
                  <a:cubicBezTo>
                    <a:pt x="1227" y="2339"/>
                    <a:pt x="1253" y="2327"/>
                    <a:pt x="1253" y="2297"/>
                  </a:cubicBezTo>
                  <a:cubicBezTo>
                    <a:pt x="1353" y="1997"/>
                    <a:pt x="1454" y="1721"/>
                    <a:pt x="1504" y="1546"/>
                  </a:cubicBezTo>
                  <a:cubicBezTo>
                    <a:pt x="1504" y="1521"/>
                    <a:pt x="1504" y="1495"/>
                    <a:pt x="1529" y="1495"/>
                  </a:cubicBezTo>
                  <a:cubicBezTo>
                    <a:pt x="1805" y="1395"/>
                    <a:pt x="2055" y="1270"/>
                    <a:pt x="2231" y="1145"/>
                  </a:cubicBezTo>
                  <a:cubicBezTo>
                    <a:pt x="2281" y="1120"/>
                    <a:pt x="2281" y="1069"/>
                    <a:pt x="2231" y="1044"/>
                  </a:cubicBezTo>
                  <a:cubicBezTo>
                    <a:pt x="1980" y="919"/>
                    <a:pt x="1754" y="819"/>
                    <a:pt x="1554" y="769"/>
                  </a:cubicBezTo>
                  <a:cubicBezTo>
                    <a:pt x="1529" y="769"/>
                    <a:pt x="1504" y="744"/>
                    <a:pt x="1504" y="719"/>
                  </a:cubicBezTo>
                  <a:cubicBezTo>
                    <a:pt x="1504" y="468"/>
                    <a:pt x="1504" y="217"/>
                    <a:pt x="1454" y="42"/>
                  </a:cubicBezTo>
                  <a:cubicBezTo>
                    <a:pt x="1454" y="12"/>
                    <a:pt x="1436" y="0"/>
                    <a:pt x="14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4126200" y="445900"/>
              <a:ext cx="52025" cy="50200"/>
            </a:xfrm>
            <a:custGeom>
              <a:rect b="b" l="l" r="r" t="t"/>
              <a:pathLst>
                <a:path extrusionOk="0" h="2008" w="2081">
                  <a:moveTo>
                    <a:pt x="1342" y="1"/>
                  </a:moveTo>
                  <a:cubicBezTo>
                    <a:pt x="1329" y="1"/>
                    <a:pt x="1314" y="7"/>
                    <a:pt x="1304" y="17"/>
                  </a:cubicBezTo>
                  <a:cubicBezTo>
                    <a:pt x="1103" y="217"/>
                    <a:pt x="928" y="418"/>
                    <a:pt x="827" y="568"/>
                  </a:cubicBezTo>
                  <a:cubicBezTo>
                    <a:pt x="802" y="568"/>
                    <a:pt x="802" y="593"/>
                    <a:pt x="777" y="593"/>
                  </a:cubicBezTo>
                  <a:cubicBezTo>
                    <a:pt x="696" y="586"/>
                    <a:pt x="618" y="583"/>
                    <a:pt x="542" y="583"/>
                  </a:cubicBezTo>
                  <a:cubicBezTo>
                    <a:pt x="359" y="583"/>
                    <a:pt x="192" y="601"/>
                    <a:pt x="50" y="618"/>
                  </a:cubicBezTo>
                  <a:cubicBezTo>
                    <a:pt x="25" y="618"/>
                    <a:pt x="0" y="669"/>
                    <a:pt x="25" y="719"/>
                  </a:cubicBezTo>
                  <a:cubicBezTo>
                    <a:pt x="201" y="894"/>
                    <a:pt x="351" y="1070"/>
                    <a:pt x="501" y="1195"/>
                  </a:cubicBezTo>
                  <a:cubicBezTo>
                    <a:pt x="501" y="1195"/>
                    <a:pt x="527" y="1220"/>
                    <a:pt x="501" y="1245"/>
                  </a:cubicBezTo>
                  <a:cubicBezTo>
                    <a:pt x="426" y="1446"/>
                    <a:pt x="351" y="1671"/>
                    <a:pt x="326" y="1822"/>
                  </a:cubicBezTo>
                  <a:cubicBezTo>
                    <a:pt x="301" y="1872"/>
                    <a:pt x="351" y="1897"/>
                    <a:pt x="376" y="1897"/>
                  </a:cubicBezTo>
                  <a:cubicBezTo>
                    <a:pt x="602" y="1847"/>
                    <a:pt x="827" y="1771"/>
                    <a:pt x="1003" y="1696"/>
                  </a:cubicBezTo>
                  <a:cubicBezTo>
                    <a:pt x="1015" y="1684"/>
                    <a:pt x="1022" y="1677"/>
                    <a:pt x="1028" y="1677"/>
                  </a:cubicBezTo>
                  <a:cubicBezTo>
                    <a:pt x="1034" y="1677"/>
                    <a:pt x="1040" y="1684"/>
                    <a:pt x="1053" y="1696"/>
                  </a:cubicBezTo>
                  <a:cubicBezTo>
                    <a:pt x="1203" y="1796"/>
                    <a:pt x="1379" y="1897"/>
                    <a:pt x="1604" y="1997"/>
                  </a:cubicBezTo>
                  <a:cubicBezTo>
                    <a:pt x="1612" y="2004"/>
                    <a:pt x="1621" y="2007"/>
                    <a:pt x="1631" y="2007"/>
                  </a:cubicBezTo>
                  <a:cubicBezTo>
                    <a:pt x="1654" y="2007"/>
                    <a:pt x="1679" y="1990"/>
                    <a:pt x="1679" y="1972"/>
                  </a:cubicBezTo>
                  <a:cubicBezTo>
                    <a:pt x="1679" y="1771"/>
                    <a:pt x="1654" y="1571"/>
                    <a:pt x="1629" y="1370"/>
                  </a:cubicBezTo>
                  <a:cubicBezTo>
                    <a:pt x="1629" y="1345"/>
                    <a:pt x="1629" y="1320"/>
                    <a:pt x="1654" y="1320"/>
                  </a:cubicBezTo>
                  <a:cubicBezTo>
                    <a:pt x="1805" y="1195"/>
                    <a:pt x="1955" y="1070"/>
                    <a:pt x="2055" y="969"/>
                  </a:cubicBezTo>
                  <a:cubicBezTo>
                    <a:pt x="2080" y="944"/>
                    <a:pt x="2080" y="894"/>
                    <a:pt x="2055" y="869"/>
                  </a:cubicBezTo>
                  <a:cubicBezTo>
                    <a:pt x="1880" y="769"/>
                    <a:pt x="1679" y="694"/>
                    <a:pt x="1529" y="669"/>
                  </a:cubicBezTo>
                  <a:cubicBezTo>
                    <a:pt x="1504" y="669"/>
                    <a:pt x="1479" y="644"/>
                    <a:pt x="1479" y="618"/>
                  </a:cubicBezTo>
                  <a:cubicBezTo>
                    <a:pt x="1479" y="418"/>
                    <a:pt x="1429" y="217"/>
                    <a:pt x="1379" y="42"/>
                  </a:cubicBezTo>
                  <a:cubicBezTo>
                    <a:pt x="1379" y="13"/>
                    <a:pt x="1361" y="1"/>
                    <a:pt x="13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4763425" y="641325"/>
              <a:ext cx="40125" cy="41500"/>
            </a:xfrm>
            <a:custGeom>
              <a:rect b="b" l="l" r="r" t="t"/>
              <a:pathLst>
                <a:path extrusionOk="0" h="1660" w="1605">
                  <a:moveTo>
                    <a:pt x="890" y="1"/>
                  </a:moveTo>
                  <a:cubicBezTo>
                    <a:pt x="877" y="1"/>
                    <a:pt x="865" y="7"/>
                    <a:pt x="852" y="20"/>
                  </a:cubicBezTo>
                  <a:cubicBezTo>
                    <a:pt x="752" y="120"/>
                    <a:pt x="652" y="245"/>
                    <a:pt x="577" y="396"/>
                  </a:cubicBezTo>
                  <a:cubicBezTo>
                    <a:pt x="551" y="396"/>
                    <a:pt x="551" y="421"/>
                    <a:pt x="526" y="421"/>
                  </a:cubicBezTo>
                  <a:cubicBezTo>
                    <a:pt x="376" y="396"/>
                    <a:pt x="226" y="396"/>
                    <a:pt x="100" y="396"/>
                  </a:cubicBezTo>
                  <a:cubicBezTo>
                    <a:pt x="75" y="396"/>
                    <a:pt x="50" y="421"/>
                    <a:pt x="50" y="446"/>
                  </a:cubicBezTo>
                  <a:cubicBezTo>
                    <a:pt x="125" y="621"/>
                    <a:pt x="176" y="746"/>
                    <a:pt x="251" y="847"/>
                  </a:cubicBezTo>
                  <a:cubicBezTo>
                    <a:pt x="276" y="872"/>
                    <a:pt x="276" y="897"/>
                    <a:pt x="251" y="897"/>
                  </a:cubicBezTo>
                  <a:cubicBezTo>
                    <a:pt x="150" y="1047"/>
                    <a:pt x="75" y="1172"/>
                    <a:pt x="0" y="1298"/>
                  </a:cubicBezTo>
                  <a:cubicBezTo>
                    <a:pt x="0" y="1323"/>
                    <a:pt x="25" y="1373"/>
                    <a:pt x="50" y="1373"/>
                  </a:cubicBezTo>
                  <a:cubicBezTo>
                    <a:pt x="276" y="1348"/>
                    <a:pt x="476" y="1323"/>
                    <a:pt x="602" y="1298"/>
                  </a:cubicBezTo>
                  <a:cubicBezTo>
                    <a:pt x="610" y="1289"/>
                    <a:pt x="618" y="1287"/>
                    <a:pt x="626" y="1287"/>
                  </a:cubicBezTo>
                  <a:cubicBezTo>
                    <a:pt x="641" y="1287"/>
                    <a:pt x="652" y="1298"/>
                    <a:pt x="652" y="1298"/>
                  </a:cubicBezTo>
                  <a:cubicBezTo>
                    <a:pt x="802" y="1448"/>
                    <a:pt x="952" y="1573"/>
                    <a:pt x="1103" y="1649"/>
                  </a:cubicBezTo>
                  <a:cubicBezTo>
                    <a:pt x="1110" y="1656"/>
                    <a:pt x="1118" y="1659"/>
                    <a:pt x="1124" y="1659"/>
                  </a:cubicBezTo>
                  <a:cubicBezTo>
                    <a:pt x="1140" y="1659"/>
                    <a:pt x="1153" y="1641"/>
                    <a:pt x="1153" y="1624"/>
                  </a:cubicBezTo>
                  <a:cubicBezTo>
                    <a:pt x="1153" y="1423"/>
                    <a:pt x="1153" y="1248"/>
                    <a:pt x="1128" y="1097"/>
                  </a:cubicBezTo>
                  <a:cubicBezTo>
                    <a:pt x="1128" y="1072"/>
                    <a:pt x="1153" y="1072"/>
                    <a:pt x="1153" y="1047"/>
                  </a:cubicBezTo>
                  <a:cubicBezTo>
                    <a:pt x="1328" y="972"/>
                    <a:pt x="1479" y="897"/>
                    <a:pt x="1579" y="822"/>
                  </a:cubicBezTo>
                  <a:cubicBezTo>
                    <a:pt x="1604" y="797"/>
                    <a:pt x="1604" y="746"/>
                    <a:pt x="1579" y="746"/>
                  </a:cubicBezTo>
                  <a:cubicBezTo>
                    <a:pt x="1404" y="646"/>
                    <a:pt x="1253" y="571"/>
                    <a:pt x="1103" y="546"/>
                  </a:cubicBezTo>
                  <a:cubicBezTo>
                    <a:pt x="1078" y="521"/>
                    <a:pt x="1078" y="521"/>
                    <a:pt x="1078" y="496"/>
                  </a:cubicBezTo>
                  <a:cubicBezTo>
                    <a:pt x="1053" y="370"/>
                    <a:pt x="978" y="195"/>
                    <a:pt x="927" y="20"/>
                  </a:cubicBezTo>
                  <a:cubicBezTo>
                    <a:pt x="915" y="7"/>
                    <a:pt x="902" y="1"/>
                    <a:pt x="8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35"/>
          <p:cNvGrpSpPr/>
          <p:nvPr/>
        </p:nvGrpSpPr>
        <p:grpSpPr>
          <a:xfrm>
            <a:off x="3229393" y="1631229"/>
            <a:ext cx="356221" cy="354973"/>
            <a:chOff x="-13947000" y="3212800"/>
            <a:chExt cx="353675" cy="352400"/>
          </a:xfrm>
        </p:grpSpPr>
        <p:sp>
          <p:nvSpPr>
            <p:cNvPr id="864" name="Google Shape;864;p35"/>
            <p:cNvSpPr/>
            <p:nvPr/>
          </p:nvSpPr>
          <p:spPr>
            <a:xfrm>
              <a:off x="-13947000" y="3212800"/>
              <a:ext cx="229225" cy="268125"/>
            </a:xfrm>
            <a:custGeom>
              <a:rect b="b" l="l" r="r" t="t"/>
              <a:pathLst>
                <a:path extrusionOk="0" h="10725" w="9169">
                  <a:moveTo>
                    <a:pt x="2959" y="2501"/>
                  </a:moveTo>
                  <a:cubicBezTo>
                    <a:pt x="3099" y="2501"/>
                    <a:pt x="3225" y="2585"/>
                    <a:pt x="3309" y="2753"/>
                  </a:cubicBezTo>
                  <a:cubicBezTo>
                    <a:pt x="3435" y="2942"/>
                    <a:pt x="3309" y="3194"/>
                    <a:pt x="3120" y="3289"/>
                  </a:cubicBezTo>
                  <a:lnTo>
                    <a:pt x="1450" y="4140"/>
                  </a:lnTo>
                  <a:cubicBezTo>
                    <a:pt x="1404" y="4155"/>
                    <a:pt x="1354" y="4163"/>
                    <a:pt x="1304" y="4163"/>
                  </a:cubicBezTo>
                  <a:cubicBezTo>
                    <a:pt x="1148" y="4163"/>
                    <a:pt x="986" y="4086"/>
                    <a:pt x="914" y="3919"/>
                  </a:cubicBezTo>
                  <a:cubicBezTo>
                    <a:pt x="788" y="3730"/>
                    <a:pt x="914" y="3509"/>
                    <a:pt x="1103" y="3383"/>
                  </a:cubicBezTo>
                  <a:lnTo>
                    <a:pt x="2742" y="2564"/>
                  </a:lnTo>
                  <a:cubicBezTo>
                    <a:pt x="2815" y="2522"/>
                    <a:pt x="2889" y="2501"/>
                    <a:pt x="2959" y="2501"/>
                  </a:cubicBezTo>
                  <a:close/>
                  <a:moveTo>
                    <a:pt x="416" y="0"/>
                  </a:moveTo>
                  <a:cubicBezTo>
                    <a:pt x="338" y="0"/>
                    <a:pt x="259" y="23"/>
                    <a:pt x="190" y="75"/>
                  </a:cubicBezTo>
                  <a:cubicBezTo>
                    <a:pt x="64" y="138"/>
                    <a:pt x="1" y="264"/>
                    <a:pt x="1" y="422"/>
                  </a:cubicBezTo>
                  <a:lnTo>
                    <a:pt x="1" y="5337"/>
                  </a:lnTo>
                  <a:cubicBezTo>
                    <a:pt x="32" y="7952"/>
                    <a:pt x="1922" y="10220"/>
                    <a:pt x="4537" y="10724"/>
                  </a:cubicBezTo>
                  <a:lnTo>
                    <a:pt x="4569" y="10724"/>
                  </a:lnTo>
                  <a:cubicBezTo>
                    <a:pt x="4317" y="10062"/>
                    <a:pt x="4159" y="9369"/>
                    <a:pt x="4159" y="8613"/>
                  </a:cubicBezTo>
                  <a:lnTo>
                    <a:pt x="4159" y="7511"/>
                  </a:lnTo>
                  <a:cubicBezTo>
                    <a:pt x="3813" y="7574"/>
                    <a:pt x="3498" y="7763"/>
                    <a:pt x="3214" y="8015"/>
                  </a:cubicBezTo>
                  <a:cubicBezTo>
                    <a:pt x="3135" y="8093"/>
                    <a:pt x="3033" y="8133"/>
                    <a:pt x="2931" y="8133"/>
                  </a:cubicBezTo>
                  <a:cubicBezTo>
                    <a:pt x="2828" y="8133"/>
                    <a:pt x="2726" y="8093"/>
                    <a:pt x="2647" y="8015"/>
                  </a:cubicBezTo>
                  <a:cubicBezTo>
                    <a:pt x="2490" y="7857"/>
                    <a:pt x="2490" y="7574"/>
                    <a:pt x="2647" y="7448"/>
                  </a:cubicBezTo>
                  <a:cubicBezTo>
                    <a:pt x="3057" y="7006"/>
                    <a:pt x="3592" y="6754"/>
                    <a:pt x="4159" y="6691"/>
                  </a:cubicBezTo>
                  <a:lnTo>
                    <a:pt x="4159" y="3761"/>
                  </a:lnTo>
                  <a:cubicBezTo>
                    <a:pt x="4159" y="3068"/>
                    <a:pt x="4726" y="2564"/>
                    <a:pt x="5420" y="2564"/>
                  </a:cubicBezTo>
                  <a:cubicBezTo>
                    <a:pt x="5577" y="2564"/>
                    <a:pt x="5735" y="2596"/>
                    <a:pt x="5892" y="2627"/>
                  </a:cubicBezTo>
                  <a:cubicBezTo>
                    <a:pt x="6932" y="3068"/>
                    <a:pt x="8066" y="3257"/>
                    <a:pt x="9169" y="3289"/>
                  </a:cubicBezTo>
                  <a:lnTo>
                    <a:pt x="9169" y="422"/>
                  </a:lnTo>
                  <a:cubicBezTo>
                    <a:pt x="9169" y="296"/>
                    <a:pt x="9106" y="138"/>
                    <a:pt x="8980" y="75"/>
                  </a:cubicBezTo>
                  <a:cubicBezTo>
                    <a:pt x="8910" y="23"/>
                    <a:pt x="8831" y="0"/>
                    <a:pt x="8753" y="0"/>
                  </a:cubicBezTo>
                  <a:cubicBezTo>
                    <a:pt x="8690" y="0"/>
                    <a:pt x="8627" y="16"/>
                    <a:pt x="8570" y="44"/>
                  </a:cubicBezTo>
                  <a:cubicBezTo>
                    <a:pt x="7294" y="548"/>
                    <a:pt x="5939" y="800"/>
                    <a:pt x="4585" y="800"/>
                  </a:cubicBezTo>
                  <a:cubicBezTo>
                    <a:pt x="3230" y="800"/>
                    <a:pt x="1875" y="548"/>
                    <a:pt x="599" y="44"/>
                  </a:cubicBezTo>
                  <a:cubicBezTo>
                    <a:pt x="543" y="16"/>
                    <a:pt x="480"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13821775" y="3295600"/>
              <a:ext cx="228450" cy="269600"/>
            </a:xfrm>
            <a:custGeom>
              <a:rect b="b" l="l" r="r" t="t"/>
              <a:pathLst>
                <a:path extrusionOk="0" h="10784" w="9138">
                  <a:moveTo>
                    <a:pt x="2108" y="3311"/>
                  </a:moveTo>
                  <a:cubicBezTo>
                    <a:pt x="2163" y="3311"/>
                    <a:pt x="2219" y="3323"/>
                    <a:pt x="2269" y="3348"/>
                  </a:cubicBezTo>
                  <a:lnTo>
                    <a:pt x="3939" y="4167"/>
                  </a:lnTo>
                  <a:cubicBezTo>
                    <a:pt x="4128" y="4293"/>
                    <a:pt x="4191" y="4514"/>
                    <a:pt x="4128" y="4703"/>
                  </a:cubicBezTo>
                  <a:cubicBezTo>
                    <a:pt x="4033" y="4870"/>
                    <a:pt x="3883" y="4946"/>
                    <a:pt x="3720" y="4946"/>
                  </a:cubicBezTo>
                  <a:cubicBezTo>
                    <a:pt x="3668" y="4946"/>
                    <a:pt x="3615" y="4938"/>
                    <a:pt x="3561" y="4923"/>
                  </a:cubicBezTo>
                  <a:lnTo>
                    <a:pt x="1923" y="4073"/>
                  </a:lnTo>
                  <a:cubicBezTo>
                    <a:pt x="1734" y="4010"/>
                    <a:pt x="1639" y="3726"/>
                    <a:pt x="1734" y="3537"/>
                  </a:cubicBezTo>
                  <a:cubicBezTo>
                    <a:pt x="1803" y="3399"/>
                    <a:pt x="1957" y="3311"/>
                    <a:pt x="2108" y="3311"/>
                  </a:cubicBezTo>
                  <a:close/>
                  <a:moveTo>
                    <a:pt x="7086" y="3316"/>
                  </a:moveTo>
                  <a:cubicBezTo>
                    <a:pt x="7226" y="3316"/>
                    <a:pt x="7352" y="3400"/>
                    <a:pt x="7436" y="3568"/>
                  </a:cubicBezTo>
                  <a:cubicBezTo>
                    <a:pt x="7562" y="3758"/>
                    <a:pt x="7436" y="4010"/>
                    <a:pt x="7247" y="4104"/>
                  </a:cubicBezTo>
                  <a:lnTo>
                    <a:pt x="5577" y="4955"/>
                  </a:lnTo>
                  <a:cubicBezTo>
                    <a:pt x="5528" y="4979"/>
                    <a:pt x="5472" y="4991"/>
                    <a:pt x="5415" y="4991"/>
                  </a:cubicBezTo>
                  <a:cubicBezTo>
                    <a:pt x="5255" y="4991"/>
                    <a:pt x="5088" y="4897"/>
                    <a:pt x="5042" y="4734"/>
                  </a:cubicBezTo>
                  <a:cubicBezTo>
                    <a:pt x="4947" y="4514"/>
                    <a:pt x="5042" y="4262"/>
                    <a:pt x="5231" y="4199"/>
                  </a:cubicBezTo>
                  <a:lnTo>
                    <a:pt x="6869" y="3379"/>
                  </a:lnTo>
                  <a:cubicBezTo>
                    <a:pt x="6943" y="3337"/>
                    <a:pt x="7016" y="3316"/>
                    <a:pt x="7086" y="3316"/>
                  </a:cubicBezTo>
                  <a:close/>
                  <a:moveTo>
                    <a:pt x="6223" y="6632"/>
                  </a:moveTo>
                  <a:cubicBezTo>
                    <a:pt x="6333" y="6632"/>
                    <a:pt x="6444" y="6672"/>
                    <a:pt x="6522" y="6750"/>
                  </a:cubicBezTo>
                  <a:cubicBezTo>
                    <a:pt x="6680" y="6908"/>
                    <a:pt x="6680" y="7192"/>
                    <a:pt x="6522" y="7349"/>
                  </a:cubicBezTo>
                  <a:cubicBezTo>
                    <a:pt x="5987" y="7885"/>
                    <a:pt x="5262" y="8137"/>
                    <a:pt x="4601" y="8137"/>
                  </a:cubicBezTo>
                  <a:cubicBezTo>
                    <a:pt x="3939" y="8137"/>
                    <a:pt x="3183" y="7853"/>
                    <a:pt x="2679" y="7349"/>
                  </a:cubicBezTo>
                  <a:cubicBezTo>
                    <a:pt x="2521" y="7192"/>
                    <a:pt x="2521" y="6908"/>
                    <a:pt x="2679" y="6750"/>
                  </a:cubicBezTo>
                  <a:cubicBezTo>
                    <a:pt x="2758" y="6672"/>
                    <a:pt x="2860" y="6632"/>
                    <a:pt x="2962" y="6632"/>
                  </a:cubicBezTo>
                  <a:cubicBezTo>
                    <a:pt x="3065" y="6632"/>
                    <a:pt x="3167" y="6672"/>
                    <a:pt x="3246" y="6750"/>
                  </a:cubicBezTo>
                  <a:cubicBezTo>
                    <a:pt x="3608" y="7129"/>
                    <a:pt x="4097" y="7318"/>
                    <a:pt x="4585" y="7318"/>
                  </a:cubicBezTo>
                  <a:cubicBezTo>
                    <a:pt x="5073" y="7318"/>
                    <a:pt x="5562" y="7129"/>
                    <a:pt x="5924" y="6750"/>
                  </a:cubicBezTo>
                  <a:cubicBezTo>
                    <a:pt x="6003" y="6672"/>
                    <a:pt x="6113" y="6632"/>
                    <a:pt x="6223" y="6632"/>
                  </a:cubicBezTo>
                  <a:close/>
                  <a:moveTo>
                    <a:pt x="8737" y="0"/>
                  </a:moveTo>
                  <a:cubicBezTo>
                    <a:pt x="8681" y="0"/>
                    <a:pt x="8624" y="13"/>
                    <a:pt x="8570" y="40"/>
                  </a:cubicBezTo>
                  <a:cubicBezTo>
                    <a:pt x="7294" y="544"/>
                    <a:pt x="5932" y="796"/>
                    <a:pt x="4565" y="796"/>
                  </a:cubicBezTo>
                  <a:cubicBezTo>
                    <a:pt x="3199" y="796"/>
                    <a:pt x="1828" y="544"/>
                    <a:pt x="537" y="40"/>
                  </a:cubicBezTo>
                  <a:cubicBezTo>
                    <a:pt x="494" y="22"/>
                    <a:pt x="447" y="13"/>
                    <a:pt x="400" y="13"/>
                  </a:cubicBezTo>
                  <a:cubicBezTo>
                    <a:pt x="205" y="13"/>
                    <a:pt x="1" y="164"/>
                    <a:pt x="1" y="418"/>
                  </a:cubicBezTo>
                  <a:lnTo>
                    <a:pt x="1" y="5301"/>
                  </a:lnTo>
                  <a:cubicBezTo>
                    <a:pt x="1" y="7948"/>
                    <a:pt x="1891" y="10279"/>
                    <a:pt x="4475" y="10783"/>
                  </a:cubicBezTo>
                  <a:lnTo>
                    <a:pt x="4632" y="10783"/>
                  </a:lnTo>
                  <a:cubicBezTo>
                    <a:pt x="7247" y="10247"/>
                    <a:pt x="9137" y="7948"/>
                    <a:pt x="9137" y="5301"/>
                  </a:cubicBezTo>
                  <a:lnTo>
                    <a:pt x="9137" y="418"/>
                  </a:lnTo>
                  <a:cubicBezTo>
                    <a:pt x="9137" y="170"/>
                    <a:pt x="8943" y="0"/>
                    <a:pt x="8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35"/>
          <p:cNvGrpSpPr/>
          <p:nvPr/>
        </p:nvGrpSpPr>
        <p:grpSpPr>
          <a:xfrm>
            <a:off x="3186342" y="2777041"/>
            <a:ext cx="442337" cy="419623"/>
            <a:chOff x="-6696925" y="3272575"/>
            <a:chExt cx="307200" cy="291425"/>
          </a:xfrm>
        </p:grpSpPr>
        <p:sp>
          <p:nvSpPr>
            <p:cNvPr id="867" name="Google Shape;867;p35"/>
            <p:cNvSpPr/>
            <p:nvPr/>
          </p:nvSpPr>
          <p:spPr>
            <a:xfrm>
              <a:off x="-6696925" y="3371400"/>
              <a:ext cx="220575" cy="192600"/>
            </a:xfrm>
            <a:custGeom>
              <a:rect b="b" l="l" r="r" t="t"/>
              <a:pathLst>
                <a:path extrusionOk="0" h="7704" w="8823">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6621300" y="3272575"/>
              <a:ext cx="231575" cy="194950"/>
            </a:xfrm>
            <a:custGeom>
              <a:rect b="b" l="l" r="r" t="t"/>
              <a:pathLst>
                <a:path extrusionOk="0" h="7798" w="9263">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2" name="Shape 872"/>
        <p:cNvGrpSpPr/>
        <p:nvPr/>
      </p:nvGrpSpPr>
      <p:grpSpPr>
        <a:xfrm>
          <a:off x="0" y="0"/>
          <a:ext cx="0" cy="0"/>
          <a:chOff x="0" y="0"/>
          <a:chExt cx="0" cy="0"/>
        </a:xfrm>
      </p:grpSpPr>
      <p:sp>
        <p:nvSpPr>
          <p:cNvPr id="873" name="Google Shape;873;p36"/>
          <p:cNvSpPr txBox="1"/>
          <p:nvPr>
            <p:ph type="title"/>
          </p:nvPr>
        </p:nvSpPr>
        <p:spPr>
          <a:xfrm>
            <a:off x="3758450" y="542100"/>
            <a:ext cx="4669200" cy="214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Attributes (Objectives, Constraints, etc)</a:t>
            </a:r>
            <a:endParaRPr/>
          </a:p>
        </p:txBody>
      </p:sp>
      <p:grpSp>
        <p:nvGrpSpPr>
          <p:cNvPr id="874" name="Google Shape;874;p36"/>
          <p:cNvGrpSpPr/>
          <p:nvPr/>
        </p:nvGrpSpPr>
        <p:grpSpPr>
          <a:xfrm rot="2700000">
            <a:off x="6259347" y="3187638"/>
            <a:ext cx="3276408" cy="1967257"/>
            <a:chOff x="6259357" y="3187710"/>
            <a:chExt cx="3276440" cy="1967276"/>
          </a:xfrm>
        </p:grpSpPr>
        <p:grpSp>
          <p:nvGrpSpPr>
            <p:cNvPr id="875" name="Google Shape;875;p36"/>
            <p:cNvGrpSpPr/>
            <p:nvPr/>
          </p:nvGrpSpPr>
          <p:grpSpPr>
            <a:xfrm rot="-3424512">
              <a:off x="6502811" y="4068686"/>
              <a:ext cx="760778" cy="993814"/>
              <a:chOff x="1669300" y="2772675"/>
              <a:chExt cx="590900" cy="644400"/>
            </a:xfrm>
          </p:grpSpPr>
          <p:sp>
            <p:nvSpPr>
              <p:cNvPr id="876" name="Google Shape;876;p36"/>
              <p:cNvSpPr/>
              <p:nvPr/>
            </p:nvSpPr>
            <p:spPr>
              <a:xfrm>
                <a:off x="1669300" y="2772675"/>
                <a:ext cx="590900" cy="644400"/>
              </a:xfrm>
              <a:custGeom>
                <a:rect b="b" l="l" r="r" t="t"/>
                <a:pathLst>
                  <a:path extrusionOk="0" h="25776" w="23636">
                    <a:moveTo>
                      <a:pt x="21318" y="1"/>
                    </a:moveTo>
                    <a:cubicBezTo>
                      <a:pt x="20622" y="1"/>
                      <a:pt x="19883" y="277"/>
                      <a:pt x="19324" y="724"/>
                    </a:cubicBezTo>
                    <a:cubicBezTo>
                      <a:pt x="18347" y="1501"/>
                      <a:pt x="17796" y="2679"/>
                      <a:pt x="17094" y="3731"/>
                    </a:cubicBezTo>
                    <a:cubicBezTo>
                      <a:pt x="16768" y="4208"/>
                      <a:pt x="16417" y="4659"/>
                      <a:pt x="15916" y="4959"/>
                    </a:cubicBezTo>
                    <a:cubicBezTo>
                      <a:pt x="15628" y="5126"/>
                      <a:pt x="15286" y="5228"/>
                      <a:pt x="14950" y="5228"/>
                    </a:cubicBezTo>
                    <a:cubicBezTo>
                      <a:pt x="14729" y="5228"/>
                      <a:pt x="14511" y="5184"/>
                      <a:pt x="14312" y="5085"/>
                    </a:cubicBezTo>
                    <a:cubicBezTo>
                      <a:pt x="13309" y="4558"/>
                      <a:pt x="13334" y="2979"/>
                      <a:pt x="12357" y="2453"/>
                    </a:cubicBezTo>
                    <a:cubicBezTo>
                      <a:pt x="12154" y="2342"/>
                      <a:pt x="11936" y="2292"/>
                      <a:pt x="11718" y="2292"/>
                    </a:cubicBezTo>
                    <a:cubicBezTo>
                      <a:pt x="11101" y="2292"/>
                      <a:pt x="10471" y="2687"/>
                      <a:pt x="10101" y="3205"/>
                    </a:cubicBezTo>
                    <a:cubicBezTo>
                      <a:pt x="9625" y="3907"/>
                      <a:pt x="9475" y="4784"/>
                      <a:pt x="9249" y="5611"/>
                    </a:cubicBezTo>
                    <a:cubicBezTo>
                      <a:pt x="9024" y="6438"/>
                      <a:pt x="8673" y="7315"/>
                      <a:pt x="7946" y="7766"/>
                    </a:cubicBezTo>
                    <a:cubicBezTo>
                      <a:pt x="7558" y="8014"/>
                      <a:pt x="7115" y="8109"/>
                      <a:pt x="6656" y="8109"/>
                    </a:cubicBezTo>
                    <a:cubicBezTo>
                      <a:pt x="6047" y="8109"/>
                      <a:pt x="5410" y="7942"/>
                      <a:pt x="4838" y="7741"/>
                    </a:cubicBezTo>
                    <a:cubicBezTo>
                      <a:pt x="4080" y="7501"/>
                      <a:pt x="3294" y="7220"/>
                      <a:pt x="2521" y="7220"/>
                    </a:cubicBezTo>
                    <a:cubicBezTo>
                      <a:pt x="2247" y="7220"/>
                      <a:pt x="1974" y="7255"/>
                      <a:pt x="1705" y="7340"/>
                    </a:cubicBezTo>
                    <a:cubicBezTo>
                      <a:pt x="903" y="7616"/>
                      <a:pt x="277" y="8343"/>
                      <a:pt x="126" y="9170"/>
                    </a:cubicBezTo>
                    <a:cubicBezTo>
                      <a:pt x="1" y="10022"/>
                      <a:pt x="352" y="10924"/>
                      <a:pt x="1029" y="11426"/>
                    </a:cubicBezTo>
                    <a:cubicBezTo>
                      <a:pt x="1582" y="11844"/>
                      <a:pt x="2253" y="11979"/>
                      <a:pt x="2949" y="11979"/>
                    </a:cubicBezTo>
                    <a:cubicBezTo>
                      <a:pt x="3545" y="11979"/>
                      <a:pt x="4160" y="11881"/>
                      <a:pt x="4738" y="11777"/>
                    </a:cubicBezTo>
                    <a:cubicBezTo>
                      <a:pt x="5253" y="11694"/>
                      <a:pt x="5852" y="11599"/>
                      <a:pt x="6437" y="11599"/>
                    </a:cubicBezTo>
                    <a:cubicBezTo>
                      <a:pt x="7276" y="11599"/>
                      <a:pt x="8085" y="11795"/>
                      <a:pt x="8572" y="12503"/>
                    </a:cubicBezTo>
                    <a:cubicBezTo>
                      <a:pt x="9324" y="13581"/>
                      <a:pt x="9274" y="14934"/>
                      <a:pt x="8447" y="16012"/>
                    </a:cubicBezTo>
                    <a:cubicBezTo>
                      <a:pt x="7620" y="17090"/>
                      <a:pt x="6342" y="17666"/>
                      <a:pt x="5114" y="18268"/>
                    </a:cubicBezTo>
                    <a:cubicBezTo>
                      <a:pt x="3911" y="18844"/>
                      <a:pt x="2658" y="19571"/>
                      <a:pt x="2031" y="20774"/>
                    </a:cubicBezTo>
                    <a:cubicBezTo>
                      <a:pt x="1329" y="22127"/>
                      <a:pt x="1655" y="23907"/>
                      <a:pt x="2783" y="24934"/>
                    </a:cubicBezTo>
                    <a:cubicBezTo>
                      <a:pt x="3408" y="25490"/>
                      <a:pt x="4248" y="25776"/>
                      <a:pt x="5086" y="25776"/>
                    </a:cubicBezTo>
                    <a:cubicBezTo>
                      <a:pt x="5761" y="25776"/>
                      <a:pt x="6434" y="25590"/>
                      <a:pt x="6993" y="25210"/>
                    </a:cubicBezTo>
                    <a:cubicBezTo>
                      <a:pt x="8297" y="24333"/>
                      <a:pt x="8848" y="22704"/>
                      <a:pt x="9349" y="21225"/>
                    </a:cubicBezTo>
                    <a:cubicBezTo>
                      <a:pt x="9876" y="19721"/>
                      <a:pt x="10552" y="18117"/>
                      <a:pt x="11981" y="17441"/>
                    </a:cubicBezTo>
                    <a:cubicBezTo>
                      <a:pt x="12507" y="17192"/>
                      <a:pt x="13086" y="17103"/>
                      <a:pt x="13676" y="17103"/>
                    </a:cubicBezTo>
                    <a:cubicBezTo>
                      <a:pt x="14155" y="17103"/>
                      <a:pt x="14642" y="17162"/>
                      <a:pt x="15114" y="17240"/>
                    </a:cubicBezTo>
                    <a:cubicBezTo>
                      <a:pt x="15938" y="17358"/>
                      <a:pt x="16778" y="17537"/>
                      <a:pt x="17609" y="17537"/>
                    </a:cubicBezTo>
                    <a:cubicBezTo>
                      <a:pt x="17839" y="17537"/>
                      <a:pt x="18068" y="17523"/>
                      <a:pt x="18297" y="17491"/>
                    </a:cubicBezTo>
                    <a:cubicBezTo>
                      <a:pt x="19349" y="17366"/>
                      <a:pt x="20427" y="16739"/>
                      <a:pt x="20703" y="15711"/>
                    </a:cubicBezTo>
                    <a:cubicBezTo>
                      <a:pt x="21029" y="14533"/>
                      <a:pt x="20252" y="13330"/>
                      <a:pt x="19425" y="12428"/>
                    </a:cubicBezTo>
                    <a:cubicBezTo>
                      <a:pt x="18623" y="11501"/>
                      <a:pt x="17670" y="10523"/>
                      <a:pt x="17645" y="9295"/>
                    </a:cubicBezTo>
                    <a:cubicBezTo>
                      <a:pt x="17595" y="8042"/>
                      <a:pt x="18547" y="6990"/>
                      <a:pt x="19550" y="6238"/>
                    </a:cubicBezTo>
                    <a:cubicBezTo>
                      <a:pt x="20552" y="5511"/>
                      <a:pt x="21730" y="4934"/>
                      <a:pt x="22532" y="3982"/>
                    </a:cubicBezTo>
                    <a:cubicBezTo>
                      <a:pt x="23334" y="3030"/>
                      <a:pt x="23635" y="1476"/>
                      <a:pt x="22783" y="573"/>
                    </a:cubicBezTo>
                    <a:cubicBezTo>
                      <a:pt x="22395" y="174"/>
                      <a:pt x="21870" y="1"/>
                      <a:pt x="2131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1738850" y="2835975"/>
                <a:ext cx="112200" cy="109225"/>
              </a:xfrm>
              <a:custGeom>
                <a:rect b="b" l="l" r="r" t="t"/>
                <a:pathLst>
                  <a:path extrusionOk="0" h="4369" w="4488">
                    <a:moveTo>
                      <a:pt x="1682" y="1"/>
                    </a:moveTo>
                    <a:cubicBezTo>
                      <a:pt x="1328" y="1"/>
                      <a:pt x="968" y="126"/>
                      <a:pt x="703" y="347"/>
                    </a:cubicBezTo>
                    <a:cubicBezTo>
                      <a:pt x="227" y="723"/>
                      <a:pt x="1" y="1375"/>
                      <a:pt x="76" y="1976"/>
                    </a:cubicBezTo>
                    <a:cubicBezTo>
                      <a:pt x="126" y="2578"/>
                      <a:pt x="452" y="3129"/>
                      <a:pt x="903" y="3530"/>
                    </a:cubicBezTo>
                    <a:cubicBezTo>
                      <a:pt x="1329" y="3931"/>
                      <a:pt x="1981" y="4332"/>
                      <a:pt x="2582" y="4332"/>
                    </a:cubicBezTo>
                    <a:cubicBezTo>
                      <a:pt x="2795" y="4342"/>
                      <a:pt x="3031" y="4369"/>
                      <a:pt x="3266" y="4369"/>
                    </a:cubicBezTo>
                    <a:cubicBezTo>
                      <a:pt x="3614" y="4369"/>
                      <a:pt x="3957" y="4311"/>
                      <a:pt x="4211" y="4057"/>
                    </a:cubicBezTo>
                    <a:cubicBezTo>
                      <a:pt x="4412" y="3856"/>
                      <a:pt x="4487" y="3530"/>
                      <a:pt x="4362" y="3280"/>
                    </a:cubicBezTo>
                    <a:cubicBezTo>
                      <a:pt x="4287" y="3104"/>
                      <a:pt x="4111" y="2979"/>
                      <a:pt x="3986" y="2853"/>
                    </a:cubicBezTo>
                    <a:cubicBezTo>
                      <a:pt x="3610" y="2478"/>
                      <a:pt x="3435" y="1951"/>
                      <a:pt x="3259" y="1475"/>
                    </a:cubicBezTo>
                    <a:cubicBezTo>
                      <a:pt x="3059" y="974"/>
                      <a:pt x="2833" y="473"/>
                      <a:pt x="2382" y="197"/>
                    </a:cubicBezTo>
                    <a:cubicBezTo>
                      <a:pt x="2175" y="62"/>
                      <a:pt x="1930" y="1"/>
                      <a:pt x="16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1828450" y="2811325"/>
                <a:ext cx="60175" cy="81425"/>
              </a:xfrm>
              <a:custGeom>
                <a:rect b="b" l="l" r="r" t="t"/>
                <a:pathLst>
                  <a:path extrusionOk="0" h="3257" w="2407">
                    <a:moveTo>
                      <a:pt x="1602" y="0"/>
                    </a:moveTo>
                    <a:cubicBezTo>
                      <a:pt x="1433" y="0"/>
                      <a:pt x="1259" y="43"/>
                      <a:pt x="1104" y="105"/>
                    </a:cubicBezTo>
                    <a:cubicBezTo>
                      <a:pt x="678" y="281"/>
                      <a:pt x="327" y="631"/>
                      <a:pt x="151" y="1058"/>
                    </a:cubicBezTo>
                    <a:cubicBezTo>
                      <a:pt x="1" y="1509"/>
                      <a:pt x="26" y="2060"/>
                      <a:pt x="151" y="2511"/>
                    </a:cubicBezTo>
                    <a:cubicBezTo>
                      <a:pt x="234" y="2781"/>
                      <a:pt x="540" y="3256"/>
                      <a:pt x="870" y="3256"/>
                    </a:cubicBezTo>
                    <a:cubicBezTo>
                      <a:pt x="939" y="3256"/>
                      <a:pt x="1009" y="3235"/>
                      <a:pt x="1079" y="3188"/>
                    </a:cubicBezTo>
                    <a:cubicBezTo>
                      <a:pt x="1179" y="3138"/>
                      <a:pt x="1229" y="3037"/>
                      <a:pt x="1279" y="2937"/>
                    </a:cubicBezTo>
                    <a:cubicBezTo>
                      <a:pt x="1580" y="2386"/>
                      <a:pt x="1881" y="1834"/>
                      <a:pt x="2206" y="1258"/>
                    </a:cubicBezTo>
                    <a:cubicBezTo>
                      <a:pt x="2307" y="1083"/>
                      <a:pt x="2407" y="857"/>
                      <a:pt x="2407" y="657"/>
                    </a:cubicBezTo>
                    <a:cubicBezTo>
                      <a:pt x="2382" y="381"/>
                      <a:pt x="2156" y="130"/>
                      <a:pt x="1906" y="55"/>
                    </a:cubicBezTo>
                    <a:cubicBezTo>
                      <a:pt x="1810" y="17"/>
                      <a:pt x="1707" y="0"/>
                      <a:pt x="160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9" name="Google Shape;879;p36"/>
            <p:cNvGrpSpPr/>
            <p:nvPr/>
          </p:nvGrpSpPr>
          <p:grpSpPr>
            <a:xfrm rot="-1223365">
              <a:off x="6595943" y="3665003"/>
              <a:ext cx="2887424" cy="820227"/>
              <a:chOff x="6365799" y="3837746"/>
              <a:chExt cx="1566452" cy="444980"/>
            </a:xfrm>
          </p:grpSpPr>
          <p:sp>
            <p:nvSpPr>
              <p:cNvPr id="880" name="Google Shape;880;p36"/>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7103340" y="3837746"/>
                <a:ext cx="703421" cy="294510"/>
              </a:xfrm>
              <a:custGeom>
                <a:rect b="b" l="l" r="r" t="t"/>
                <a:pathLst>
                  <a:path extrusionOk="0" h="4764" w="11379">
                    <a:moveTo>
                      <a:pt x="954" y="0"/>
                    </a:moveTo>
                    <a:cubicBezTo>
                      <a:pt x="731" y="0"/>
                      <a:pt x="513" y="2"/>
                      <a:pt x="301" y="6"/>
                    </a:cubicBezTo>
                    <a:cubicBezTo>
                      <a:pt x="50" y="1083"/>
                      <a:pt x="0" y="2211"/>
                      <a:pt x="176" y="3339"/>
                    </a:cubicBezTo>
                    <a:cubicBezTo>
                      <a:pt x="226" y="3790"/>
                      <a:pt x="552" y="4141"/>
                      <a:pt x="1003" y="4241"/>
                    </a:cubicBezTo>
                    <a:cubicBezTo>
                      <a:pt x="2528" y="4587"/>
                      <a:pt x="3989" y="4764"/>
                      <a:pt x="5386" y="4764"/>
                    </a:cubicBezTo>
                    <a:cubicBezTo>
                      <a:pt x="7133" y="4764"/>
                      <a:pt x="8780" y="4487"/>
                      <a:pt x="10326" y="3916"/>
                    </a:cubicBezTo>
                    <a:cubicBezTo>
                      <a:pt x="10602" y="3815"/>
                      <a:pt x="10802" y="3590"/>
                      <a:pt x="10928" y="3339"/>
                    </a:cubicBezTo>
                    <a:cubicBezTo>
                      <a:pt x="11278" y="2562"/>
                      <a:pt x="11379" y="1660"/>
                      <a:pt x="11329" y="632"/>
                    </a:cubicBezTo>
                    <a:cubicBezTo>
                      <a:pt x="7474" y="284"/>
                      <a:pt x="3770" y="0"/>
                      <a:pt x="9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6999414" y="4082338"/>
                <a:ext cx="351742" cy="127349"/>
              </a:xfrm>
              <a:custGeom>
                <a:rect b="b" l="l" r="r" t="t"/>
                <a:pathLst>
                  <a:path extrusionOk="0" h="2060" w="5690">
                    <a:moveTo>
                      <a:pt x="2254" y="1"/>
                    </a:moveTo>
                    <a:cubicBezTo>
                      <a:pt x="2086" y="1"/>
                      <a:pt x="1927" y="5"/>
                      <a:pt x="1780" y="13"/>
                    </a:cubicBezTo>
                    <a:cubicBezTo>
                      <a:pt x="426" y="88"/>
                      <a:pt x="0" y="614"/>
                      <a:pt x="25" y="1266"/>
                    </a:cubicBezTo>
                    <a:cubicBezTo>
                      <a:pt x="68" y="1848"/>
                      <a:pt x="964" y="2059"/>
                      <a:pt x="2074" y="2059"/>
                    </a:cubicBezTo>
                    <a:cubicBezTo>
                      <a:pt x="2255" y="2059"/>
                      <a:pt x="2442" y="2054"/>
                      <a:pt x="2632" y="2043"/>
                    </a:cubicBezTo>
                    <a:cubicBezTo>
                      <a:pt x="4010" y="1968"/>
                      <a:pt x="5690" y="1517"/>
                      <a:pt x="5639" y="865"/>
                    </a:cubicBezTo>
                    <a:cubicBezTo>
                      <a:pt x="5617" y="283"/>
                      <a:pt x="3655" y="1"/>
                      <a:pt x="225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rot="1555541">
                <a:off x="6385302" y="3916071"/>
                <a:ext cx="136372" cy="120613"/>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37"/>
          <p:cNvSpPr txBox="1"/>
          <p:nvPr>
            <p:ph idx="1" type="subTitle"/>
          </p:nvPr>
        </p:nvSpPr>
        <p:spPr>
          <a:xfrm>
            <a:off x="2457400" y="1966538"/>
            <a:ext cx="2064900" cy="9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specific stressors that lead to high levels of student anxiety.</a:t>
            </a:r>
            <a:endParaRPr/>
          </a:p>
        </p:txBody>
      </p:sp>
      <p:sp>
        <p:nvSpPr>
          <p:cNvPr id="889" name="Google Shape;889;p37"/>
          <p:cNvSpPr txBox="1"/>
          <p:nvPr>
            <p:ph type="ctrTitle"/>
          </p:nvPr>
        </p:nvSpPr>
        <p:spPr>
          <a:xfrm>
            <a:off x="713250" y="323824"/>
            <a:ext cx="7717500" cy="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Our Objective?</a:t>
            </a:r>
            <a:endParaRPr/>
          </a:p>
        </p:txBody>
      </p:sp>
      <p:sp>
        <p:nvSpPr>
          <p:cNvPr id="890" name="Google Shape;890;p37"/>
          <p:cNvSpPr txBox="1"/>
          <p:nvPr>
            <p:ph idx="2" type="subTitle"/>
          </p:nvPr>
        </p:nvSpPr>
        <p:spPr>
          <a:xfrm>
            <a:off x="2387902" y="1540025"/>
            <a:ext cx="2018700" cy="45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Identify Trigger Points</a:t>
            </a:r>
            <a:endParaRPr sz="1600"/>
          </a:p>
        </p:txBody>
      </p:sp>
      <p:sp>
        <p:nvSpPr>
          <p:cNvPr id="891" name="Google Shape;891;p37"/>
          <p:cNvSpPr txBox="1"/>
          <p:nvPr>
            <p:ph idx="3" type="subTitle"/>
          </p:nvPr>
        </p:nvSpPr>
        <p:spPr>
          <a:xfrm>
            <a:off x="4991527" y="2040875"/>
            <a:ext cx="1966200" cy="9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 student drinking both on and off campus</a:t>
            </a:r>
            <a:endParaRPr/>
          </a:p>
        </p:txBody>
      </p:sp>
      <p:sp>
        <p:nvSpPr>
          <p:cNvPr id="892" name="Google Shape;892;p37"/>
          <p:cNvSpPr txBox="1"/>
          <p:nvPr>
            <p:ph idx="4" type="subTitle"/>
          </p:nvPr>
        </p:nvSpPr>
        <p:spPr>
          <a:xfrm>
            <a:off x="4991525" y="1540025"/>
            <a:ext cx="2064900" cy="45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Reduce Student Drinking</a:t>
            </a:r>
            <a:endParaRPr sz="1600"/>
          </a:p>
        </p:txBody>
      </p:sp>
      <p:sp>
        <p:nvSpPr>
          <p:cNvPr id="893" name="Google Shape;893;p37"/>
          <p:cNvSpPr txBox="1"/>
          <p:nvPr>
            <p:ph idx="5" type="subTitle"/>
          </p:nvPr>
        </p:nvSpPr>
        <p:spPr>
          <a:xfrm>
            <a:off x="2387902" y="3792250"/>
            <a:ext cx="2018700" cy="9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Equip students with coping mechanisms and resilience skills.</a:t>
            </a:r>
            <a:endParaRPr/>
          </a:p>
        </p:txBody>
      </p:sp>
      <p:sp>
        <p:nvSpPr>
          <p:cNvPr id="894" name="Google Shape;894;p37"/>
          <p:cNvSpPr txBox="1"/>
          <p:nvPr>
            <p:ph idx="6" type="subTitle"/>
          </p:nvPr>
        </p:nvSpPr>
        <p:spPr>
          <a:xfrm>
            <a:off x="2387902" y="3240300"/>
            <a:ext cx="2064900" cy="45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Mental Health </a:t>
            </a:r>
            <a:r>
              <a:rPr lang="en" sz="1600"/>
              <a:t>Education</a:t>
            </a:r>
            <a:endParaRPr sz="1600"/>
          </a:p>
        </p:txBody>
      </p:sp>
      <p:sp>
        <p:nvSpPr>
          <p:cNvPr id="895" name="Google Shape;895;p37"/>
          <p:cNvSpPr txBox="1"/>
          <p:nvPr>
            <p:ph idx="7" type="subTitle"/>
          </p:nvPr>
        </p:nvSpPr>
        <p:spPr>
          <a:xfrm>
            <a:off x="4991525" y="3792250"/>
            <a:ext cx="2064900" cy="95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Establish institutions within educational </a:t>
            </a:r>
            <a:r>
              <a:rPr lang="en"/>
              <a:t>facilities</a:t>
            </a:r>
            <a:r>
              <a:rPr lang="en"/>
              <a:t> to support affected students.</a:t>
            </a:r>
            <a:endParaRPr/>
          </a:p>
        </p:txBody>
      </p:sp>
      <p:sp>
        <p:nvSpPr>
          <p:cNvPr id="896" name="Google Shape;896;p37"/>
          <p:cNvSpPr txBox="1"/>
          <p:nvPr>
            <p:ph idx="8" type="subTitle"/>
          </p:nvPr>
        </p:nvSpPr>
        <p:spPr>
          <a:xfrm>
            <a:off x="4991526" y="3240300"/>
            <a:ext cx="1966200" cy="45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Establish</a:t>
            </a:r>
            <a:r>
              <a:rPr lang="en" sz="1600"/>
              <a:t> Support Systems</a:t>
            </a:r>
            <a:endParaRPr sz="1600"/>
          </a:p>
        </p:txBody>
      </p:sp>
      <p:grpSp>
        <p:nvGrpSpPr>
          <p:cNvPr id="897" name="Google Shape;897;p37"/>
          <p:cNvGrpSpPr/>
          <p:nvPr/>
        </p:nvGrpSpPr>
        <p:grpSpPr>
          <a:xfrm>
            <a:off x="1019421" y="1692442"/>
            <a:ext cx="968757" cy="939318"/>
            <a:chOff x="2230100" y="1079600"/>
            <a:chExt cx="496875" cy="481850"/>
          </a:xfrm>
        </p:grpSpPr>
        <p:sp>
          <p:nvSpPr>
            <p:cNvPr id="898" name="Google Shape;898;p37"/>
            <p:cNvSpPr/>
            <p:nvPr/>
          </p:nvSpPr>
          <p:spPr>
            <a:xfrm>
              <a:off x="2230100" y="1079600"/>
              <a:ext cx="496875" cy="481850"/>
            </a:xfrm>
            <a:custGeom>
              <a:rect b="b" l="l" r="r" t="t"/>
              <a:pathLst>
                <a:path extrusionOk="0" h="19274" w="19875">
                  <a:moveTo>
                    <a:pt x="11003" y="0"/>
                  </a:moveTo>
                  <a:cubicBezTo>
                    <a:pt x="5439" y="0"/>
                    <a:pt x="0" y="3659"/>
                    <a:pt x="0" y="9223"/>
                  </a:cubicBezTo>
                  <a:cubicBezTo>
                    <a:pt x="0" y="14762"/>
                    <a:pt x="4486" y="19274"/>
                    <a:pt x="10050" y="19274"/>
                  </a:cubicBezTo>
                  <a:cubicBezTo>
                    <a:pt x="15589" y="19274"/>
                    <a:pt x="19875" y="16817"/>
                    <a:pt x="19875" y="11279"/>
                  </a:cubicBezTo>
                  <a:cubicBezTo>
                    <a:pt x="19875" y="5715"/>
                    <a:pt x="16542" y="0"/>
                    <a:pt x="1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7"/>
            <p:cNvSpPr/>
            <p:nvPr/>
          </p:nvSpPr>
          <p:spPr>
            <a:xfrm>
              <a:off x="2290250" y="1138500"/>
              <a:ext cx="376575" cy="364050"/>
            </a:xfrm>
            <a:custGeom>
              <a:rect b="b" l="l" r="r" t="t"/>
              <a:pathLst>
                <a:path extrusionOk="0" h="14562" w="15063">
                  <a:moveTo>
                    <a:pt x="8321" y="0"/>
                  </a:moveTo>
                  <a:cubicBezTo>
                    <a:pt x="4136" y="0"/>
                    <a:pt x="0" y="2757"/>
                    <a:pt x="0" y="6968"/>
                  </a:cubicBezTo>
                  <a:cubicBezTo>
                    <a:pt x="0" y="11153"/>
                    <a:pt x="3409" y="14562"/>
                    <a:pt x="7619" y="14562"/>
                  </a:cubicBezTo>
                  <a:cubicBezTo>
                    <a:pt x="11805" y="14562"/>
                    <a:pt x="15063" y="12707"/>
                    <a:pt x="15063" y="8522"/>
                  </a:cubicBezTo>
                  <a:cubicBezTo>
                    <a:pt x="15063" y="4311"/>
                    <a:pt x="12532"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0" name="Google Shape;900;p37"/>
          <p:cNvGrpSpPr/>
          <p:nvPr/>
        </p:nvGrpSpPr>
        <p:grpSpPr>
          <a:xfrm>
            <a:off x="1019421" y="3240292"/>
            <a:ext cx="968757" cy="939318"/>
            <a:chOff x="2230100" y="1079600"/>
            <a:chExt cx="496875" cy="481850"/>
          </a:xfrm>
        </p:grpSpPr>
        <p:sp>
          <p:nvSpPr>
            <p:cNvPr id="901" name="Google Shape;901;p37"/>
            <p:cNvSpPr/>
            <p:nvPr/>
          </p:nvSpPr>
          <p:spPr>
            <a:xfrm>
              <a:off x="2230100" y="1079600"/>
              <a:ext cx="496875" cy="481850"/>
            </a:xfrm>
            <a:custGeom>
              <a:rect b="b" l="l" r="r" t="t"/>
              <a:pathLst>
                <a:path extrusionOk="0" h="19274" w="19875">
                  <a:moveTo>
                    <a:pt x="11003" y="0"/>
                  </a:moveTo>
                  <a:cubicBezTo>
                    <a:pt x="5439" y="0"/>
                    <a:pt x="0" y="3659"/>
                    <a:pt x="0" y="9223"/>
                  </a:cubicBezTo>
                  <a:cubicBezTo>
                    <a:pt x="0" y="14762"/>
                    <a:pt x="4486" y="19274"/>
                    <a:pt x="10050" y="19274"/>
                  </a:cubicBezTo>
                  <a:cubicBezTo>
                    <a:pt x="15589" y="19274"/>
                    <a:pt x="19875" y="16817"/>
                    <a:pt x="19875" y="11279"/>
                  </a:cubicBezTo>
                  <a:cubicBezTo>
                    <a:pt x="19875" y="5715"/>
                    <a:pt x="16542" y="0"/>
                    <a:pt x="1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7"/>
            <p:cNvSpPr/>
            <p:nvPr/>
          </p:nvSpPr>
          <p:spPr>
            <a:xfrm>
              <a:off x="2290250" y="1138500"/>
              <a:ext cx="376575" cy="364050"/>
            </a:xfrm>
            <a:custGeom>
              <a:rect b="b" l="l" r="r" t="t"/>
              <a:pathLst>
                <a:path extrusionOk="0" h="14562" w="15063">
                  <a:moveTo>
                    <a:pt x="8321" y="0"/>
                  </a:moveTo>
                  <a:cubicBezTo>
                    <a:pt x="4136" y="0"/>
                    <a:pt x="0" y="2757"/>
                    <a:pt x="0" y="6968"/>
                  </a:cubicBezTo>
                  <a:cubicBezTo>
                    <a:pt x="0" y="11153"/>
                    <a:pt x="3409" y="14562"/>
                    <a:pt x="7619" y="14562"/>
                  </a:cubicBezTo>
                  <a:cubicBezTo>
                    <a:pt x="11805" y="14562"/>
                    <a:pt x="15063" y="12707"/>
                    <a:pt x="15063" y="8522"/>
                  </a:cubicBezTo>
                  <a:cubicBezTo>
                    <a:pt x="15063" y="4311"/>
                    <a:pt x="12532"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37"/>
          <p:cNvGrpSpPr/>
          <p:nvPr/>
        </p:nvGrpSpPr>
        <p:grpSpPr>
          <a:xfrm>
            <a:off x="7155821" y="1692442"/>
            <a:ext cx="968757" cy="939318"/>
            <a:chOff x="2230100" y="1079600"/>
            <a:chExt cx="496875" cy="481850"/>
          </a:xfrm>
        </p:grpSpPr>
        <p:sp>
          <p:nvSpPr>
            <p:cNvPr id="904" name="Google Shape;904;p37"/>
            <p:cNvSpPr/>
            <p:nvPr/>
          </p:nvSpPr>
          <p:spPr>
            <a:xfrm>
              <a:off x="2230100" y="1079600"/>
              <a:ext cx="496875" cy="481850"/>
            </a:xfrm>
            <a:custGeom>
              <a:rect b="b" l="l" r="r" t="t"/>
              <a:pathLst>
                <a:path extrusionOk="0" h="19274" w="19875">
                  <a:moveTo>
                    <a:pt x="11003" y="0"/>
                  </a:moveTo>
                  <a:cubicBezTo>
                    <a:pt x="5439" y="0"/>
                    <a:pt x="0" y="3659"/>
                    <a:pt x="0" y="9223"/>
                  </a:cubicBezTo>
                  <a:cubicBezTo>
                    <a:pt x="0" y="14762"/>
                    <a:pt x="4486" y="19274"/>
                    <a:pt x="10050" y="19274"/>
                  </a:cubicBezTo>
                  <a:cubicBezTo>
                    <a:pt x="15589" y="19274"/>
                    <a:pt x="19875" y="16817"/>
                    <a:pt x="19875" y="11279"/>
                  </a:cubicBezTo>
                  <a:cubicBezTo>
                    <a:pt x="19875" y="5715"/>
                    <a:pt x="16542" y="0"/>
                    <a:pt x="1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7"/>
            <p:cNvSpPr/>
            <p:nvPr/>
          </p:nvSpPr>
          <p:spPr>
            <a:xfrm>
              <a:off x="2290250" y="1138500"/>
              <a:ext cx="376575" cy="364050"/>
            </a:xfrm>
            <a:custGeom>
              <a:rect b="b" l="l" r="r" t="t"/>
              <a:pathLst>
                <a:path extrusionOk="0" h="14562" w="15063">
                  <a:moveTo>
                    <a:pt x="8321" y="0"/>
                  </a:moveTo>
                  <a:cubicBezTo>
                    <a:pt x="4136" y="0"/>
                    <a:pt x="0" y="2757"/>
                    <a:pt x="0" y="6968"/>
                  </a:cubicBezTo>
                  <a:cubicBezTo>
                    <a:pt x="0" y="11153"/>
                    <a:pt x="3409" y="14562"/>
                    <a:pt x="7619" y="14562"/>
                  </a:cubicBezTo>
                  <a:cubicBezTo>
                    <a:pt x="11805" y="14562"/>
                    <a:pt x="15063" y="12707"/>
                    <a:pt x="15063" y="8522"/>
                  </a:cubicBezTo>
                  <a:cubicBezTo>
                    <a:pt x="15063" y="4311"/>
                    <a:pt x="12532"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37"/>
          <p:cNvGrpSpPr/>
          <p:nvPr/>
        </p:nvGrpSpPr>
        <p:grpSpPr>
          <a:xfrm>
            <a:off x="7155821" y="3240292"/>
            <a:ext cx="968757" cy="939318"/>
            <a:chOff x="2230100" y="1079600"/>
            <a:chExt cx="496875" cy="481850"/>
          </a:xfrm>
        </p:grpSpPr>
        <p:sp>
          <p:nvSpPr>
            <p:cNvPr id="907" name="Google Shape;907;p37"/>
            <p:cNvSpPr/>
            <p:nvPr/>
          </p:nvSpPr>
          <p:spPr>
            <a:xfrm>
              <a:off x="2230100" y="1079600"/>
              <a:ext cx="496875" cy="481850"/>
            </a:xfrm>
            <a:custGeom>
              <a:rect b="b" l="l" r="r" t="t"/>
              <a:pathLst>
                <a:path extrusionOk="0" h="19274" w="19875">
                  <a:moveTo>
                    <a:pt x="11003" y="0"/>
                  </a:moveTo>
                  <a:cubicBezTo>
                    <a:pt x="5439" y="0"/>
                    <a:pt x="0" y="3659"/>
                    <a:pt x="0" y="9223"/>
                  </a:cubicBezTo>
                  <a:cubicBezTo>
                    <a:pt x="0" y="14762"/>
                    <a:pt x="4486" y="19274"/>
                    <a:pt x="10050" y="19274"/>
                  </a:cubicBezTo>
                  <a:cubicBezTo>
                    <a:pt x="15589" y="19274"/>
                    <a:pt x="19875" y="16817"/>
                    <a:pt x="19875" y="11279"/>
                  </a:cubicBezTo>
                  <a:cubicBezTo>
                    <a:pt x="19875" y="5715"/>
                    <a:pt x="16542" y="0"/>
                    <a:pt x="1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7"/>
            <p:cNvSpPr/>
            <p:nvPr/>
          </p:nvSpPr>
          <p:spPr>
            <a:xfrm>
              <a:off x="2290250" y="1138500"/>
              <a:ext cx="376575" cy="364050"/>
            </a:xfrm>
            <a:custGeom>
              <a:rect b="b" l="l" r="r" t="t"/>
              <a:pathLst>
                <a:path extrusionOk="0" h="14562" w="15063">
                  <a:moveTo>
                    <a:pt x="8321" y="0"/>
                  </a:moveTo>
                  <a:cubicBezTo>
                    <a:pt x="4136" y="0"/>
                    <a:pt x="0" y="2757"/>
                    <a:pt x="0" y="6968"/>
                  </a:cubicBezTo>
                  <a:cubicBezTo>
                    <a:pt x="0" y="11153"/>
                    <a:pt x="3409" y="14562"/>
                    <a:pt x="7619" y="14562"/>
                  </a:cubicBezTo>
                  <a:cubicBezTo>
                    <a:pt x="11805" y="14562"/>
                    <a:pt x="15063" y="12707"/>
                    <a:pt x="15063" y="8522"/>
                  </a:cubicBezTo>
                  <a:cubicBezTo>
                    <a:pt x="15063" y="4311"/>
                    <a:pt x="12532" y="0"/>
                    <a:pt x="83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37"/>
          <p:cNvGrpSpPr/>
          <p:nvPr/>
        </p:nvGrpSpPr>
        <p:grpSpPr>
          <a:xfrm>
            <a:off x="1325966" y="2007739"/>
            <a:ext cx="355663" cy="308725"/>
            <a:chOff x="-28462125" y="3199700"/>
            <a:chExt cx="298550" cy="259150"/>
          </a:xfrm>
        </p:grpSpPr>
        <p:sp>
          <p:nvSpPr>
            <p:cNvPr id="910" name="Google Shape;910;p37"/>
            <p:cNvSpPr/>
            <p:nvPr/>
          </p:nvSpPr>
          <p:spPr>
            <a:xfrm>
              <a:off x="-28459750" y="3284775"/>
              <a:ext cx="296175" cy="104775"/>
            </a:xfrm>
            <a:custGeom>
              <a:rect b="b" l="l" r="r" t="t"/>
              <a:pathLst>
                <a:path extrusionOk="0" h="4191" w="11847">
                  <a:moveTo>
                    <a:pt x="5230" y="0"/>
                  </a:moveTo>
                  <a:cubicBezTo>
                    <a:pt x="5073" y="0"/>
                    <a:pt x="4947" y="63"/>
                    <a:pt x="4915" y="189"/>
                  </a:cubicBezTo>
                  <a:lnTo>
                    <a:pt x="4096" y="2080"/>
                  </a:lnTo>
                  <a:lnTo>
                    <a:pt x="347" y="2080"/>
                  </a:lnTo>
                  <a:cubicBezTo>
                    <a:pt x="158" y="2080"/>
                    <a:pt x="0" y="2237"/>
                    <a:pt x="0" y="2426"/>
                  </a:cubicBezTo>
                  <a:cubicBezTo>
                    <a:pt x="0" y="2615"/>
                    <a:pt x="158" y="2773"/>
                    <a:pt x="347" y="2773"/>
                  </a:cubicBezTo>
                  <a:lnTo>
                    <a:pt x="4316" y="2773"/>
                  </a:lnTo>
                  <a:cubicBezTo>
                    <a:pt x="4411" y="2773"/>
                    <a:pt x="4505" y="2710"/>
                    <a:pt x="4600" y="2584"/>
                  </a:cubicBezTo>
                  <a:lnTo>
                    <a:pt x="5199" y="1292"/>
                  </a:lnTo>
                  <a:lnTo>
                    <a:pt x="6238" y="3970"/>
                  </a:lnTo>
                  <a:cubicBezTo>
                    <a:pt x="6301" y="4096"/>
                    <a:pt x="6396" y="4159"/>
                    <a:pt x="6522" y="4191"/>
                  </a:cubicBezTo>
                  <a:lnTo>
                    <a:pt x="6553" y="4191"/>
                  </a:lnTo>
                  <a:cubicBezTo>
                    <a:pt x="6679" y="4191"/>
                    <a:pt x="6805" y="4127"/>
                    <a:pt x="6868" y="4033"/>
                  </a:cubicBezTo>
                  <a:lnTo>
                    <a:pt x="7624" y="2836"/>
                  </a:lnTo>
                  <a:lnTo>
                    <a:pt x="11500" y="2836"/>
                  </a:lnTo>
                  <a:cubicBezTo>
                    <a:pt x="11689" y="2836"/>
                    <a:pt x="11846" y="2678"/>
                    <a:pt x="11846" y="2458"/>
                  </a:cubicBezTo>
                  <a:cubicBezTo>
                    <a:pt x="11846" y="2269"/>
                    <a:pt x="11689" y="2111"/>
                    <a:pt x="11500" y="2111"/>
                  </a:cubicBezTo>
                  <a:lnTo>
                    <a:pt x="7435" y="2111"/>
                  </a:lnTo>
                  <a:cubicBezTo>
                    <a:pt x="7309" y="2111"/>
                    <a:pt x="7183" y="2206"/>
                    <a:pt x="7120" y="2269"/>
                  </a:cubicBezTo>
                  <a:lnTo>
                    <a:pt x="6648" y="3056"/>
                  </a:lnTo>
                  <a:lnTo>
                    <a:pt x="5545" y="221"/>
                  </a:lnTo>
                  <a:cubicBezTo>
                    <a:pt x="5514" y="95"/>
                    <a:pt x="5388" y="0"/>
                    <a:pt x="5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7"/>
            <p:cNvSpPr/>
            <p:nvPr/>
          </p:nvSpPr>
          <p:spPr>
            <a:xfrm>
              <a:off x="-28462125" y="3199700"/>
              <a:ext cx="295400" cy="125275"/>
            </a:xfrm>
            <a:custGeom>
              <a:rect b="b" l="l" r="r" t="t"/>
              <a:pathLst>
                <a:path extrusionOk="0" h="5011" w="11816">
                  <a:moveTo>
                    <a:pt x="3151" y="1"/>
                  </a:moveTo>
                  <a:cubicBezTo>
                    <a:pt x="1387" y="1"/>
                    <a:pt x="1" y="1419"/>
                    <a:pt x="1" y="3277"/>
                  </a:cubicBezTo>
                  <a:cubicBezTo>
                    <a:pt x="1" y="3876"/>
                    <a:pt x="158" y="4349"/>
                    <a:pt x="442" y="4821"/>
                  </a:cubicBezTo>
                  <a:lnTo>
                    <a:pt x="3655" y="4821"/>
                  </a:lnTo>
                  <a:lnTo>
                    <a:pt x="4285" y="3340"/>
                  </a:lnTo>
                  <a:cubicBezTo>
                    <a:pt x="4443" y="2994"/>
                    <a:pt x="4821" y="2773"/>
                    <a:pt x="5199" y="2710"/>
                  </a:cubicBezTo>
                  <a:cubicBezTo>
                    <a:pt x="5672" y="2710"/>
                    <a:pt x="6018" y="2994"/>
                    <a:pt x="6176" y="3403"/>
                  </a:cubicBezTo>
                  <a:lnTo>
                    <a:pt x="6806" y="5010"/>
                  </a:lnTo>
                  <a:cubicBezTo>
                    <a:pt x="6963" y="4884"/>
                    <a:pt x="7215" y="4821"/>
                    <a:pt x="7404" y="4821"/>
                  </a:cubicBezTo>
                  <a:lnTo>
                    <a:pt x="11374" y="4821"/>
                  </a:lnTo>
                  <a:cubicBezTo>
                    <a:pt x="11626" y="4349"/>
                    <a:pt x="11815" y="3813"/>
                    <a:pt x="11815" y="3277"/>
                  </a:cubicBezTo>
                  <a:cubicBezTo>
                    <a:pt x="11815" y="1419"/>
                    <a:pt x="10429" y="1"/>
                    <a:pt x="8665" y="1"/>
                  </a:cubicBezTo>
                  <a:cubicBezTo>
                    <a:pt x="7247" y="1"/>
                    <a:pt x="6396" y="977"/>
                    <a:pt x="5924" y="1860"/>
                  </a:cubicBezTo>
                  <a:cubicBezTo>
                    <a:pt x="5451" y="977"/>
                    <a:pt x="4537" y="1"/>
                    <a:pt x="3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7"/>
            <p:cNvSpPr/>
            <p:nvPr/>
          </p:nvSpPr>
          <p:spPr>
            <a:xfrm>
              <a:off x="-28405400" y="3360375"/>
              <a:ext cx="186675" cy="98475"/>
            </a:xfrm>
            <a:custGeom>
              <a:rect b="b" l="l" r="r" t="t"/>
              <a:pathLst>
                <a:path extrusionOk="0" h="3939" w="7467">
                  <a:moveTo>
                    <a:pt x="2962" y="1"/>
                  </a:moveTo>
                  <a:cubicBezTo>
                    <a:pt x="2773" y="284"/>
                    <a:pt x="2458" y="442"/>
                    <a:pt x="2111" y="442"/>
                  </a:cubicBezTo>
                  <a:lnTo>
                    <a:pt x="0" y="442"/>
                  </a:lnTo>
                  <a:cubicBezTo>
                    <a:pt x="158" y="599"/>
                    <a:pt x="347" y="757"/>
                    <a:pt x="536" y="914"/>
                  </a:cubicBezTo>
                  <a:cubicBezTo>
                    <a:pt x="1449" y="1734"/>
                    <a:pt x="2426" y="2647"/>
                    <a:pt x="3434" y="3813"/>
                  </a:cubicBezTo>
                  <a:cubicBezTo>
                    <a:pt x="3529" y="3907"/>
                    <a:pt x="3592" y="3939"/>
                    <a:pt x="3718" y="3939"/>
                  </a:cubicBezTo>
                  <a:cubicBezTo>
                    <a:pt x="3844" y="3939"/>
                    <a:pt x="3907" y="3907"/>
                    <a:pt x="4001" y="3813"/>
                  </a:cubicBezTo>
                  <a:cubicBezTo>
                    <a:pt x="4978" y="2584"/>
                    <a:pt x="6018" y="1734"/>
                    <a:pt x="6900" y="914"/>
                  </a:cubicBezTo>
                  <a:cubicBezTo>
                    <a:pt x="7120" y="757"/>
                    <a:pt x="7278" y="599"/>
                    <a:pt x="7467" y="442"/>
                  </a:cubicBezTo>
                  <a:lnTo>
                    <a:pt x="5860" y="442"/>
                  </a:lnTo>
                  <a:lnTo>
                    <a:pt x="5293" y="1324"/>
                  </a:lnTo>
                  <a:cubicBezTo>
                    <a:pt x="5104" y="1639"/>
                    <a:pt x="4789" y="1860"/>
                    <a:pt x="4379" y="1860"/>
                  </a:cubicBezTo>
                  <a:lnTo>
                    <a:pt x="4316" y="1860"/>
                  </a:lnTo>
                  <a:cubicBezTo>
                    <a:pt x="3907" y="1797"/>
                    <a:pt x="3592" y="1576"/>
                    <a:pt x="3434" y="1167"/>
                  </a:cubicBezTo>
                  <a:lnTo>
                    <a:pt x="296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3" name="Google Shape;913;p37"/>
          <p:cNvGrpSpPr/>
          <p:nvPr/>
        </p:nvGrpSpPr>
        <p:grpSpPr>
          <a:xfrm>
            <a:off x="1323152" y="3533550"/>
            <a:ext cx="361292" cy="352803"/>
            <a:chOff x="-28463700" y="3914875"/>
            <a:chExt cx="303275" cy="296150"/>
          </a:xfrm>
        </p:grpSpPr>
        <p:sp>
          <p:nvSpPr>
            <p:cNvPr id="914" name="Google Shape;914;p37"/>
            <p:cNvSpPr/>
            <p:nvPr/>
          </p:nvSpPr>
          <p:spPr>
            <a:xfrm>
              <a:off x="-28333725" y="4057375"/>
              <a:ext cx="86650" cy="64650"/>
            </a:xfrm>
            <a:custGeom>
              <a:rect b="b" l="l" r="r" t="t"/>
              <a:pathLst>
                <a:path extrusionOk="0" h="2586" w="3466">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7"/>
            <p:cNvSpPr/>
            <p:nvPr/>
          </p:nvSpPr>
          <p:spPr>
            <a:xfrm>
              <a:off x="-28463700" y="3914875"/>
              <a:ext cx="303275" cy="296150"/>
            </a:xfrm>
            <a:custGeom>
              <a:rect b="b" l="l" r="r" t="t"/>
              <a:pathLst>
                <a:path extrusionOk="0" h="11846" w="12131">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6" name="Google Shape;916;p37"/>
          <p:cNvGrpSpPr/>
          <p:nvPr/>
        </p:nvGrpSpPr>
        <p:grpSpPr>
          <a:xfrm>
            <a:off x="7484909" y="1985700"/>
            <a:ext cx="310602" cy="352803"/>
            <a:chOff x="-28069875" y="3175300"/>
            <a:chExt cx="260725" cy="296150"/>
          </a:xfrm>
        </p:grpSpPr>
        <p:sp>
          <p:nvSpPr>
            <p:cNvPr id="917" name="Google Shape;917;p37"/>
            <p:cNvSpPr/>
            <p:nvPr/>
          </p:nvSpPr>
          <p:spPr>
            <a:xfrm>
              <a:off x="-28059650" y="3192625"/>
              <a:ext cx="26025" cy="70125"/>
            </a:xfrm>
            <a:custGeom>
              <a:rect b="b" l="l" r="r" t="t"/>
              <a:pathLst>
                <a:path extrusionOk="0" h="2805" w="1041">
                  <a:moveTo>
                    <a:pt x="536" y="0"/>
                  </a:moveTo>
                  <a:cubicBezTo>
                    <a:pt x="253" y="0"/>
                    <a:pt x="1" y="252"/>
                    <a:pt x="1" y="536"/>
                  </a:cubicBezTo>
                  <a:lnTo>
                    <a:pt x="1" y="2458"/>
                  </a:lnTo>
                  <a:cubicBezTo>
                    <a:pt x="410" y="2458"/>
                    <a:pt x="757" y="2584"/>
                    <a:pt x="1040" y="2804"/>
                  </a:cubicBezTo>
                  <a:lnTo>
                    <a:pt x="1040" y="536"/>
                  </a:lnTo>
                  <a:cubicBezTo>
                    <a:pt x="1040" y="252"/>
                    <a:pt x="788" y="0"/>
                    <a:pt x="5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7"/>
            <p:cNvSpPr/>
            <p:nvPr/>
          </p:nvSpPr>
          <p:spPr>
            <a:xfrm>
              <a:off x="-27843050" y="3192625"/>
              <a:ext cx="26025" cy="69325"/>
            </a:xfrm>
            <a:custGeom>
              <a:rect b="b" l="l" r="r" t="t"/>
              <a:pathLst>
                <a:path extrusionOk="0" h="2773" w="1041">
                  <a:moveTo>
                    <a:pt x="536" y="0"/>
                  </a:moveTo>
                  <a:cubicBezTo>
                    <a:pt x="253" y="0"/>
                    <a:pt x="1" y="252"/>
                    <a:pt x="1" y="536"/>
                  </a:cubicBezTo>
                  <a:lnTo>
                    <a:pt x="1" y="2773"/>
                  </a:lnTo>
                  <a:cubicBezTo>
                    <a:pt x="284" y="2584"/>
                    <a:pt x="694" y="2426"/>
                    <a:pt x="1040" y="2426"/>
                  </a:cubicBezTo>
                  <a:lnTo>
                    <a:pt x="1040" y="536"/>
                  </a:lnTo>
                  <a:cubicBezTo>
                    <a:pt x="1040" y="252"/>
                    <a:pt x="788" y="0"/>
                    <a:pt x="5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7"/>
            <p:cNvSpPr/>
            <p:nvPr/>
          </p:nvSpPr>
          <p:spPr>
            <a:xfrm>
              <a:off x="-27973000" y="3202075"/>
              <a:ext cx="26000" cy="57525"/>
            </a:xfrm>
            <a:custGeom>
              <a:rect b="b" l="l" r="r" t="t"/>
              <a:pathLst>
                <a:path extrusionOk="0" h="2301" w="1040">
                  <a:moveTo>
                    <a:pt x="536" y="0"/>
                  </a:moveTo>
                  <a:cubicBezTo>
                    <a:pt x="252" y="0"/>
                    <a:pt x="0" y="221"/>
                    <a:pt x="0" y="504"/>
                  </a:cubicBezTo>
                  <a:lnTo>
                    <a:pt x="0" y="1954"/>
                  </a:lnTo>
                  <a:cubicBezTo>
                    <a:pt x="410" y="1985"/>
                    <a:pt x="756" y="2080"/>
                    <a:pt x="1040" y="2300"/>
                  </a:cubicBezTo>
                  <a:lnTo>
                    <a:pt x="1040" y="504"/>
                  </a:lnTo>
                  <a:cubicBezTo>
                    <a:pt x="1040" y="221"/>
                    <a:pt x="788" y="0"/>
                    <a:pt x="5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7"/>
            <p:cNvSpPr/>
            <p:nvPr/>
          </p:nvSpPr>
          <p:spPr>
            <a:xfrm>
              <a:off x="-27929675" y="3202075"/>
              <a:ext cx="26000" cy="57525"/>
            </a:xfrm>
            <a:custGeom>
              <a:rect b="b" l="l" r="r" t="t"/>
              <a:pathLst>
                <a:path extrusionOk="0" h="2301" w="1040">
                  <a:moveTo>
                    <a:pt x="536" y="0"/>
                  </a:moveTo>
                  <a:cubicBezTo>
                    <a:pt x="252" y="0"/>
                    <a:pt x="0" y="221"/>
                    <a:pt x="0" y="504"/>
                  </a:cubicBezTo>
                  <a:lnTo>
                    <a:pt x="0" y="2300"/>
                  </a:lnTo>
                  <a:cubicBezTo>
                    <a:pt x="315" y="2111"/>
                    <a:pt x="693" y="1985"/>
                    <a:pt x="1040" y="1954"/>
                  </a:cubicBezTo>
                  <a:lnTo>
                    <a:pt x="1040" y="504"/>
                  </a:lnTo>
                  <a:cubicBezTo>
                    <a:pt x="1040" y="221"/>
                    <a:pt x="788" y="0"/>
                    <a:pt x="5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7"/>
            <p:cNvSpPr/>
            <p:nvPr/>
          </p:nvSpPr>
          <p:spPr>
            <a:xfrm>
              <a:off x="-28016325" y="3175300"/>
              <a:ext cx="26025" cy="91375"/>
            </a:xfrm>
            <a:custGeom>
              <a:rect b="b" l="l" r="r" t="t"/>
              <a:pathLst>
                <a:path extrusionOk="0" h="3655" w="1041">
                  <a:moveTo>
                    <a:pt x="536" y="0"/>
                  </a:moveTo>
                  <a:cubicBezTo>
                    <a:pt x="253" y="0"/>
                    <a:pt x="1" y="221"/>
                    <a:pt x="1" y="504"/>
                  </a:cubicBezTo>
                  <a:lnTo>
                    <a:pt x="1" y="3655"/>
                  </a:lnTo>
                  <a:cubicBezTo>
                    <a:pt x="1" y="3655"/>
                    <a:pt x="1" y="3623"/>
                    <a:pt x="64" y="3623"/>
                  </a:cubicBezTo>
                  <a:cubicBezTo>
                    <a:pt x="284" y="3371"/>
                    <a:pt x="631" y="3182"/>
                    <a:pt x="1040" y="3056"/>
                  </a:cubicBezTo>
                  <a:lnTo>
                    <a:pt x="1040" y="504"/>
                  </a:lnTo>
                  <a:cubicBezTo>
                    <a:pt x="1040" y="221"/>
                    <a:pt x="788" y="0"/>
                    <a:pt x="5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7"/>
            <p:cNvSpPr/>
            <p:nvPr/>
          </p:nvSpPr>
          <p:spPr>
            <a:xfrm>
              <a:off x="-27886375" y="3176075"/>
              <a:ext cx="26025" cy="91400"/>
            </a:xfrm>
            <a:custGeom>
              <a:rect b="b" l="l" r="r" t="t"/>
              <a:pathLst>
                <a:path extrusionOk="0" h="3656" w="1041">
                  <a:moveTo>
                    <a:pt x="536" y="1"/>
                  </a:moveTo>
                  <a:cubicBezTo>
                    <a:pt x="253" y="1"/>
                    <a:pt x="1" y="221"/>
                    <a:pt x="1" y="505"/>
                  </a:cubicBezTo>
                  <a:lnTo>
                    <a:pt x="1" y="3088"/>
                  </a:lnTo>
                  <a:cubicBezTo>
                    <a:pt x="379" y="3151"/>
                    <a:pt x="726" y="3340"/>
                    <a:pt x="1041" y="3655"/>
                  </a:cubicBezTo>
                  <a:lnTo>
                    <a:pt x="1041" y="505"/>
                  </a:lnTo>
                  <a:cubicBezTo>
                    <a:pt x="1041" y="253"/>
                    <a:pt x="789" y="1"/>
                    <a:pt x="5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7"/>
            <p:cNvSpPr/>
            <p:nvPr/>
          </p:nvSpPr>
          <p:spPr>
            <a:xfrm>
              <a:off x="-28017900" y="3269025"/>
              <a:ext cx="161475" cy="133125"/>
            </a:xfrm>
            <a:custGeom>
              <a:rect b="b" l="l" r="r" t="t"/>
              <a:pathLst>
                <a:path extrusionOk="0" h="5325" w="6459">
                  <a:moveTo>
                    <a:pt x="1733" y="0"/>
                  </a:moveTo>
                  <a:cubicBezTo>
                    <a:pt x="1355" y="0"/>
                    <a:pt x="946" y="158"/>
                    <a:pt x="662" y="410"/>
                  </a:cubicBezTo>
                  <a:cubicBezTo>
                    <a:pt x="64" y="882"/>
                    <a:pt x="1" y="1639"/>
                    <a:pt x="347" y="2237"/>
                  </a:cubicBezTo>
                  <a:cubicBezTo>
                    <a:pt x="1324" y="2458"/>
                    <a:pt x="2048" y="3340"/>
                    <a:pt x="2174" y="4348"/>
                  </a:cubicBezTo>
                  <a:lnTo>
                    <a:pt x="3214" y="5325"/>
                  </a:lnTo>
                  <a:lnTo>
                    <a:pt x="4285" y="4348"/>
                  </a:lnTo>
                  <a:cubicBezTo>
                    <a:pt x="4380" y="3340"/>
                    <a:pt x="5073" y="2521"/>
                    <a:pt x="6113" y="2237"/>
                  </a:cubicBezTo>
                  <a:cubicBezTo>
                    <a:pt x="6459" y="1639"/>
                    <a:pt x="6333" y="882"/>
                    <a:pt x="5860" y="410"/>
                  </a:cubicBezTo>
                  <a:cubicBezTo>
                    <a:pt x="5577" y="158"/>
                    <a:pt x="5199" y="0"/>
                    <a:pt x="4789" y="0"/>
                  </a:cubicBezTo>
                  <a:cubicBezTo>
                    <a:pt x="4411" y="0"/>
                    <a:pt x="4002" y="158"/>
                    <a:pt x="3750" y="410"/>
                  </a:cubicBezTo>
                  <a:lnTo>
                    <a:pt x="3277" y="882"/>
                  </a:lnTo>
                  <a:lnTo>
                    <a:pt x="2805" y="410"/>
                  </a:lnTo>
                  <a:cubicBezTo>
                    <a:pt x="2521" y="158"/>
                    <a:pt x="2143" y="0"/>
                    <a:pt x="1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7"/>
            <p:cNvSpPr/>
            <p:nvPr/>
          </p:nvSpPr>
          <p:spPr>
            <a:xfrm>
              <a:off x="-27930475" y="3269800"/>
              <a:ext cx="121325" cy="201650"/>
            </a:xfrm>
            <a:custGeom>
              <a:rect b="b" l="l" r="r" t="t"/>
              <a:pathLst>
                <a:path extrusionOk="0" h="8066" w="4853">
                  <a:moveTo>
                    <a:pt x="4506" y="1"/>
                  </a:moveTo>
                  <a:cubicBezTo>
                    <a:pt x="3876" y="1"/>
                    <a:pt x="3403" y="505"/>
                    <a:pt x="3403" y="1198"/>
                  </a:cubicBezTo>
                  <a:lnTo>
                    <a:pt x="3403" y="2395"/>
                  </a:lnTo>
                  <a:cubicBezTo>
                    <a:pt x="3403" y="2584"/>
                    <a:pt x="3246" y="2742"/>
                    <a:pt x="3025" y="2742"/>
                  </a:cubicBezTo>
                  <a:cubicBezTo>
                    <a:pt x="2679" y="2742"/>
                    <a:pt x="2363" y="2868"/>
                    <a:pt x="2080" y="3025"/>
                  </a:cubicBezTo>
                  <a:cubicBezTo>
                    <a:pt x="1702" y="3372"/>
                    <a:pt x="1418" y="3939"/>
                    <a:pt x="1418" y="4474"/>
                  </a:cubicBezTo>
                  <a:lnTo>
                    <a:pt x="1418" y="5231"/>
                  </a:lnTo>
                  <a:cubicBezTo>
                    <a:pt x="1418" y="5420"/>
                    <a:pt x="1261" y="5577"/>
                    <a:pt x="1072" y="5577"/>
                  </a:cubicBezTo>
                  <a:cubicBezTo>
                    <a:pt x="883" y="5577"/>
                    <a:pt x="725" y="5420"/>
                    <a:pt x="725" y="5231"/>
                  </a:cubicBezTo>
                  <a:lnTo>
                    <a:pt x="1" y="5892"/>
                  </a:lnTo>
                  <a:lnTo>
                    <a:pt x="1" y="8066"/>
                  </a:lnTo>
                  <a:lnTo>
                    <a:pt x="3813" y="8066"/>
                  </a:lnTo>
                  <a:cubicBezTo>
                    <a:pt x="4033" y="8066"/>
                    <a:pt x="4191" y="7908"/>
                    <a:pt x="4191" y="7719"/>
                  </a:cubicBezTo>
                  <a:cubicBezTo>
                    <a:pt x="4191" y="7530"/>
                    <a:pt x="4033" y="7373"/>
                    <a:pt x="3813" y="7373"/>
                  </a:cubicBezTo>
                  <a:lnTo>
                    <a:pt x="3466" y="7373"/>
                  </a:lnTo>
                  <a:lnTo>
                    <a:pt x="3466" y="6270"/>
                  </a:lnTo>
                  <a:cubicBezTo>
                    <a:pt x="3466" y="6176"/>
                    <a:pt x="3498" y="6050"/>
                    <a:pt x="3592" y="6018"/>
                  </a:cubicBezTo>
                  <a:lnTo>
                    <a:pt x="4128" y="5420"/>
                  </a:lnTo>
                  <a:cubicBezTo>
                    <a:pt x="4600" y="4947"/>
                    <a:pt x="4852" y="4380"/>
                    <a:pt x="4852" y="3687"/>
                  </a:cubicBezTo>
                  <a:lnTo>
                    <a:pt x="4852" y="347"/>
                  </a:lnTo>
                  <a:cubicBezTo>
                    <a:pt x="4852" y="158"/>
                    <a:pt x="4695" y="1"/>
                    <a:pt x="4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7"/>
            <p:cNvSpPr/>
            <p:nvPr/>
          </p:nvSpPr>
          <p:spPr>
            <a:xfrm>
              <a:off x="-28069875" y="3271375"/>
              <a:ext cx="122875" cy="200075"/>
            </a:xfrm>
            <a:custGeom>
              <a:rect b="b" l="l" r="r" t="t"/>
              <a:pathLst>
                <a:path extrusionOk="0" h="8003" w="4915">
                  <a:moveTo>
                    <a:pt x="347" y="1"/>
                  </a:moveTo>
                  <a:cubicBezTo>
                    <a:pt x="158" y="1"/>
                    <a:pt x="0" y="158"/>
                    <a:pt x="0" y="379"/>
                  </a:cubicBezTo>
                  <a:lnTo>
                    <a:pt x="0" y="3718"/>
                  </a:lnTo>
                  <a:cubicBezTo>
                    <a:pt x="0" y="4348"/>
                    <a:pt x="221" y="4979"/>
                    <a:pt x="693" y="5451"/>
                  </a:cubicBezTo>
                  <a:lnTo>
                    <a:pt x="1323" y="5955"/>
                  </a:lnTo>
                  <a:cubicBezTo>
                    <a:pt x="1418" y="6018"/>
                    <a:pt x="1449" y="6113"/>
                    <a:pt x="1449" y="6207"/>
                  </a:cubicBezTo>
                  <a:lnTo>
                    <a:pt x="1449" y="7310"/>
                  </a:lnTo>
                  <a:lnTo>
                    <a:pt x="1103" y="7310"/>
                  </a:lnTo>
                  <a:cubicBezTo>
                    <a:pt x="882" y="7310"/>
                    <a:pt x="725" y="7467"/>
                    <a:pt x="725" y="7656"/>
                  </a:cubicBezTo>
                  <a:cubicBezTo>
                    <a:pt x="725" y="7845"/>
                    <a:pt x="882" y="8003"/>
                    <a:pt x="1103" y="8003"/>
                  </a:cubicBezTo>
                  <a:lnTo>
                    <a:pt x="4915" y="8003"/>
                  </a:lnTo>
                  <a:lnTo>
                    <a:pt x="4915" y="5829"/>
                  </a:lnTo>
                  <a:lnTo>
                    <a:pt x="4190" y="5168"/>
                  </a:lnTo>
                  <a:cubicBezTo>
                    <a:pt x="4190" y="5357"/>
                    <a:pt x="4033" y="5514"/>
                    <a:pt x="3844" y="5514"/>
                  </a:cubicBezTo>
                  <a:cubicBezTo>
                    <a:pt x="3655" y="5514"/>
                    <a:pt x="3497" y="5357"/>
                    <a:pt x="3497" y="5168"/>
                  </a:cubicBezTo>
                  <a:lnTo>
                    <a:pt x="3497" y="4411"/>
                  </a:lnTo>
                  <a:cubicBezTo>
                    <a:pt x="3497" y="3876"/>
                    <a:pt x="3214" y="3372"/>
                    <a:pt x="2741" y="3057"/>
                  </a:cubicBezTo>
                  <a:cubicBezTo>
                    <a:pt x="2458" y="2899"/>
                    <a:pt x="2143" y="2773"/>
                    <a:pt x="1796" y="2773"/>
                  </a:cubicBezTo>
                  <a:cubicBezTo>
                    <a:pt x="1607" y="2773"/>
                    <a:pt x="1449" y="2616"/>
                    <a:pt x="1449" y="2427"/>
                  </a:cubicBezTo>
                  <a:lnTo>
                    <a:pt x="1449" y="1229"/>
                  </a:lnTo>
                  <a:cubicBezTo>
                    <a:pt x="1449" y="473"/>
                    <a:pt x="945" y="1"/>
                    <a:pt x="3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37"/>
          <p:cNvGrpSpPr/>
          <p:nvPr/>
        </p:nvGrpSpPr>
        <p:grpSpPr>
          <a:xfrm>
            <a:off x="7526187" y="3534011"/>
            <a:ext cx="228045" cy="351880"/>
            <a:chOff x="-28032075" y="3916450"/>
            <a:chExt cx="191425" cy="295375"/>
          </a:xfrm>
        </p:grpSpPr>
        <p:sp>
          <p:nvSpPr>
            <p:cNvPr id="927" name="Google Shape;927;p37"/>
            <p:cNvSpPr/>
            <p:nvPr/>
          </p:nvSpPr>
          <p:spPr>
            <a:xfrm>
              <a:off x="-27996625" y="3916450"/>
              <a:ext cx="120525" cy="51225"/>
            </a:xfrm>
            <a:custGeom>
              <a:rect b="b" l="l" r="r" t="t"/>
              <a:pathLst>
                <a:path extrusionOk="0" h="2049" w="4821">
                  <a:moveTo>
                    <a:pt x="1040" y="0"/>
                  </a:moveTo>
                  <a:cubicBezTo>
                    <a:pt x="441" y="0"/>
                    <a:pt x="0" y="473"/>
                    <a:pt x="0" y="1040"/>
                  </a:cubicBezTo>
                  <a:cubicBezTo>
                    <a:pt x="0" y="1607"/>
                    <a:pt x="473" y="2048"/>
                    <a:pt x="1040" y="2048"/>
                  </a:cubicBezTo>
                  <a:lnTo>
                    <a:pt x="3781" y="2048"/>
                  </a:lnTo>
                  <a:cubicBezTo>
                    <a:pt x="4379" y="2048"/>
                    <a:pt x="4820" y="1575"/>
                    <a:pt x="4820" y="1040"/>
                  </a:cubicBezTo>
                  <a:cubicBezTo>
                    <a:pt x="4820" y="441"/>
                    <a:pt x="4348" y="0"/>
                    <a:pt x="37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7"/>
            <p:cNvSpPr/>
            <p:nvPr/>
          </p:nvSpPr>
          <p:spPr>
            <a:xfrm>
              <a:off x="-28032075" y="4089975"/>
              <a:ext cx="191425" cy="121850"/>
            </a:xfrm>
            <a:custGeom>
              <a:rect b="b" l="l" r="r" t="t"/>
              <a:pathLst>
                <a:path extrusionOk="0" h="4874" w="7657">
                  <a:moveTo>
                    <a:pt x="1733" y="715"/>
                  </a:moveTo>
                  <a:cubicBezTo>
                    <a:pt x="1954" y="715"/>
                    <a:pt x="2111" y="872"/>
                    <a:pt x="2111" y="1061"/>
                  </a:cubicBezTo>
                  <a:cubicBezTo>
                    <a:pt x="2111" y="1250"/>
                    <a:pt x="1954" y="1408"/>
                    <a:pt x="1733" y="1408"/>
                  </a:cubicBezTo>
                  <a:cubicBezTo>
                    <a:pt x="1544" y="1408"/>
                    <a:pt x="1387" y="1250"/>
                    <a:pt x="1387" y="1061"/>
                  </a:cubicBezTo>
                  <a:cubicBezTo>
                    <a:pt x="1418" y="872"/>
                    <a:pt x="1576" y="715"/>
                    <a:pt x="1733" y="715"/>
                  </a:cubicBezTo>
                  <a:close/>
                  <a:moveTo>
                    <a:pt x="3151" y="1376"/>
                  </a:moveTo>
                  <a:cubicBezTo>
                    <a:pt x="3372" y="1376"/>
                    <a:pt x="3529" y="1534"/>
                    <a:pt x="3529" y="1723"/>
                  </a:cubicBezTo>
                  <a:cubicBezTo>
                    <a:pt x="3529" y="1912"/>
                    <a:pt x="3372" y="2070"/>
                    <a:pt x="3151" y="2070"/>
                  </a:cubicBezTo>
                  <a:cubicBezTo>
                    <a:pt x="2962" y="2070"/>
                    <a:pt x="2804" y="1912"/>
                    <a:pt x="2804" y="1723"/>
                  </a:cubicBezTo>
                  <a:cubicBezTo>
                    <a:pt x="2804" y="1534"/>
                    <a:pt x="2962" y="1376"/>
                    <a:pt x="3151" y="1376"/>
                  </a:cubicBezTo>
                  <a:close/>
                  <a:moveTo>
                    <a:pt x="5199" y="2070"/>
                  </a:moveTo>
                  <a:cubicBezTo>
                    <a:pt x="5419" y="2070"/>
                    <a:pt x="5577" y="2227"/>
                    <a:pt x="5577" y="2448"/>
                  </a:cubicBezTo>
                  <a:cubicBezTo>
                    <a:pt x="5577" y="2637"/>
                    <a:pt x="5419" y="2794"/>
                    <a:pt x="5199" y="2794"/>
                  </a:cubicBezTo>
                  <a:cubicBezTo>
                    <a:pt x="5010" y="2794"/>
                    <a:pt x="4852" y="2637"/>
                    <a:pt x="4852" y="2448"/>
                  </a:cubicBezTo>
                  <a:cubicBezTo>
                    <a:pt x="4884" y="2227"/>
                    <a:pt x="5041" y="2070"/>
                    <a:pt x="5199" y="2070"/>
                  </a:cubicBezTo>
                  <a:close/>
                  <a:moveTo>
                    <a:pt x="3151" y="2794"/>
                  </a:moveTo>
                  <a:cubicBezTo>
                    <a:pt x="3372" y="2794"/>
                    <a:pt x="3529" y="2952"/>
                    <a:pt x="3529" y="3141"/>
                  </a:cubicBezTo>
                  <a:cubicBezTo>
                    <a:pt x="3529" y="3330"/>
                    <a:pt x="3372" y="3487"/>
                    <a:pt x="3151" y="3487"/>
                  </a:cubicBezTo>
                  <a:cubicBezTo>
                    <a:pt x="2962" y="3487"/>
                    <a:pt x="2804" y="3330"/>
                    <a:pt x="2804" y="3141"/>
                  </a:cubicBezTo>
                  <a:cubicBezTo>
                    <a:pt x="2804" y="2952"/>
                    <a:pt x="2962" y="2794"/>
                    <a:pt x="3151" y="2794"/>
                  </a:cubicBezTo>
                  <a:close/>
                  <a:moveTo>
                    <a:pt x="1748" y="1"/>
                  </a:moveTo>
                  <a:cubicBezTo>
                    <a:pt x="1181" y="1"/>
                    <a:pt x="615" y="166"/>
                    <a:pt x="63" y="494"/>
                  </a:cubicBezTo>
                  <a:cubicBezTo>
                    <a:pt x="63" y="715"/>
                    <a:pt x="0" y="872"/>
                    <a:pt x="0" y="1061"/>
                  </a:cubicBezTo>
                  <a:cubicBezTo>
                    <a:pt x="0" y="2196"/>
                    <a:pt x="536" y="3298"/>
                    <a:pt x="1418" y="4023"/>
                  </a:cubicBezTo>
                  <a:cubicBezTo>
                    <a:pt x="2111" y="4558"/>
                    <a:pt x="2962" y="4874"/>
                    <a:pt x="3844" y="4874"/>
                  </a:cubicBezTo>
                  <a:cubicBezTo>
                    <a:pt x="4096" y="4874"/>
                    <a:pt x="4380" y="4842"/>
                    <a:pt x="4663" y="4811"/>
                  </a:cubicBezTo>
                  <a:cubicBezTo>
                    <a:pt x="6144" y="4495"/>
                    <a:pt x="7341" y="3267"/>
                    <a:pt x="7625" y="1723"/>
                  </a:cubicBezTo>
                  <a:cubicBezTo>
                    <a:pt x="7656" y="1439"/>
                    <a:pt x="7656" y="1219"/>
                    <a:pt x="7656" y="935"/>
                  </a:cubicBezTo>
                  <a:lnTo>
                    <a:pt x="7656" y="935"/>
                  </a:lnTo>
                  <a:cubicBezTo>
                    <a:pt x="7033" y="1235"/>
                    <a:pt x="6444" y="1354"/>
                    <a:pt x="5904" y="1354"/>
                  </a:cubicBezTo>
                  <a:cubicBezTo>
                    <a:pt x="4969" y="1354"/>
                    <a:pt x="4183" y="1000"/>
                    <a:pt x="3624" y="620"/>
                  </a:cubicBezTo>
                  <a:cubicBezTo>
                    <a:pt x="3010" y="206"/>
                    <a:pt x="2378" y="1"/>
                    <a:pt x="17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7"/>
            <p:cNvSpPr/>
            <p:nvPr/>
          </p:nvSpPr>
          <p:spPr>
            <a:xfrm>
              <a:off x="-28024975" y="3985750"/>
              <a:ext cx="181950" cy="121975"/>
            </a:xfrm>
            <a:custGeom>
              <a:rect b="b" l="l" r="r" t="t"/>
              <a:pathLst>
                <a:path extrusionOk="0" h="4879" w="7278">
                  <a:moveTo>
                    <a:pt x="1827" y="1"/>
                  </a:moveTo>
                  <a:lnTo>
                    <a:pt x="1827" y="1639"/>
                  </a:lnTo>
                  <a:cubicBezTo>
                    <a:pt x="1827" y="1765"/>
                    <a:pt x="1733" y="1891"/>
                    <a:pt x="1607" y="1922"/>
                  </a:cubicBezTo>
                  <a:cubicBezTo>
                    <a:pt x="914" y="2363"/>
                    <a:pt x="315" y="3025"/>
                    <a:pt x="0" y="3813"/>
                  </a:cubicBezTo>
                  <a:cubicBezTo>
                    <a:pt x="492" y="3611"/>
                    <a:pt x="988" y="3505"/>
                    <a:pt x="1488" y="3505"/>
                  </a:cubicBezTo>
                  <a:cubicBezTo>
                    <a:pt x="2237" y="3505"/>
                    <a:pt x="2993" y="3743"/>
                    <a:pt x="3749" y="4254"/>
                  </a:cubicBezTo>
                  <a:cubicBezTo>
                    <a:pt x="4370" y="4673"/>
                    <a:pt x="5000" y="4878"/>
                    <a:pt x="5629" y="4878"/>
                  </a:cubicBezTo>
                  <a:cubicBezTo>
                    <a:pt x="6181" y="4878"/>
                    <a:pt x="6733" y="4721"/>
                    <a:pt x="7278" y="4411"/>
                  </a:cubicBezTo>
                  <a:cubicBezTo>
                    <a:pt x="7057" y="3372"/>
                    <a:pt x="6427" y="2427"/>
                    <a:pt x="5450" y="1922"/>
                  </a:cubicBezTo>
                  <a:cubicBezTo>
                    <a:pt x="5356" y="1859"/>
                    <a:pt x="5293" y="1765"/>
                    <a:pt x="5293" y="1639"/>
                  </a:cubicBezTo>
                  <a:lnTo>
                    <a:pt x="52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grpSp>
        <p:nvGrpSpPr>
          <p:cNvPr id="934" name="Google Shape;934;p38"/>
          <p:cNvGrpSpPr/>
          <p:nvPr/>
        </p:nvGrpSpPr>
        <p:grpSpPr>
          <a:xfrm>
            <a:off x="-1946784" y="1131294"/>
            <a:ext cx="5638266" cy="4292412"/>
            <a:chOff x="-1718184" y="1359894"/>
            <a:chExt cx="5638266" cy="4292412"/>
          </a:xfrm>
        </p:grpSpPr>
        <p:grpSp>
          <p:nvGrpSpPr>
            <p:cNvPr id="935" name="Google Shape;935;p38"/>
            <p:cNvGrpSpPr/>
            <p:nvPr/>
          </p:nvGrpSpPr>
          <p:grpSpPr>
            <a:xfrm>
              <a:off x="-1718184" y="1359894"/>
              <a:ext cx="5619214" cy="4292412"/>
              <a:chOff x="3958100" y="2578225"/>
              <a:chExt cx="2202404" cy="1682375"/>
            </a:xfrm>
          </p:grpSpPr>
          <p:sp>
            <p:nvSpPr>
              <p:cNvPr id="936" name="Google Shape;936;p38"/>
              <p:cNvSpPr/>
              <p:nvPr/>
            </p:nvSpPr>
            <p:spPr>
              <a:xfrm>
                <a:off x="4832175" y="2578225"/>
                <a:ext cx="698650" cy="697050"/>
              </a:xfrm>
              <a:custGeom>
                <a:rect b="b" l="l" r="r" t="t"/>
                <a:pathLst>
                  <a:path extrusionOk="0" h="27882" w="27946">
                    <a:moveTo>
                      <a:pt x="13807" y="0"/>
                    </a:moveTo>
                    <a:cubicBezTo>
                      <a:pt x="13460" y="0"/>
                      <a:pt x="13094" y="12"/>
                      <a:pt x="12707" y="38"/>
                    </a:cubicBezTo>
                    <a:cubicBezTo>
                      <a:pt x="5539" y="489"/>
                      <a:pt x="2381" y="7030"/>
                      <a:pt x="3058" y="12444"/>
                    </a:cubicBezTo>
                    <a:cubicBezTo>
                      <a:pt x="3735" y="17882"/>
                      <a:pt x="0" y="21191"/>
                      <a:pt x="0" y="21191"/>
                    </a:cubicBezTo>
                    <a:cubicBezTo>
                      <a:pt x="2604" y="25724"/>
                      <a:pt x="9880" y="27882"/>
                      <a:pt x="16217" y="27882"/>
                    </a:cubicBezTo>
                    <a:cubicBezTo>
                      <a:pt x="20494" y="27882"/>
                      <a:pt x="24344" y="26899"/>
                      <a:pt x="26041" y="25000"/>
                    </a:cubicBezTo>
                    <a:cubicBezTo>
                      <a:pt x="26041" y="25000"/>
                      <a:pt x="20402" y="21867"/>
                      <a:pt x="21680" y="17080"/>
                    </a:cubicBezTo>
                    <a:cubicBezTo>
                      <a:pt x="22983" y="12293"/>
                      <a:pt x="27945" y="11366"/>
                      <a:pt x="26266" y="6529"/>
                    </a:cubicBezTo>
                    <a:cubicBezTo>
                      <a:pt x="25275" y="3674"/>
                      <a:pt x="23315" y="3089"/>
                      <a:pt x="21875" y="3089"/>
                    </a:cubicBezTo>
                    <a:cubicBezTo>
                      <a:pt x="20875" y="3089"/>
                      <a:pt x="20126" y="3371"/>
                      <a:pt x="20126" y="3371"/>
                    </a:cubicBezTo>
                    <a:cubicBezTo>
                      <a:pt x="20126" y="3371"/>
                      <a:pt x="19635" y="0"/>
                      <a:pt x="138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5801475" y="3216375"/>
                <a:ext cx="184250" cy="723700"/>
              </a:xfrm>
              <a:custGeom>
                <a:rect b="b" l="l" r="r" t="t"/>
                <a:pathLst>
                  <a:path extrusionOk="0" h="28948" w="7370">
                    <a:moveTo>
                      <a:pt x="151" y="25038"/>
                    </a:moveTo>
                    <a:lnTo>
                      <a:pt x="1429" y="2557"/>
                    </a:lnTo>
                    <a:cubicBezTo>
                      <a:pt x="1630" y="26"/>
                      <a:pt x="5289" y="0"/>
                      <a:pt x="5514" y="2507"/>
                    </a:cubicBezTo>
                    <a:lnTo>
                      <a:pt x="7219" y="24963"/>
                    </a:lnTo>
                    <a:cubicBezTo>
                      <a:pt x="7369" y="26918"/>
                      <a:pt x="5915" y="28622"/>
                      <a:pt x="3961" y="28773"/>
                    </a:cubicBezTo>
                    <a:cubicBezTo>
                      <a:pt x="1830" y="28948"/>
                      <a:pt x="1" y="27169"/>
                      <a:pt x="151" y="2503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5275775" y="3216375"/>
                <a:ext cx="711200" cy="717450"/>
              </a:xfrm>
              <a:custGeom>
                <a:rect b="b" l="l" r="r" t="t"/>
                <a:pathLst>
                  <a:path extrusionOk="0" h="28698" w="28448">
                    <a:moveTo>
                      <a:pt x="24537" y="28697"/>
                    </a:moveTo>
                    <a:cubicBezTo>
                      <a:pt x="23610" y="28697"/>
                      <a:pt x="22683" y="28346"/>
                      <a:pt x="22006" y="27620"/>
                    </a:cubicBezTo>
                    <a:lnTo>
                      <a:pt x="1354" y="6366"/>
                    </a:lnTo>
                    <a:cubicBezTo>
                      <a:pt x="1" y="4963"/>
                      <a:pt x="26" y="2707"/>
                      <a:pt x="1430" y="1354"/>
                    </a:cubicBezTo>
                    <a:cubicBezTo>
                      <a:pt x="2833" y="0"/>
                      <a:pt x="5089" y="26"/>
                      <a:pt x="6442" y="1429"/>
                    </a:cubicBezTo>
                    <a:lnTo>
                      <a:pt x="27069" y="22682"/>
                    </a:lnTo>
                    <a:cubicBezTo>
                      <a:pt x="28447" y="24086"/>
                      <a:pt x="28422" y="26341"/>
                      <a:pt x="26994" y="27695"/>
                    </a:cubicBezTo>
                    <a:cubicBezTo>
                      <a:pt x="26317" y="28372"/>
                      <a:pt x="25415" y="28697"/>
                      <a:pt x="24537" y="2869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5830301" y="2998320"/>
                <a:ext cx="330203" cy="365950"/>
              </a:xfrm>
              <a:custGeom>
                <a:rect b="b" l="l" r="r" t="t"/>
                <a:pathLst>
                  <a:path extrusionOk="0" h="14638" w="15114">
                    <a:moveTo>
                      <a:pt x="477" y="9224"/>
                    </a:moveTo>
                    <a:cubicBezTo>
                      <a:pt x="477" y="9224"/>
                      <a:pt x="1605" y="3735"/>
                      <a:pt x="2181" y="3234"/>
                    </a:cubicBezTo>
                    <a:cubicBezTo>
                      <a:pt x="2732" y="2707"/>
                      <a:pt x="3635" y="5389"/>
                      <a:pt x="3635" y="5389"/>
                    </a:cubicBezTo>
                    <a:cubicBezTo>
                      <a:pt x="6417" y="2758"/>
                      <a:pt x="12256" y="1"/>
                      <a:pt x="12682" y="226"/>
                    </a:cubicBezTo>
                    <a:cubicBezTo>
                      <a:pt x="13359" y="602"/>
                      <a:pt x="8923" y="3685"/>
                      <a:pt x="8923" y="3685"/>
                    </a:cubicBezTo>
                    <a:cubicBezTo>
                      <a:pt x="8923" y="3685"/>
                      <a:pt x="14061" y="1329"/>
                      <a:pt x="14387" y="1956"/>
                    </a:cubicBezTo>
                    <a:cubicBezTo>
                      <a:pt x="14662" y="2507"/>
                      <a:pt x="9499" y="5289"/>
                      <a:pt x="9499" y="5289"/>
                    </a:cubicBezTo>
                    <a:cubicBezTo>
                      <a:pt x="9499" y="5289"/>
                      <a:pt x="15113" y="3409"/>
                      <a:pt x="15038" y="4036"/>
                    </a:cubicBezTo>
                    <a:cubicBezTo>
                      <a:pt x="14963" y="4662"/>
                      <a:pt x="10001" y="6768"/>
                      <a:pt x="10001" y="6768"/>
                    </a:cubicBezTo>
                    <a:cubicBezTo>
                      <a:pt x="10001" y="6768"/>
                      <a:pt x="14687" y="5840"/>
                      <a:pt x="14612" y="6266"/>
                    </a:cubicBezTo>
                    <a:cubicBezTo>
                      <a:pt x="14537" y="6692"/>
                      <a:pt x="9976" y="8522"/>
                      <a:pt x="9976" y="8522"/>
                    </a:cubicBezTo>
                    <a:cubicBezTo>
                      <a:pt x="7720" y="9449"/>
                      <a:pt x="6968" y="10301"/>
                      <a:pt x="4762" y="11855"/>
                    </a:cubicBezTo>
                    <a:cubicBezTo>
                      <a:pt x="828" y="14637"/>
                      <a:pt x="1" y="13108"/>
                      <a:pt x="477" y="922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4454975" y="3279025"/>
                <a:ext cx="573975" cy="668575"/>
              </a:xfrm>
              <a:custGeom>
                <a:rect b="b" l="l" r="r" t="t"/>
                <a:pathLst>
                  <a:path extrusionOk="0" h="26743" w="22959">
                    <a:moveTo>
                      <a:pt x="3986" y="26743"/>
                    </a:moveTo>
                    <a:cubicBezTo>
                      <a:pt x="3234" y="26743"/>
                      <a:pt x="2457" y="26517"/>
                      <a:pt x="1830" y="25991"/>
                    </a:cubicBezTo>
                    <a:cubicBezTo>
                      <a:pt x="276" y="24788"/>
                      <a:pt x="1" y="22582"/>
                      <a:pt x="1204" y="21028"/>
                    </a:cubicBezTo>
                    <a:lnTo>
                      <a:pt x="16166" y="1830"/>
                    </a:lnTo>
                    <a:cubicBezTo>
                      <a:pt x="17369" y="276"/>
                      <a:pt x="19600" y="1"/>
                      <a:pt x="21154" y="1204"/>
                    </a:cubicBezTo>
                    <a:cubicBezTo>
                      <a:pt x="22683" y="2407"/>
                      <a:pt x="22958" y="4637"/>
                      <a:pt x="21755" y="6166"/>
                    </a:cubicBezTo>
                    <a:lnTo>
                      <a:pt x="6793" y="25389"/>
                    </a:lnTo>
                    <a:cubicBezTo>
                      <a:pt x="6091" y="26292"/>
                      <a:pt x="5063" y="26743"/>
                      <a:pt x="3986" y="2674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4867250" y="3201975"/>
                <a:ext cx="763825" cy="1058625"/>
              </a:xfrm>
              <a:custGeom>
                <a:rect b="b" l="l" r="r" t="t"/>
                <a:pathLst>
                  <a:path extrusionOk="0" h="42345" w="30553">
                    <a:moveTo>
                      <a:pt x="11881" y="0"/>
                    </a:moveTo>
                    <a:lnTo>
                      <a:pt x="3635" y="2531"/>
                    </a:lnTo>
                    <a:lnTo>
                      <a:pt x="1" y="16191"/>
                    </a:lnTo>
                    <a:cubicBezTo>
                      <a:pt x="1755" y="24762"/>
                      <a:pt x="2833" y="32456"/>
                      <a:pt x="3059" y="37970"/>
                    </a:cubicBezTo>
                    <a:cubicBezTo>
                      <a:pt x="3134" y="39975"/>
                      <a:pt x="4863" y="41730"/>
                      <a:pt x="6868" y="41855"/>
                    </a:cubicBezTo>
                    <a:cubicBezTo>
                      <a:pt x="10270" y="42061"/>
                      <a:pt x="13437" y="42344"/>
                      <a:pt x="16376" y="42344"/>
                    </a:cubicBezTo>
                    <a:cubicBezTo>
                      <a:pt x="21297" y="42344"/>
                      <a:pt x="25578" y="41550"/>
                      <a:pt x="29249" y="38271"/>
                    </a:cubicBezTo>
                    <a:cubicBezTo>
                      <a:pt x="30277" y="37369"/>
                      <a:pt x="30553" y="35865"/>
                      <a:pt x="29926" y="34637"/>
                    </a:cubicBezTo>
                    <a:cubicBezTo>
                      <a:pt x="26167" y="27118"/>
                      <a:pt x="26517" y="21629"/>
                      <a:pt x="26568" y="10952"/>
                    </a:cubicBezTo>
                    <a:lnTo>
                      <a:pt x="19575" y="602"/>
                    </a:lnTo>
                    <a:lnTo>
                      <a:pt x="118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4583425" y="3265250"/>
                <a:ext cx="451150" cy="710675"/>
              </a:xfrm>
              <a:custGeom>
                <a:rect b="b" l="l" r="r" t="t"/>
                <a:pathLst>
                  <a:path extrusionOk="0" h="28427" w="18046">
                    <a:moveTo>
                      <a:pt x="14988" y="0"/>
                    </a:moveTo>
                    <a:lnTo>
                      <a:pt x="13434" y="502"/>
                    </a:lnTo>
                    <a:cubicBezTo>
                      <a:pt x="11304" y="1153"/>
                      <a:pt x="9474" y="2507"/>
                      <a:pt x="8196" y="4311"/>
                    </a:cubicBezTo>
                    <a:lnTo>
                      <a:pt x="527" y="13584"/>
                    </a:lnTo>
                    <a:cubicBezTo>
                      <a:pt x="151" y="14036"/>
                      <a:pt x="1" y="14637"/>
                      <a:pt x="101" y="15213"/>
                    </a:cubicBezTo>
                    <a:cubicBezTo>
                      <a:pt x="727" y="18873"/>
                      <a:pt x="3058" y="25414"/>
                      <a:pt x="5289" y="27895"/>
                    </a:cubicBezTo>
                    <a:cubicBezTo>
                      <a:pt x="5610" y="28246"/>
                      <a:pt x="6051" y="28426"/>
                      <a:pt x="6492" y="28426"/>
                    </a:cubicBezTo>
                    <a:cubicBezTo>
                      <a:pt x="6807" y="28426"/>
                      <a:pt x="7122" y="28334"/>
                      <a:pt x="7394" y="28146"/>
                    </a:cubicBezTo>
                    <a:lnTo>
                      <a:pt x="18046" y="20652"/>
                    </a:lnTo>
                    <a:lnTo>
                      <a:pt x="149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5356625" y="3217000"/>
                <a:ext cx="399775" cy="677100"/>
              </a:xfrm>
              <a:custGeom>
                <a:rect b="b" l="l" r="r" t="t"/>
                <a:pathLst>
                  <a:path extrusionOk="0" h="27084" w="15991">
                    <a:moveTo>
                      <a:pt x="0" y="1"/>
                    </a:moveTo>
                    <a:lnTo>
                      <a:pt x="2206" y="19800"/>
                    </a:lnTo>
                    <a:lnTo>
                      <a:pt x="12632" y="26868"/>
                    </a:lnTo>
                    <a:cubicBezTo>
                      <a:pt x="12847" y="27016"/>
                      <a:pt x="13076" y="27084"/>
                      <a:pt x="13299" y="27084"/>
                    </a:cubicBezTo>
                    <a:cubicBezTo>
                      <a:pt x="13828" y="27084"/>
                      <a:pt x="14325" y="26705"/>
                      <a:pt x="14536" y="26141"/>
                    </a:cubicBezTo>
                    <a:cubicBezTo>
                      <a:pt x="15714" y="23033"/>
                      <a:pt x="15990" y="15590"/>
                      <a:pt x="15489" y="12732"/>
                    </a:cubicBezTo>
                    <a:cubicBezTo>
                      <a:pt x="15414" y="12407"/>
                      <a:pt x="15313" y="12081"/>
                      <a:pt x="15063" y="11880"/>
                    </a:cubicBezTo>
                    <a:cubicBezTo>
                      <a:pt x="13459" y="10502"/>
                      <a:pt x="7293" y="5189"/>
                      <a:pt x="5338" y="2958"/>
                    </a:cubicBezTo>
                    <a:cubicBezTo>
                      <a:pt x="3985" y="1454"/>
                      <a:pt x="2331" y="251"/>
                      <a:pt x="326" y="26"/>
                    </a:cubicBez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5265750" y="3430025"/>
                <a:ext cx="271350" cy="303300"/>
              </a:xfrm>
              <a:custGeom>
                <a:rect b="b" l="l" r="r" t="t"/>
                <a:pathLst>
                  <a:path extrusionOk="0" h="12132" w="10854">
                    <a:moveTo>
                      <a:pt x="6968" y="1"/>
                    </a:moveTo>
                    <a:lnTo>
                      <a:pt x="1" y="6943"/>
                    </a:lnTo>
                    <a:lnTo>
                      <a:pt x="7871" y="12131"/>
                    </a:lnTo>
                    <a:cubicBezTo>
                      <a:pt x="7871" y="12131"/>
                      <a:pt x="10853" y="9800"/>
                      <a:pt x="10427" y="6216"/>
                    </a:cubicBezTo>
                    <a:cubicBezTo>
                      <a:pt x="10076" y="3460"/>
                      <a:pt x="8447" y="1680"/>
                      <a:pt x="696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4938075" y="3203850"/>
                <a:ext cx="469950" cy="179850"/>
              </a:xfrm>
              <a:custGeom>
                <a:rect b="b" l="l" r="r" t="t"/>
                <a:pathLst>
                  <a:path extrusionOk="0" h="7194" w="18798">
                    <a:moveTo>
                      <a:pt x="18797" y="1003"/>
                    </a:moveTo>
                    <a:cubicBezTo>
                      <a:pt x="18246" y="777"/>
                      <a:pt x="17669" y="627"/>
                      <a:pt x="17068" y="552"/>
                    </a:cubicBezTo>
                    <a:lnTo>
                      <a:pt x="16742" y="527"/>
                    </a:lnTo>
                    <a:lnTo>
                      <a:pt x="9950" y="0"/>
                    </a:lnTo>
                    <a:lnTo>
                      <a:pt x="8822" y="0"/>
                    </a:lnTo>
                    <a:lnTo>
                      <a:pt x="802" y="2456"/>
                    </a:lnTo>
                    <a:lnTo>
                      <a:pt x="0" y="2707"/>
                    </a:lnTo>
                    <a:cubicBezTo>
                      <a:pt x="7293" y="7193"/>
                      <a:pt x="16692" y="4486"/>
                      <a:pt x="18797" y="10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5013250" y="3764000"/>
                <a:ext cx="168575" cy="86475"/>
              </a:xfrm>
              <a:custGeom>
                <a:rect b="b" l="l" r="r" t="t"/>
                <a:pathLst>
                  <a:path extrusionOk="0" h="3459" w="6743">
                    <a:moveTo>
                      <a:pt x="101" y="0"/>
                    </a:moveTo>
                    <a:cubicBezTo>
                      <a:pt x="51" y="25"/>
                      <a:pt x="1" y="76"/>
                      <a:pt x="26" y="126"/>
                    </a:cubicBezTo>
                    <a:cubicBezTo>
                      <a:pt x="377" y="1504"/>
                      <a:pt x="2156" y="3459"/>
                      <a:pt x="5540" y="3459"/>
                    </a:cubicBezTo>
                    <a:cubicBezTo>
                      <a:pt x="5890" y="3459"/>
                      <a:pt x="6266" y="3459"/>
                      <a:pt x="6642" y="3409"/>
                    </a:cubicBezTo>
                    <a:cubicBezTo>
                      <a:pt x="6692" y="3384"/>
                      <a:pt x="6743" y="3359"/>
                      <a:pt x="6743" y="3284"/>
                    </a:cubicBezTo>
                    <a:cubicBezTo>
                      <a:pt x="6717" y="3233"/>
                      <a:pt x="6692" y="3208"/>
                      <a:pt x="6617" y="3208"/>
                    </a:cubicBezTo>
                    <a:cubicBezTo>
                      <a:pt x="6251" y="3252"/>
                      <a:pt x="5899" y="3273"/>
                      <a:pt x="5562" y="3273"/>
                    </a:cubicBezTo>
                    <a:cubicBezTo>
                      <a:pt x="2436" y="3273"/>
                      <a:pt x="563" y="1501"/>
                      <a:pt x="201" y="76"/>
                    </a:cubicBezTo>
                    <a:cubicBezTo>
                      <a:pt x="201" y="25"/>
                      <a:pt x="151" y="0"/>
                      <a:pt x="1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5501350" y="3394950"/>
                <a:ext cx="23825" cy="162300"/>
              </a:xfrm>
              <a:custGeom>
                <a:rect b="b" l="l" r="r" t="t"/>
                <a:pathLst>
                  <a:path extrusionOk="0" h="6492" w="953">
                    <a:moveTo>
                      <a:pt x="76" y="0"/>
                    </a:moveTo>
                    <a:cubicBezTo>
                      <a:pt x="26" y="25"/>
                      <a:pt x="1" y="76"/>
                      <a:pt x="1" y="126"/>
                    </a:cubicBezTo>
                    <a:cubicBezTo>
                      <a:pt x="527" y="2081"/>
                      <a:pt x="752" y="4061"/>
                      <a:pt x="702" y="6391"/>
                    </a:cubicBezTo>
                    <a:cubicBezTo>
                      <a:pt x="702" y="6441"/>
                      <a:pt x="752" y="6492"/>
                      <a:pt x="803" y="6492"/>
                    </a:cubicBezTo>
                    <a:cubicBezTo>
                      <a:pt x="853" y="6492"/>
                      <a:pt x="903" y="6441"/>
                      <a:pt x="903" y="6391"/>
                    </a:cubicBezTo>
                    <a:cubicBezTo>
                      <a:pt x="953" y="4061"/>
                      <a:pt x="727" y="2030"/>
                      <a:pt x="201" y="76"/>
                    </a:cubicBezTo>
                    <a:cubicBezTo>
                      <a:pt x="176" y="25"/>
                      <a:pt x="126" y="0"/>
                      <a:pt x="7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5503225" y="3532075"/>
                <a:ext cx="78350" cy="287075"/>
              </a:xfrm>
              <a:custGeom>
                <a:rect b="b" l="l" r="r" t="t"/>
                <a:pathLst>
                  <a:path extrusionOk="0" h="11483" w="3134">
                    <a:moveTo>
                      <a:pt x="139" y="0"/>
                    </a:moveTo>
                    <a:cubicBezTo>
                      <a:pt x="118" y="0"/>
                      <a:pt x="97" y="8"/>
                      <a:pt x="76" y="29"/>
                    </a:cubicBezTo>
                    <a:cubicBezTo>
                      <a:pt x="51" y="54"/>
                      <a:pt x="26" y="104"/>
                      <a:pt x="76" y="154"/>
                    </a:cubicBezTo>
                    <a:lnTo>
                      <a:pt x="176" y="305"/>
                    </a:lnTo>
                    <a:cubicBezTo>
                      <a:pt x="1354" y="1884"/>
                      <a:pt x="2682" y="3638"/>
                      <a:pt x="2783" y="6094"/>
                    </a:cubicBezTo>
                    <a:cubicBezTo>
                      <a:pt x="2933" y="9353"/>
                      <a:pt x="76" y="11282"/>
                      <a:pt x="51" y="11307"/>
                    </a:cubicBezTo>
                    <a:cubicBezTo>
                      <a:pt x="1" y="11332"/>
                      <a:pt x="1" y="11383"/>
                      <a:pt x="26" y="11433"/>
                    </a:cubicBezTo>
                    <a:cubicBezTo>
                      <a:pt x="51" y="11458"/>
                      <a:pt x="76" y="11483"/>
                      <a:pt x="101" y="11483"/>
                    </a:cubicBezTo>
                    <a:cubicBezTo>
                      <a:pt x="126" y="11483"/>
                      <a:pt x="151" y="11458"/>
                      <a:pt x="151" y="11458"/>
                    </a:cubicBezTo>
                    <a:cubicBezTo>
                      <a:pt x="201" y="11433"/>
                      <a:pt x="3134" y="9453"/>
                      <a:pt x="2983" y="6094"/>
                    </a:cubicBezTo>
                    <a:cubicBezTo>
                      <a:pt x="2883" y="3563"/>
                      <a:pt x="1530" y="1784"/>
                      <a:pt x="327" y="205"/>
                    </a:cubicBezTo>
                    <a:lnTo>
                      <a:pt x="226" y="29"/>
                    </a:lnTo>
                    <a:cubicBezTo>
                      <a:pt x="197" y="15"/>
                      <a:pt x="168" y="0"/>
                      <a:pt x="1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4879175" y="3616575"/>
                <a:ext cx="35725" cy="245200"/>
              </a:xfrm>
              <a:custGeom>
                <a:rect b="b" l="l" r="r" t="t"/>
                <a:pathLst>
                  <a:path extrusionOk="0" h="9808" w="1429">
                    <a:moveTo>
                      <a:pt x="114" y="1"/>
                    </a:moveTo>
                    <a:cubicBezTo>
                      <a:pt x="102" y="1"/>
                      <a:pt x="89" y="3"/>
                      <a:pt x="75" y="8"/>
                    </a:cubicBezTo>
                    <a:cubicBezTo>
                      <a:pt x="25" y="8"/>
                      <a:pt x="0" y="58"/>
                      <a:pt x="0" y="108"/>
                    </a:cubicBezTo>
                    <a:cubicBezTo>
                      <a:pt x="627" y="3065"/>
                      <a:pt x="1028" y="6198"/>
                      <a:pt x="1253" y="9707"/>
                    </a:cubicBezTo>
                    <a:cubicBezTo>
                      <a:pt x="1253" y="9757"/>
                      <a:pt x="1278" y="9807"/>
                      <a:pt x="1354" y="9807"/>
                    </a:cubicBezTo>
                    <a:cubicBezTo>
                      <a:pt x="1404" y="9807"/>
                      <a:pt x="1429" y="9757"/>
                      <a:pt x="1429" y="9707"/>
                    </a:cubicBezTo>
                    <a:cubicBezTo>
                      <a:pt x="1203" y="6173"/>
                      <a:pt x="802" y="3040"/>
                      <a:pt x="201" y="83"/>
                    </a:cubicBezTo>
                    <a:cubicBezTo>
                      <a:pt x="201" y="42"/>
                      <a:pt x="167" y="1"/>
                      <a:pt x="1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5037700" y="3032150"/>
                <a:ext cx="196750" cy="283875"/>
              </a:xfrm>
              <a:custGeom>
                <a:rect b="b" l="l" r="r" t="t"/>
                <a:pathLst>
                  <a:path extrusionOk="0" h="11355" w="7870">
                    <a:moveTo>
                      <a:pt x="1078" y="1"/>
                    </a:moveTo>
                    <a:lnTo>
                      <a:pt x="0" y="9324"/>
                    </a:lnTo>
                    <a:cubicBezTo>
                      <a:pt x="0" y="9324"/>
                      <a:pt x="4612" y="11354"/>
                      <a:pt x="7644" y="9675"/>
                    </a:cubicBezTo>
                    <a:lnTo>
                      <a:pt x="7870" y="3334"/>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5087825" y="3101700"/>
                <a:ext cx="146625" cy="93725"/>
              </a:xfrm>
              <a:custGeom>
                <a:rect b="b" l="l" r="r" t="t"/>
                <a:pathLst>
                  <a:path extrusionOk="0" h="3749" w="5865">
                    <a:moveTo>
                      <a:pt x="0" y="1"/>
                    </a:moveTo>
                    <a:cubicBezTo>
                      <a:pt x="0" y="1"/>
                      <a:pt x="1148" y="3749"/>
                      <a:pt x="5323" y="3749"/>
                    </a:cubicBezTo>
                    <a:cubicBezTo>
                      <a:pt x="5467" y="3749"/>
                      <a:pt x="5614" y="3744"/>
                      <a:pt x="5765" y="3735"/>
                    </a:cubicBezTo>
                    <a:lnTo>
                      <a:pt x="5865" y="1129"/>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5025150" y="2666250"/>
                <a:ext cx="399775" cy="509425"/>
              </a:xfrm>
              <a:custGeom>
                <a:rect b="b" l="l" r="r" t="t"/>
                <a:pathLst>
                  <a:path extrusionOk="0" h="20377" w="15991">
                    <a:moveTo>
                      <a:pt x="10126" y="1203"/>
                    </a:moveTo>
                    <a:cubicBezTo>
                      <a:pt x="3585" y="0"/>
                      <a:pt x="1" y="3685"/>
                      <a:pt x="327" y="11103"/>
                    </a:cubicBezTo>
                    <a:cubicBezTo>
                      <a:pt x="602" y="16993"/>
                      <a:pt x="4161" y="20376"/>
                      <a:pt x="8748" y="19775"/>
                    </a:cubicBezTo>
                    <a:cubicBezTo>
                      <a:pt x="12382" y="19299"/>
                      <a:pt x="14763" y="16517"/>
                      <a:pt x="15264" y="12156"/>
                    </a:cubicBezTo>
                    <a:cubicBezTo>
                      <a:pt x="15991" y="5940"/>
                      <a:pt x="14036" y="1905"/>
                      <a:pt x="10126" y="1203"/>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4983175" y="2671400"/>
                <a:ext cx="330225" cy="266400"/>
              </a:xfrm>
              <a:custGeom>
                <a:rect b="b" l="l" r="r" t="t"/>
                <a:pathLst>
                  <a:path extrusionOk="0" h="10656" w="13209">
                    <a:moveTo>
                      <a:pt x="9223" y="1"/>
                    </a:moveTo>
                    <a:cubicBezTo>
                      <a:pt x="7884" y="1"/>
                      <a:pt x="6541" y="333"/>
                      <a:pt x="5314" y="997"/>
                    </a:cubicBezTo>
                    <a:cubicBezTo>
                      <a:pt x="3384" y="2025"/>
                      <a:pt x="1805" y="3905"/>
                      <a:pt x="878" y="6135"/>
                    </a:cubicBezTo>
                    <a:cubicBezTo>
                      <a:pt x="677" y="6687"/>
                      <a:pt x="477" y="7263"/>
                      <a:pt x="351" y="7839"/>
                    </a:cubicBezTo>
                    <a:cubicBezTo>
                      <a:pt x="201" y="8391"/>
                      <a:pt x="1" y="9118"/>
                      <a:pt x="126" y="9694"/>
                    </a:cubicBezTo>
                    <a:cubicBezTo>
                      <a:pt x="251" y="10246"/>
                      <a:pt x="727" y="10471"/>
                      <a:pt x="1179" y="10546"/>
                    </a:cubicBezTo>
                    <a:cubicBezTo>
                      <a:pt x="1619" y="10623"/>
                      <a:pt x="2074" y="10656"/>
                      <a:pt x="2532" y="10656"/>
                    </a:cubicBezTo>
                    <a:cubicBezTo>
                      <a:pt x="2674" y="10656"/>
                      <a:pt x="2816" y="10652"/>
                      <a:pt x="2958" y="10647"/>
                    </a:cubicBezTo>
                    <a:cubicBezTo>
                      <a:pt x="5289" y="10521"/>
                      <a:pt x="7595" y="9569"/>
                      <a:pt x="9449" y="7865"/>
                    </a:cubicBezTo>
                    <a:cubicBezTo>
                      <a:pt x="11204" y="6261"/>
                      <a:pt x="12532" y="4005"/>
                      <a:pt x="13184" y="1524"/>
                    </a:cubicBezTo>
                    <a:cubicBezTo>
                      <a:pt x="13209" y="1398"/>
                      <a:pt x="13159" y="1298"/>
                      <a:pt x="13083" y="1248"/>
                    </a:cubicBezTo>
                    <a:cubicBezTo>
                      <a:pt x="13108" y="1123"/>
                      <a:pt x="13083" y="972"/>
                      <a:pt x="12958" y="922"/>
                    </a:cubicBezTo>
                    <a:cubicBezTo>
                      <a:pt x="11791" y="308"/>
                      <a:pt x="10509" y="1"/>
                      <a:pt x="92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4977550" y="2911225"/>
                <a:ext cx="88350" cy="108425"/>
              </a:xfrm>
              <a:custGeom>
                <a:rect b="b" l="l" r="r" t="t"/>
                <a:pathLst>
                  <a:path extrusionOk="0" h="4337" w="3534">
                    <a:moveTo>
                      <a:pt x="3158" y="1755"/>
                    </a:moveTo>
                    <a:cubicBezTo>
                      <a:pt x="3534" y="2808"/>
                      <a:pt x="3208" y="3785"/>
                      <a:pt x="2456" y="4061"/>
                    </a:cubicBezTo>
                    <a:cubicBezTo>
                      <a:pt x="1704" y="4337"/>
                      <a:pt x="777" y="3710"/>
                      <a:pt x="401" y="2683"/>
                    </a:cubicBezTo>
                    <a:cubicBezTo>
                      <a:pt x="0" y="1630"/>
                      <a:pt x="301" y="552"/>
                      <a:pt x="1053" y="277"/>
                    </a:cubicBezTo>
                    <a:cubicBezTo>
                      <a:pt x="1805" y="1"/>
                      <a:pt x="2782" y="703"/>
                      <a:pt x="3158" y="175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4995075" y="2930650"/>
                <a:ext cx="48275" cy="58300"/>
              </a:xfrm>
              <a:custGeom>
                <a:rect b="b" l="l" r="r" t="t"/>
                <a:pathLst>
                  <a:path extrusionOk="0" h="2332" w="1931">
                    <a:moveTo>
                      <a:pt x="1705" y="2332"/>
                    </a:moveTo>
                    <a:cubicBezTo>
                      <a:pt x="1680" y="2332"/>
                      <a:pt x="1655" y="2332"/>
                      <a:pt x="1630" y="2307"/>
                    </a:cubicBezTo>
                    <a:cubicBezTo>
                      <a:pt x="1279" y="2181"/>
                      <a:pt x="1053" y="1881"/>
                      <a:pt x="1028" y="1555"/>
                    </a:cubicBezTo>
                    <a:cubicBezTo>
                      <a:pt x="1028" y="1379"/>
                      <a:pt x="1079" y="1254"/>
                      <a:pt x="1129" y="1154"/>
                    </a:cubicBezTo>
                    <a:cubicBezTo>
                      <a:pt x="1179" y="1079"/>
                      <a:pt x="1204" y="1003"/>
                      <a:pt x="1204" y="953"/>
                    </a:cubicBezTo>
                    <a:cubicBezTo>
                      <a:pt x="1204" y="828"/>
                      <a:pt x="1179" y="703"/>
                      <a:pt x="1079" y="627"/>
                    </a:cubicBezTo>
                    <a:cubicBezTo>
                      <a:pt x="978" y="502"/>
                      <a:pt x="828" y="452"/>
                      <a:pt x="728" y="452"/>
                    </a:cubicBezTo>
                    <a:cubicBezTo>
                      <a:pt x="552" y="477"/>
                      <a:pt x="427" y="678"/>
                      <a:pt x="427" y="878"/>
                    </a:cubicBezTo>
                    <a:cubicBezTo>
                      <a:pt x="427" y="978"/>
                      <a:pt x="327" y="1053"/>
                      <a:pt x="226" y="1079"/>
                    </a:cubicBezTo>
                    <a:cubicBezTo>
                      <a:pt x="101" y="1053"/>
                      <a:pt x="1" y="978"/>
                      <a:pt x="26" y="853"/>
                    </a:cubicBezTo>
                    <a:cubicBezTo>
                      <a:pt x="26" y="502"/>
                      <a:pt x="251" y="101"/>
                      <a:pt x="678" y="51"/>
                    </a:cubicBezTo>
                    <a:cubicBezTo>
                      <a:pt x="928" y="1"/>
                      <a:pt x="1204" y="126"/>
                      <a:pt x="1404" y="352"/>
                    </a:cubicBezTo>
                    <a:cubicBezTo>
                      <a:pt x="1555" y="527"/>
                      <a:pt x="1630" y="753"/>
                      <a:pt x="1605" y="978"/>
                    </a:cubicBezTo>
                    <a:cubicBezTo>
                      <a:pt x="1605" y="1104"/>
                      <a:pt x="1555" y="1204"/>
                      <a:pt x="1530" y="1304"/>
                    </a:cubicBezTo>
                    <a:cubicBezTo>
                      <a:pt x="1480" y="1379"/>
                      <a:pt x="1454" y="1454"/>
                      <a:pt x="1454" y="1530"/>
                    </a:cubicBezTo>
                    <a:cubicBezTo>
                      <a:pt x="1454" y="1730"/>
                      <a:pt x="1630" y="1881"/>
                      <a:pt x="1780" y="1931"/>
                    </a:cubicBezTo>
                    <a:cubicBezTo>
                      <a:pt x="1881" y="1981"/>
                      <a:pt x="1931" y="2081"/>
                      <a:pt x="1881" y="2206"/>
                    </a:cubicBezTo>
                    <a:cubicBezTo>
                      <a:pt x="1855" y="2282"/>
                      <a:pt x="1780" y="2332"/>
                      <a:pt x="1705" y="233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5315250" y="2855725"/>
                <a:ext cx="80850" cy="17950"/>
              </a:xfrm>
              <a:custGeom>
                <a:rect b="b" l="l" r="r" t="t"/>
                <a:pathLst>
                  <a:path extrusionOk="0" h="718" w="3234">
                    <a:moveTo>
                      <a:pt x="1193" y="0"/>
                    </a:moveTo>
                    <a:cubicBezTo>
                      <a:pt x="715" y="0"/>
                      <a:pt x="275" y="139"/>
                      <a:pt x="1" y="492"/>
                    </a:cubicBezTo>
                    <a:cubicBezTo>
                      <a:pt x="221" y="460"/>
                      <a:pt x="467" y="447"/>
                      <a:pt x="721" y="447"/>
                    </a:cubicBezTo>
                    <a:cubicBezTo>
                      <a:pt x="1884" y="447"/>
                      <a:pt x="3234" y="717"/>
                      <a:pt x="3234" y="717"/>
                    </a:cubicBezTo>
                    <a:cubicBezTo>
                      <a:pt x="2776" y="336"/>
                      <a:pt x="1937" y="0"/>
                      <a:pt x="119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5152975" y="2851200"/>
                <a:ext cx="81475" cy="14950"/>
              </a:xfrm>
              <a:custGeom>
                <a:rect b="b" l="l" r="r" t="t"/>
                <a:pathLst>
                  <a:path extrusionOk="0" h="598" w="3259">
                    <a:moveTo>
                      <a:pt x="1936" y="1"/>
                    </a:moveTo>
                    <a:cubicBezTo>
                      <a:pt x="1230" y="1"/>
                      <a:pt x="455" y="271"/>
                      <a:pt x="1" y="597"/>
                    </a:cubicBezTo>
                    <a:cubicBezTo>
                      <a:pt x="1" y="597"/>
                      <a:pt x="960" y="467"/>
                      <a:pt x="1959" y="467"/>
                    </a:cubicBezTo>
                    <a:cubicBezTo>
                      <a:pt x="2413" y="467"/>
                      <a:pt x="2875" y="494"/>
                      <a:pt x="3259" y="572"/>
                    </a:cubicBezTo>
                    <a:cubicBezTo>
                      <a:pt x="2976" y="159"/>
                      <a:pt x="2477" y="1"/>
                      <a:pt x="193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5315250" y="2930625"/>
                <a:ext cx="30100" cy="35800"/>
              </a:xfrm>
              <a:custGeom>
                <a:rect b="b" l="l" r="r" t="t"/>
                <a:pathLst>
                  <a:path extrusionOk="0" h="1432" w="1204">
                    <a:moveTo>
                      <a:pt x="592" y="0"/>
                    </a:moveTo>
                    <a:cubicBezTo>
                      <a:pt x="282" y="0"/>
                      <a:pt x="26" y="317"/>
                      <a:pt x="26" y="704"/>
                    </a:cubicBezTo>
                    <a:cubicBezTo>
                      <a:pt x="1" y="1105"/>
                      <a:pt x="252" y="1430"/>
                      <a:pt x="577" y="1430"/>
                    </a:cubicBezTo>
                    <a:cubicBezTo>
                      <a:pt x="589" y="1431"/>
                      <a:pt x="601" y="1432"/>
                      <a:pt x="613" y="1432"/>
                    </a:cubicBezTo>
                    <a:cubicBezTo>
                      <a:pt x="923" y="1432"/>
                      <a:pt x="1179" y="1115"/>
                      <a:pt x="1179" y="729"/>
                    </a:cubicBezTo>
                    <a:cubicBezTo>
                      <a:pt x="1204" y="328"/>
                      <a:pt x="953" y="2"/>
                      <a:pt x="627" y="2"/>
                    </a:cubicBezTo>
                    <a:cubicBezTo>
                      <a:pt x="616" y="1"/>
                      <a:pt x="604" y="0"/>
                      <a:pt x="5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5322775" y="2937550"/>
                <a:ext cx="9425" cy="11925"/>
              </a:xfrm>
              <a:custGeom>
                <a:rect b="b" l="l" r="r" t="t"/>
                <a:pathLst>
                  <a:path extrusionOk="0" h="477" w="377">
                    <a:moveTo>
                      <a:pt x="201" y="1"/>
                    </a:moveTo>
                    <a:cubicBezTo>
                      <a:pt x="76" y="1"/>
                      <a:pt x="1" y="101"/>
                      <a:pt x="1" y="226"/>
                    </a:cubicBezTo>
                    <a:cubicBezTo>
                      <a:pt x="1" y="376"/>
                      <a:pt x="76" y="477"/>
                      <a:pt x="176" y="477"/>
                    </a:cubicBezTo>
                    <a:cubicBezTo>
                      <a:pt x="276" y="477"/>
                      <a:pt x="352" y="376"/>
                      <a:pt x="377" y="251"/>
                    </a:cubicBezTo>
                    <a:cubicBezTo>
                      <a:pt x="377" y="126"/>
                      <a:pt x="301" y="26"/>
                      <a:pt x="20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5173650" y="2926250"/>
                <a:ext cx="30100" cy="35800"/>
              </a:xfrm>
              <a:custGeom>
                <a:rect b="b" l="l" r="r" t="t"/>
                <a:pathLst>
                  <a:path extrusionOk="0" h="1432" w="1204">
                    <a:moveTo>
                      <a:pt x="592" y="0"/>
                    </a:moveTo>
                    <a:cubicBezTo>
                      <a:pt x="282" y="0"/>
                      <a:pt x="26" y="317"/>
                      <a:pt x="26" y="703"/>
                    </a:cubicBezTo>
                    <a:cubicBezTo>
                      <a:pt x="1" y="1104"/>
                      <a:pt x="251" y="1430"/>
                      <a:pt x="577" y="1430"/>
                    </a:cubicBezTo>
                    <a:cubicBezTo>
                      <a:pt x="589" y="1431"/>
                      <a:pt x="601" y="1431"/>
                      <a:pt x="612" y="1431"/>
                    </a:cubicBezTo>
                    <a:cubicBezTo>
                      <a:pt x="923" y="1431"/>
                      <a:pt x="1179" y="1115"/>
                      <a:pt x="1179" y="728"/>
                    </a:cubicBezTo>
                    <a:cubicBezTo>
                      <a:pt x="1204" y="327"/>
                      <a:pt x="953" y="1"/>
                      <a:pt x="627" y="1"/>
                    </a:cubicBezTo>
                    <a:cubicBezTo>
                      <a:pt x="615" y="0"/>
                      <a:pt x="604" y="0"/>
                      <a:pt x="5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5181175" y="2933175"/>
                <a:ext cx="9425" cy="11925"/>
              </a:xfrm>
              <a:custGeom>
                <a:rect b="b" l="l" r="r" t="t"/>
                <a:pathLst>
                  <a:path extrusionOk="0" h="477" w="377">
                    <a:moveTo>
                      <a:pt x="201" y="0"/>
                    </a:moveTo>
                    <a:cubicBezTo>
                      <a:pt x="101" y="0"/>
                      <a:pt x="0" y="100"/>
                      <a:pt x="0" y="226"/>
                    </a:cubicBezTo>
                    <a:cubicBezTo>
                      <a:pt x="0" y="351"/>
                      <a:pt x="76" y="476"/>
                      <a:pt x="176" y="476"/>
                    </a:cubicBezTo>
                    <a:cubicBezTo>
                      <a:pt x="276" y="476"/>
                      <a:pt x="376" y="376"/>
                      <a:pt x="376" y="251"/>
                    </a:cubicBezTo>
                    <a:cubicBezTo>
                      <a:pt x="376" y="125"/>
                      <a:pt x="301" y="0"/>
                      <a:pt x="2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5280175" y="2954475"/>
                <a:ext cx="28225" cy="57025"/>
              </a:xfrm>
              <a:custGeom>
                <a:rect b="b" l="l" r="r" t="t"/>
                <a:pathLst>
                  <a:path extrusionOk="0" h="2281" w="1129">
                    <a:moveTo>
                      <a:pt x="226" y="2281"/>
                    </a:moveTo>
                    <a:cubicBezTo>
                      <a:pt x="126" y="2281"/>
                      <a:pt x="25" y="2206"/>
                      <a:pt x="25" y="2105"/>
                    </a:cubicBezTo>
                    <a:cubicBezTo>
                      <a:pt x="0" y="1980"/>
                      <a:pt x="76" y="1880"/>
                      <a:pt x="201" y="1855"/>
                    </a:cubicBezTo>
                    <a:cubicBezTo>
                      <a:pt x="401" y="1830"/>
                      <a:pt x="577" y="1755"/>
                      <a:pt x="627" y="1654"/>
                    </a:cubicBezTo>
                    <a:cubicBezTo>
                      <a:pt x="652" y="1629"/>
                      <a:pt x="677" y="1554"/>
                      <a:pt x="627" y="1404"/>
                    </a:cubicBezTo>
                    <a:cubicBezTo>
                      <a:pt x="577" y="1278"/>
                      <a:pt x="477" y="1078"/>
                      <a:pt x="376" y="902"/>
                    </a:cubicBezTo>
                    <a:cubicBezTo>
                      <a:pt x="251" y="677"/>
                      <a:pt x="126" y="476"/>
                      <a:pt x="76" y="301"/>
                    </a:cubicBezTo>
                    <a:cubicBezTo>
                      <a:pt x="51" y="201"/>
                      <a:pt x="101" y="75"/>
                      <a:pt x="201" y="50"/>
                    </a:cubicBezTo>
                    <a:cubicBezTo>
                      <a:pt x="326" y="0"/>
                      <a:pt x="426" y="75"/>
                      <a:pt x="477" y="176"/>
                    </a:cubicBezTo>
                    <a:cubicBezTo>
                      <a:pt x="527" y="301"/>
                      <a:pt x="627" y="501"/>
                      <a:pt x="727" y="702"/>
                    </a:cubicBezTo>
                    <a:cubicBezTo>
                      <a:pt x="853" y="902"/>
                      <a:pt x="978" y="1103"/>
                      <a:pt x="1028" y="1278"/>
                    </a:cubicBezTo>
                    <a:cubicBezTo>
                      <a:pt x="1128" y="1554"/>
                      <a:pt x="1053" y="1755"/>
                      <a:pt x="978" y="1880"/>
                    </a:cubicBezTo>
                    <a:cubicBezTo>
                      <a:pt x="853" y="2080"/>
                      <a:pt x="602" y="2231"/>
                      <a:pt x="251" y="2281"/>
                    </a:cubicBezTo>
                    <a:cubicBezTo>
                      <a:pt x="251" y="2281"/>
                      <a:pt x="226" y="2281"/>
                      <a:pt x="226" y="228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5219400" y="3028400"/>
                <a:ext cx="100900" cy="29550"/>
              </a:xfrm>
              <a:custGeom>
                <a:rect b="b" l="l" r="r" t="t"/>
                <a:pathLst>
                  <a:path extrusionOk="0" h="1182" w="4036">
                    <a:moveTo>
                      <a:pt x="0" y="1"/>
                    </a:moveTo>
                    <a:cubicBezTo>
                      <a:pt x="343" y="826"/>
                      <a:pt x="1246" y="1182"/>
                      <a:pt x="2119" y="1182"/>
                    </a:cubicBezTo>
                    <a:cubicBezTo>
                      <a:pt x="2968" y="1182"/>
                      <a:pt x="3788" y="845"/>
                      <a:pt x="4035" y="276"/>
                    </a:cubicBezTo>
                    <a:lnTo>
                      <a:pt x="4035" y="276"/>
                    </a:lnTo>
                    <a:cubicBezTo>
                      <a:pt x="3815" y="285"/>
                      <a:pt x="3594" y="289"/>
                      <a:pt x="3372" y="289"/>
                    </a:cubicBezTo>
                    <a:cubicBezTo>
                      <a:pt x="2281" y="289"/>
                      <a:pt x="1167" y="188"/>
                      <a:pt x="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3958100" y="3008975"/>
                <a:ext cx="347775" cy="396025"/>
              </a:xfrm>
              <a:custGeom>
                <a:rect b="b" l="l" r="r" t="t"/>
                <a:pathLst>
                  <a:path extrusionOk="0" h="15841" w="13911">
                    <a:moveTo>
                      <a:pt x="13886" y="10477"/>
                    </a:moveTo>
                    <a:cubicBezTo>
                      <a:pt x="13886" y="10477"/>
                      <a:pt x="13384" y="4913"/>
                      <a:pt x="12883" y="4337"/>
                    </a:cubicBezTo>
                    <a:cubicBezTo>
                      <a:pt x="12382" y="3760"/>
                      <a:pt x="11179" y="6316"/>
                      <a:pt x="11179" y="6316"/>
                    </a:cubicBezTo>
                    <a:cubicBezTo>
                      <a:pt x="8723" y="3384"/>
                      <a:pt x="3234" y="1"/>
                      <a:pt x="2783" y="201"/>
                    </a:cubicBezTo>
                    <a:cubicBezTo>
                      <a:pt x="2056" y="477"/>
                      <a:pt x="6116" y="4036"/>
                      <a:pt x="6116" y="4036"/>
                    </a:cubicBezTo>
                    <a:cubicBezTo>
                      <a:pt x="6116" y="4036"/>
                      <a:pt x="1279" y="1128"/>
                      <a:pt x="903" y="1705"/>
                    </a:cubicBezTo>
                    <a:cubicBezTo>
                      <a:pt x="527" y="2231"/>
                      <a:pt x="5389" y="5565"/>
                      <a:pt x="5389" y="5565"/>
                    </a:cubicBezTo>
                    <a:cubicBezTo>
                      <a:pt x="5389" y="5565"/>
                      <a:pt x="1" y="3083"/>
                      <a:pt x="1" y="3710"/>
                    </a:cubicBezTo>
                    <a:cubicBezTo>
                      <a:pt x="1" y="4337"/>
                      <a:pt x="4713" y="6968"/>
                      <a:pt x="4713" y="6968"/>
                    </a:cubicBezTo>
                    <a:cubicBezTo>
                      <a:pt x="4713" y="6968"/>
                      <a:pt x="151" y="5540"/>
                      <a:pt x="176" y="5966"/>
                    </a:cubicBezTo>
                    <a:cubicBezTo>
                      <a:pt x="226" y="6392"/>
                      <a:pt x="4537" y="8723"/>
                      <a:pt x="4537" y="8723"/>
                    </a:cubicBezTo>
                    <a:cubicBezTo>
                      <a:pt x="6668" y="9900"/>
                      <a:pt x="7319" y="10853"/>
                      <a:pt x="9324" y="12632"/>
                    </a:cubicBezTo>
                    <a:cubicBezTo>
                      <a:pt x="12933" y="15840"/>
                      <a:pt x="13911" y="14387"/>
                      <a:pt x="13886" y="1047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4185550" y="3235800"/>
                <a:ext cx="459300" cy="711800"/>
              </a:xfrm>
              <a:custGeom>
                <a:rect b="b" l="l" r="r" t="t"/>
                <a:pathLst>
                  <a:path extrusionOk="0" h="28472" w="18372">
                    <a:moveTo>
                      <a:pt x="11078" y="25815"/>
                    </a:moveTo>
                    <a:cubicBezTo>
                      <a:pt x="11078" y="25815"/>
                      <a:pt x="8948" y="21229"/>
                      <a:pt x="6667" y="16241"/>
                    </a:cubicBezTo>
                    <a:cubicBezTo>
                      <a:pt x="3961" y="10427"/>
                      <a:pt x="1028" y="4086"/>
                      <a:pt x="1028" y="4086"/>
                    </a:cubicBezTo>
                    <a:cubicBezTo>
                      <a:pt x="1" y="1755"/>
                      <a:pt x="3209" y="0"/>
                      <a:pt x="4612" y="2156"/>
                    </a:cubicBezTo>
                    <a:lnTo>
                      <a:pt x="17319" y="22432"/>
                    </a:lnTo>
                    <a:cubicBezTo>
                      <a:pt x="18372" y="24086"/>
                      <a:pt x="17845" y="26291"/>
                      <a:pt x="16191" y="27319"/>
                    </a:cubicBezTo>
                    <a:cubicBezTo>
                      <a:pt x="14412" y="28472"/>
                      <a:pt x="11956" y="27745"/>
                      <a:pt x="11078" y="25815"/>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38"/>
            <p:cNvGrpSpPr/>
            <p:nvPr/>
          </p:nvGrpSpPr>
          <p:grpSpPr>
            <a:xfrm rot="3601402">
              <a:off x="2760442" y="2316635"/>
              <a:ext cx="1277765" cy="465323"/>
              <a:chOff x="6475310" y="3838117"/>
              <a:chExt cx="1456940" cy="444609"/>
            </a:xfrm>
          </p:grpSpPr>
          <p:sp>
            <p:nvSpPr>
              <p:cNvPr id="967" name="Google Shape;967;p38"/>
              <p:cNvSpPr/>
              <p:nvPr/>
            </p:nvSpPr>
            <p:spPr>
              <a:xfrm>
                <a:off x="6602865" y="3838117"/>
                <a:ext cx="1329385" cy="444609"/>
              </a:xfrm>
              <a:custGeom>
                <a:rect b="b" l="l" r="r" t="t"/>
                <a:pathLst>
                  <a:path extrusionOk="0" h="7192" w="21505">
                    <a:moveTo>
                      <a:pt x="9186" y="0"/>
                    </a:moveTo>
                    <a:cubicBezTo>
                      <a:pt x="8733" y="0"/>
                      <a:pt x="8302" y="8"/>
                      <a:pt x="7896" y="25"/>
                    </a:cubicBezTo>
                    <a:cubicBezTo>
                      <a:pt x="7144" y="50"/>
                      <a:pt x="6417" y="351"/>
                      <a:pt x="5816" y="827"/>
                    </a:cubicBezTo>
                    <a:cubicBezTo>
                      <a:pt x="5540" y="1077"/>
                      <a:pt x="5264" y="1353"/>
                      <a:pt x="5064" y="1604"/>
                    </a:cubicBezTo>
                    <a:cubicBezTo>
                      <a:pt x="4713" y="2055"/>
                      <a:pt x="4211" y="2381"/>
                      <a:pt x="3635" y="2431"/>
                    </a:cubicBezTo>
                    <a:lnTo>
                      <a:pt x="26" y="2782"/>
                    </a:lnTo>
                    <a:lnTo>
                      <a:pt x="1" y="4311"/>
                    </a:lnTo>
                    <a:lnTo>
                      <a:pt x="3635" y="4661"/>
                    </a:lnTo>
                    <a:cubicBezTo>
                      <a:pt x="4237" y="4737"/>
                      <a:pt x="4813" y="5037"/>
                      <a:pt x="5139" y="5539"/>
                    </a:cubicBezTo>
                    <a:cubicBezTo>
                      <a:pt x="5239" y="5689"/>
                      <a:pt x="5364" y="5839"/>
                      <a:pt x="5490" y="5965"/>
                    </a:cubicBezTo>
                    <a:cubicBezTo>
                      <a:pt x="6016" y="6516"/>
                      <a:pt x="6718" y="6842"/>
                      <a:pt x="7470" y="6917"/>
                    </a:cubicBezTo>
                    <a:cubicBezTo>
                      <a:pt x="9076" y="7112"/>
                      <a:pt x="10882" y="7192"/>
                      <a:pt x="12823" y="7192"/>
                    </a:cubicBezTo>
                    <a:cubicBezTo>
                      <a:pt x="15121" y="7192"/>
                      <a:pt x="17608" y="7080"/>
                      <a:pt x="20176" y="6917"/>
                    </a:cubicBezTo>
                    <a:cubicBezTo>
                      <a:pt x="20703" y="6892"/>
                      <a:pt x="21154" y="6491"/>
                      <a:pt x="21229" y="5965"/>
                    </a:cubicBezTo>
                    <a:cubicBezTo>
                      <a:pt x="21505" y="4361"/>
                      <a:pt x="21430" y="2882"/>
                      <a:pt x="21029" y="1478"/>
                    </a:cubicBezTo>
                    <a:cubicBezTo>
                      <a:pt x="20878" y="1052"/>
                      <a:pt x="20477" y="727"/>
                      <a:pt x="20026" y="702"/>
                    </a:cubicBezTo>
                    <a:cubicBezTo>
                      <a:pt x="16006" y="332"/>
                      <a:pt x="12137" y="0"/>
                      <a:pt x="91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6475310" y="4000147"/>
                <a:ext cx="136369" cy="120611"/>
              </a:xfrm>
              <a:custGeom>
                <a:rect b="b" l="l" r="r" t="t"/>
                <a:pathLst>
                  <a:path extrusionOk="0" h="1951" w="2206">
                    <a:moveTo>
                      <a:pt x="1471" y="1"/>
                    </a:moveTo>
                    <a:cubicBezTo>
                      <a:pt x="1044" y="1"/>
                      <a:pt x="606" y="24"/>
                      <a:pt x="276" y="61"/>
                    </a:cubicBezTo>
                    <a:cubicBezTo>
                      <a:pt x="176" y="86"/>
                      <a:pt x="75" y="161"/>
                      <a:pt x="75" y="261"/>
                    </a:cubicBezTo>
                    <a:cubicBezTo>
                      <a:pt x="0" y="737"/>
                      <a:pt x="0" y="1238"/>
                      <a:pt x="25" y="1740"/>
                    </a:cubicBezTo>
                    <a:cubicBezTo>
                      <a:pt x="50" y="1865"/>
                      <a:pt x="151" y="1940"/>
                      <a:pt x="251" y="1940"/>
                    </a:cubicBezTo>
                    <a:cubicBezTo>
                      <a:pt x="378" y="1947"/>
                      <a:pt x="520" y="1950"/>
                      <a:pt x="671" y="1950"/>
                    </a:cubicBezTo>
                    <a:cubicBezTo>
                      <a:pt x="1081" y="1950"/>
                      <a:pt x="1551" y="1927"/>
                      <a:pt x="1955" y="1890"/>
                    </a:cubicBezTo>
                    <a:cubicBezTo>
                      <a:pt x="2055" y="1890"/>
                      <a:pt x="2156" y="1790"/>
                      <a:pt x="2156" y="1665"/>
                    </a:cubicBezTo>
                    <a:cubicBezTo>
                      <a:pt x="2181" y="1138"/>
                      <a:pt x="2206" y="612"/>
                      <a:pt x="2156" y="211"/>
                    </a:cubicBezTo>
                    <a:cubicBezTo>
                      <a:pt x="2131" y="86"/>
                      <a:pt x="2030" y="10"/>
                      <a:pt x="1930" y="10"/>
                    </a:cubicBezTo>
                    <a:cubicBezTo>
                      <a:pt x="1782" y="4"/>
                      <a:pt x="1627" y="1"/>
                      <a:pt x="147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9" name="Google Shape;969;p38"/>
          <p:cNvSpPr txBox="1"/>
          <p:nvPr>
            <p:ph type="ctrTitle"/>
          </p:nvPr>
        </p:nvSpPr>
        <p:spPr>
          <a:xfrm>
            <a:off x="713250" y="323824"/>
            <a:ext cx="7717500" cy="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some Constraints?</a:t>
            </a:r>
            <a:endParaRPr/>
          </a:p>
        </p:txBody>
      </p:sp>
      <p:sp>
        <p:nvSpPr>
          <p:cNvPr id="970" name="Google Shape;970;p38"/>
          <p:cNvSpPr/>
          <p:nvPr/>
        </p:nvSpPr>
        <p:spPr>
          <a:xfrm flipH="1">
            <a:off x="678624" y="1429394"/>
            <a:ext cx="1041495" cy="902638"/>
          </a:xfrm>
          <a:custGeom>
            <a:rect b="b" l="l" r="r" t="t"/>
            <a:pathLst>
              <a:path extrusionOk="0" h="16897" w="19500">
                <a:moveTo>
                  <a:pt x="7330" y="1"/>
                </a:moveTo>
                <a:cubicBezTo>
                  <a:pt x="7201" y="1"/>
                  <a:pt x="7072" y="10"/>
                  <a:pt x="6943" y="29"/>
                </a:cubicBezTo>
                <a:cubicBezTo>
                  <a:pt x="6091" y="154"/>
                  <a:pt x="5339" y="605"/>
                  <a:pt x="4888" y="1332"/>
                </a:cubicBezTo>
                <a:cubicBezTo>
                  <a:pt x="4638" y="1271"/>
                  <a:pt x="4380" y="1241"/>
                  <a:pt x="4121" y="1241"/>
                </a:cubicBezTo>
                <a:cubicBezTo>
                  <a:pt x="3319" y="1241"/>
                  <a:pt x="2512" y="1528"/>
                  <a:pt x="1906" y="2059"/>
                </a:cubicBezTo>
                <a:cubicBezTo>
                  <a:pt x="1104" y="2786"/>
                  <a:pt x="678" y="3989"/>
                  <a:pt x="828" y="5042"/>
                </a:cubicBezTo>
                <a:cubicBezTo>
                  <a:pt x="1" y="6646"/>
                  <a:pt x="176" y="8701"/>
                  <a:pt x="1229" y="10154"/>
                </a:cubicBezTo>
                <a:cubicBezTo>
                  <a:pt x="2137" y="11408"/>
                  <a:pt x="3697" y="12196"/>
                  <a:pt x="5251" y="12196"/>
                </a:cubicBezTo>
                <a:cubicBezTo>
                  <a:pt x="5499" y="12196"/>
                  <a:pt x="5746" y="12176"/>
                  <a:pt x="5991" y="12134"/>
                </a:cubicBezTo>
                <a:cubicBezTo>
                  <a:pt x="6467" y="12811"/>
                  <a:pt x="7219" y="13287"/>
                  <a:pt x="8046" y="13412"/>
                </a:cubicBezTo>
                <a:cubicBezTo>
                  <a:pt x="8222" y="13445"/>
                  <a:pt x="8399" y="13462"/>
                  <a:pt x="8576" y="13462"/>
                </a:cubicBezTo>
                <a:cubicBezTo>
                  <a:pt x="9204" y="13462"/>
                  <a:pt x="9824" y="13258"/>
                  <a:pt x="10352" y="12886"/>
                </a:cubicBezTo>
                <a:cubicBezTo>
                  <a:pt x="11705" y="13889"/>
                  <a:pt x="12783" y="15217"/>
                  <a:pt x="13485" y="16746"/>
                </a:cubicBezTo>
                <a:cubicBezTo>
                  <a:pt x="13685" y="16796"/>
                  <a:pt x="13911" y="16821"/>
                  <a:pt x="14111" y="16896"/>
                </a:cubicBezTo>
                <a:cubicBezTo>
                  <a:pt x="14362" y="16144"/>
                  <a:pt x="14362" y="15342"/>
                  <a:pt x="14136" y="14590"/>
                </a:cubicBezTo>
                <a:cubicBezTo>
                  <a:pt x="14813" y="14440"/>
                  <a:pt x="15364" y="13788"/>
                  <a:pt x="15465" y="13112"/>
                </a:cubicBezTo>
                <a:cubicBezTo>
                  <a:pt x="15572" y="13134"/>
                  <a:pt x="15681" y="13145"/>
                  <a:pt x="15791" y="13145"/>
                </a:cubicBezTo>
                <a:cubicBezTo>
                  <a:pt x="16169" y="13145"/>
                  <a:pt x="16546" y="13013"/>
                  <a:pt x="16818" y="12761"/>
                </a:cubicBezTo>
                <a:cubicBezTo>
                  <a:pt x="17169" y="12435"/>
                  <a:pt x="17344" y="11984"/>
                  <a:pt x="17294" y="11508"/>
                </a:cubicBezTo>
                <a:cubicBezTo>
                  <a:pt x="18222" y="11232"/>
                  <a:pt x="18973" y="10430"/>
                  <a:pt x="19249" y="9503"/>
                </a:cubicBezTo>
                <a:cubicBezTo>
                  <a:pt x="19500" y="8550"/>
                  <a:pt x="19224" y="7448"/>
                  <a:pt x="18572" y="6746"/>
                </a:cubicBezTo>
                <a:cubicBezTo>
                  <a:pt x="18948" y="5844"/>
                  <a:pt x="18798" y="4791"/>
                  <a:pt x="18247" y="4014"/>
                </a:cubicBezTo>
                <a:cubicBezTo>
                  <a:pt x="17712" y="3293"/>
                  <a:pt x="16767" y="2853"/>
                  <a:pt x="15873" y="2853"/>
                </a:cubicBezTo>
                <a:cubicBezTo>
                  <a:pt x="15804" y="2853"/>
                  <a:pt x="15734" y="2856"/>
                  <a:pt x="15665" y="2861"/>
                </a:cubicBezTo>
                <a:cubicBezTo>
                  <a:pt x="15465" y="1934"/>
                  <a:pt x="14813" y="1107"/>
                  <a:pt x="13936" y="706"/>
                </a:cubicBezTo>
                <a:cubicBezTo>
                  <a:pt x="13547" y="523"/>
                  <a:pt x="13122" y="434"/>
                  <a:pt x="12694" y="434"/>
                </a:cubicBezTo>
                <a:cubicBezTo>
                  <a:pt x="12183" y="434"/>
                  <a:pt x="11667" y="560"/>
                  <a:pt x="11204" y="806"/>
                </a:cubicBezTo>
                <a:cubicBezTo>
                  <a:pt x="10953" y="580"/>
                  <a:pt x="10627" y="455"/>
                  <a:pt x="10277" y="455"/>
                </a:cubicBezTo>
                <a:cubicBezTo>
                  <a:pt x="10249" y="453"/>
                  <a:pt x="10221" y="452"/>
                  <a:pt x="10193" y="452"/>
                </a:cubicBezTo>
                <a:cubicBezTo>
                  <a:pt x="9888" y="452"/>
                  <a:pt x="9552" y="574"/>
                  <a:pt x="9299" y="781"/>
                </a:cubicBezTo>
                <a:cubicBezTo>
                  <a:pt x="8767" y="291"/>
                  <a:pt x="8055" y="1"/>
                  <a:pt x="7330" y="1"/>
                </a:cubicBezTo>
                <a:close/>
              </a:path>
            </a:pathLst>
          </a:custGeom>
          <a:solidFill>
            <a:srgbClr val="E33271">
              <a:alpha val="33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8"/>
          <p:cNvSpPr txBox="1"/>
          <p:nvPr/>
        </p:nvSpPr>
        <p:spPr>
          <a:xfrm>
            <a:off x="4443113" y="1192175"/>
            <a:ext cx="15825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Poppins Medium"/>
                <a:ea typeface="Poppins Medium"/>
                <a:cs typeface="Poppins Medium"/>
                <a:sym typeface="Poppins Medium"/>
              </a:rPr>
              <a:t>Lack of Awareness</a:t>
            </a:r>
            <a:endParaRPr b="1" sz="1900">
              <a:solidFill>
                <a:schemeClr val="dk1"/>
              </a:solidFill>
              <a:latin typeface="Poppins Medium"/>
              <a:ea typeface="Poppins Medium"/>
              <a:cs typeface="Poppins Medium"/>
              <a:sym typeface="Poppins Medium"/>
            </a:endParaRPr>
          </a:p>
        </p:txBody>
      </p:sp>
      <p:sp>
        <p:nvSpPr>
          <p:cNvPr id="972" name="Google Shape;972;p38"/>
          <p:cNvSpPr txBox="1"/>
          <p:nvPr/>
        </p:nvSpPr>
        <p:spPr>
          <a:xfrm>
            <a:off x="6063625" y="1192175"/>
            <a:ext cx="2977500" cy="77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a:solidFill>
                  <a:schemeClr val="dk1"/>
                </a:solidFill>
                <a:latin typeface="Amiko"/>
                <a:ea typeface="Amiko"/>
                <a:cs typeface="Amiko"/>
                <a:sym typeface="Amiko"/>
              </a:rPr>
              <a:t>Many individuals may be hesitant to seek help. This may be due to many factors.</a:t>
            </a:r>
            <a:endParaRPr b="1">
              <a:solidFill>
                <a:schemeClr val="dk1"/>
              </a:solidFill>
              <a:latin typeface="Amiko"/>
              <a:ea typeface="Amiko"/>
              <a:cs typeface="Amiko"/>
              <a:sym typeface="Amiko"/>
            </a:endParaRPr>
          </a:p>
        </p:txBody>
      </p:sp>
      <p:sp>
        <p:nvSpPr>
          <p:cNvPr id="973" name="Google Shape;973;p38"/>
          <p:cNvSpPr txBox="1"/>
          <p:nvPr/>
        </p:nvSpPr>
        <p:spPr>
          <a:xfrm>
            <a:off x="6086725" y="2003975"/>
            <a:ext cx="2931300" cy="7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Amiko"/>
                <a:ea typeface="Amiko"/>
                <a:cs typeface="Amiko"/>
                <a:sym typeface="Amiko"/>
              </a:rPr>
              <a:t>Educational facilities may face limitations due to lack of funding, personnel, or time.</a:t>
            </a:r>
            <a:endParaRPr b="1">
              <a:solidFill>
                <a:schemeClr val="dk1"/>
              </a:solidFill>
              <a:latin typeface="Amiko"/>
              <a:ea typeface="Amiko"/>
              <a:cs typeface="Amiko"/>
              <a:sym typeface="Amiko"/>
            </a:endParaRPr>
          </a:p>
        </p:txBody>
      </p:sp>
      <p:sp>
        <p:nvSpPr>
          <p:cNvPr id="974" name="Google Shape;974;p38"/>
          <p:cNvSpPr txBox="1"/>
          <p:nvPr/>
        </p:nvSpPr>
        <p:spPr>
          <a:xfrm>
            <a:off x="4452825" y="2003975"/>
            <a:ext cx="15825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latin typeface="Poppins Medium"/>
                <a:ea typeface="Poppins Medium"/>
                <a:cs typeface="Poppins Medium"/>
                <a:sym typeface="Poppins Medium"/>
              </a:rPr>
              <a:t>Resource limitations</a:t>
            </a:r>
            <a:endParaRPr b="1" sz="1600">
              <a:solidFill>
                <a:schemeClr val="dk1"/>
              </a:solidFill>
              <a:latin typeface="Poppins Medium"/>
              <a:ea typeface="Poppins Medium"/>
              <a:cs typeface="Poppins Medium"/>
              <a:sym typeface="Poppins Medium"/>
            </a:endParaRPr>
          </a:p>
        </p:txBody>
      </p:sp>
      <p:sp>
        <p:nvSpPr>
          <p:cNvPr id="975" name="Google Shape;975;p38"/>
          <p:cNvSpPr txBox="1"/>
          <p:nvPr/>
        </p:nvSpPr>
        <p:spPr>
          <a:xfrm>
            <a:off x="6063625" y="2889300"/>
            <a:ext cx="3236700" cy="7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Amiko"/>
                <a:ea typeface="Amiko"/>
                <a:cs typeface="Amiko"/>
                <a:sym typeface="Amiko"/>
              </a:rPr>
              <a:t>Many students in college/university spend time clubbing. This promotes bad drinking habits.</a:t>
            </a:r>
            <a:endParaRPr b="1" sz="1300">
              <a:solidFill>
                <a:schemeClr val="dk1"/>
              </a:solidFill>
              <a:latin typeface="Amiko"/>
              <a:ea typeface="Amiko"/>
              <a:cs typeface="Amiko"/>
              <a:sym typeface="Amiko"/>
            </a:endParaRPr>
          </a:p>
        </p:txBody>
      </p:sp>
      <p:sp>
        <p:nvSpPr>
          <p:cNvPr id="976" name="Google Shape;976;p38"/>
          <p:cNvSpPr txBox="1"/>
          <p:nvPr/>
        </p:nvSpPr>
        <p:spPr>
          <a:xfrm>
            <a:off x="4542013" y="2889300"/>
            <a:ext cx="15216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Poppins Medium"/>
                <a:ea typeface="Poppins Medium"/>
                <a:cs typeface="Poppins Medium"/>
                <a:sym typeface="Poppins Medium"/>
              </a:rPr>
              <a:t>College/ University Culture</a:t>
            </a:r>
            <a:endParaRPr b="1" sz="1500">
              <a:solidFill>
                <a:schemeClr val="dk1"/>
              </a:solidFill>
              <a:latin typeface="Poppins Medium"/>
              <a:ea typeface="Poppins Medium"/>
              <a:cs typeface="Poppins Medium"/>
              <a:sym typeface="Poppins Medium"/>
            </a:endParaRPr>
          </a:p>
        </p:txBody>
      </p:sp>
      <p:sp>
        <p:nvSpPr>
          <p:cNvPr id="977" name="Google Shape;977;p38"/>
          <p:cNvSpPr/>
          <p:nvPr/>
        </p:nvSpPr>
        <p:spPr>
          <a:xfrm>
            <a:off x="1225886" y="3134883"/>
            <a:ext cx="621527" cy="634378"/>
          </a:xfrm>
          <a:custGeom>
            <a:rect b="b" l="l" r="r" t="t"/>
            <a:pathLst>
              <a:path extrusionOk="0" h="3110" w="3047">
                <a:moveTo>
                  <a:pt x="486" y="0"/>
                </a:moveTo>
                <a:cubicBezTo>
                  <a:pt x="472" y="0"/>
                  <a:pt x="459" y="3"/>
                  <a:pt x="447" y="7"/>
                </a:cubicBezTo>
                <a:cubicBezTo>
                  <a:pt x="371" y="46"/>
                  <a:pt x="311" y="193"/>
                  <a:pt x="355" y="264"/>
                </a:cubicBezTo>
                <a:cubicBezTo>
                  <a:pt x="252" y="242"/>
                  <a:pt x="227" y="197"/>
                  <a:pt x="194" y="197"/>
                </a:cubicBezTo>
                <a:cubicBezTo>
                  <a:pt x="185" y="197"/>
                  <a:pt x="176" y="201"/>
                  <a:pt x="164" y="209"/>
                </a:cubicBezTo>
                <a:cubicBezTo>
                  <a:pt x="93" y="258"/>
                  <a:pt x="39" y="427"/>
                  <a:pt x="39" y="427"/>
                </a:cubicBezTo>
                <a:cubicBezTo>
                  <a:pt x="110" y="438"/>
                  <a:pt x="175" y="487"/>
                  <a:pt x="208" y="552"/>
                </a:cubicBezTo>
                <a:cubicBezTo>
                  <a:pt x="262" y="667"/>
                  <a:pt x="289" y="645"/>
                  <a:pt x="273" y="765"/>
                </a:cubicBezTo>
                <a:cubicBezTo>
                  <a:pt x="153" y="781"/>
                  <a:pt x="120" y="759"/>
                  <a:pt x="1" y="825"/>
                </a:cubicBezTo>
                <a:cubicBezTo>
                  <a:pt x="55" y="1114"/>
                  <a:pt x="153" y="1391"/>
                  <a:pt x="289" y="1648"/>
                </a:cubicBezTo>
                <a:lnTo>
                  <a:pt x="295" y="1735"/>
                </a:lnTo>
                <a:cubicBezTo>
                  <a:pt x="251" y="2323"/>
                  <a:pt x="704" y="2884"/>
                  <a:pt x="1270" y="3053"/>
                </a:cubicBezTo>
                <a:cubicBezTo>
                  <a:pt x="1405" y="3093"/>
                  <a:pt x="1543" y="3110"/>
                  <a:pt x="1682" y="3110"/>
                </a:cubicBezTo>
                <a:cubicBezTo>
                  <a:pt x="2038" y="3110"/>
                  <a:pt x="2402" y="3001"/>
                  <a:pt x="2747" y="2895"/>
                </a:cubicBezTo>
                <a:cubicBezTo>
                  <a:pt x="2807" y="2879"/>
                  <a:pt x="2970" y="2803"/>
                  <a:pt x="2987" y="2743"/>
                </a:cubicBezTo>
                <a:cubicBezTo>
                  <a:pt x="3047" y="2541"/>
                  <a:pt x="2916" y="2443"/>
                  <a:pt x="2910" y="2389"/>
                </a:cubicBezTo>
                <a:cubicBezTo>
                  <a:pt x="2790" y="1773"/>
                  <a:pt x="2496" y="1375"/>
                  <a:pt x="1940" y="1092"/>
                </a:cubicBezTo>
                <a:cubicBezTo>
                  <a:pt x="1739" y="983"/>
                  <a:pt x="1570" y="917"/>
                  <a:pt x="1570" y="917"/>
                </a:cubicBezTo>
                <a:cubicBezTo>
                  <a:pt x="1592" y="857"/>
                  <a:pt x="1575" y="792"/>
                  <a:pt x="1537" y="743"/>
                </a:cubicBezTo>
                <a:cubicBezTo>
                  <a:pt x="1526" y="667"/>
                  <a:pt x="1570" y="541"/>
                  <a:pt x="1537" y="438"/>
                </a:cubicBezTo>
                <a:cubicBezTo>
                  <a:pt x="1474" y="264"/>
                  <a:pt x="1384" y="228"/>
                  <a:pt x="1319" y="228"/>
                </a:cubicBezTo>
                <a:cubicBezTo>
                  <a:pt x="1271" y="228"/>
                  <a:pt x="1238" y="247"/>
                  <a:pt x="1238" y="247"/>
                </a:cubicBezTo>
                <a:cubicBezTo>
                  <a:pt x="1238" y="247"/>
                  <a:pt x="1020" y="101"/>
                  <a:pt x="843" y="101"/>
                </a:cubicBezTo>
                <a:cubicBezTo>
                  <a:pt x="796" y="101"/>
                  <a:pt x="751" y="112"/>
                  <a:pt x="714" y="138"/>
                </a:cubicBezTo>
                <a:cubicBezTo>
                  <a:pt x="691" y="73"/>
                  <a:pt x="569" y="0"/>
                  <a:pt x="486" y="0"/>
                </a:cubicBezTo>
                <a:close/>
              </a:path>
            </a:pathLst>
          </a:custGeom>
          <a:solidFill>
            <a:srgbClr val="E33271">
              <a:alpha val="334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8"/>
          <p:cNvSpPr txBox="1"/>
          <p:nvPr/>
        </p:nvSpPr>
        <p:spPr>
          <a:xfrm>
            <a:off x="3496413" y="1175000"/>
            <a:ext cx="9087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Poppins ExtraBold"/>
                <a:ea typeface="Poppins ExtraBold"/>
                <a:cs typeface="Poppins ExtraBold"/>
                <a:sym typeface="Poppins ExtraBold"/>
              </a:rPr>
              <a:t>01</a:t>
            </a:r>
            <a:endParaRPr sz="4000">
              <a:solidFill>
                <a:schemeClr val="dk1"/>
              </a:solidFill>
              <a:latin typeface="Poppins ExtraBold"/>
              <a:ea typeface="Poppins ExtraBold"/>
              <a:cs typeface="Poppins ExtraBold"/>
              <a:sym typeface="Poppins ExtraBold"/>
            </a:endParaRPr>
          </a:p>
        </p:txBody>
      </p:sp>
      <p:sp>
        <p:nvSpPr>
          <p:cNvPr id="979" name="Google Shape;979;p38"/>
          <p:cNvSpPr txBox="1"/>
          <p:nvPr/>
        </p:nvSpPr>
        <p:spPr>
          <a:xfrm>
            <a:off x="3515825" y="2003975"/>
            <a:ext cx="9087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Poppins ExtraBold"/>
                <a:ea typeface="Poppins ExtraBold"/>
                <a:cs typeface="Poppins ExtraBold"/>
                <a:sym typeface="Poppins ExtraBold"/>
              </a:rPr>
              <a:t>02</a:t>
            </a:r>
            <a:endParaRPr sz="4000">
              <a:solidFill>
                <a:schemeClr val="dk1"/>
              </a:solidFill>
              <a:latin typeface="Poppins ExtraBold"/>
              <a:ea typeface="Poppins ExtraBold"/>
              <a:cs typeface="Poppins ExtraBold"/>
              <a:sym typeface="Poppins ExtraBold"/>
            </a:endParaRPr>
          </a:p>
        </p:txBody>
      </p:sp>
      <p:sp>
        <p:nvSpPr>
          <p:cNvPr id="980" name="Google Shape;980;p38"/>
          <p:cNvSpPr txBox="1"/>
          <p:nvPr/>
        </p:nvSpPr>
        <p:spPr>
          <a:xfrm>
            <a:off x="3559300" y="2889300"/>
            <a:ext cx="9087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Poppins ExtraBold"/>
                <a:ea typeface="Poppins ExtraBold"/>
                <a:cs typeface="Poppins ExtraBold"/>
                <a:sym typeface="Poppins ExtraBold"/>
              </a:rPr>
              <a:t>03</a:t>
            </a:r>
            <a:endParaRPr sz="4000">
              <a:solidFill>
                <a:schemeClr val="dk1"/>
              </a:solidFill>
              <a:latin typeface="Poppins ExtraBold"/>
              <a:ea typeface="Poppins ExtraBold"/>
              <a:cs typeface="Poppins ExtraBold"/>
              <a:sym typeface="Poppins ExtraBold"/>
            </a:endParaRPr>
          </a:p>
        </p:txBody>
      </p:sp>
      <p:sp>
        <p:nvSpPr>
          <p:cNvPr id="981" name="Google Shape;981;p38"/>
          <p:cNvSpPr txBox="1"/>
          <p:nvPr/>
        </p:nvSpPr>
        <p:spPr>
          <a:xfrm>
            <a:off x="1216300" y="1353200"/>
            <a:ext cx="621600" cy="42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oppins ExtraBold"/>
                <a:ea typeface="Poppins ExtraBold"/>
                <a:cs typeface="Poppins ExtraBold"/>
                <a:sym typeface="Poppins ExtraBold"/>
              </a:rPr>
              <a:t>01</a:t>
            </a:r>
            <a:endParaRPr sz="2500">
              <a:solidFill>
                <a:schemeClr val="dk1"/>
              </a:solidFill>
              <a:latin typeface="Poppins ExtraBold"/>
              <a:ea typeface="Poppins ExtraBold"/>
              <a:cs typeface="Poppins ExtraBold"/>
              <a:sym typeface="Poppins ExtraBold"/>
            </a:endParaRPr>
          </a:p>
        </p:txBody>
      </p:sp>
      <p:sp>
        <p:nvSpPr>
          <p:cNvPr id="982" name="Google Shape;982;p38"/>
          <p:cNvSpPr txBox="1"/>
          <p:nvPr/>
        </p:nvSpPr>
        <p:spPr>
          <a:xfrm>
            <a:off x="710837" y="1968575"/>
            <a:ext cx="621600" cy="42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oppins ExtraBold"/>
                <a:ea typeface="Poppins ExtraBold"/>
                <a:cs typeface="Poppins ExtraBold"/>
                <a:sym typeface="Poppins ExtraBold"/>
              </a:rPr>
              <a:t>02</a:t>
            </a:r>
            <a:endParaRPr sz="2500">
              <a:solidFill>
                <a:schemeClr val="dk1"/>
              </a:solidFill>
              <a:latin typeface="Poppins ExtraBold"/>
              <a:ea typeface="Poppins ExtraBold"/>
              <a:cs typeface="Poppins ExtraBold"/>
              <a:sym typeface="Poppins ExtraBold"/>
            </a:endParaRPr>
          </a:p>
        </p:txBody>
      </p:sp>
      <p:sp>
        <p:nvSpPr>
          <p:cNvPr id="983" name="Google Shape;983;p38"/>
          <p:cNvSpPr txBox="1"/>
          <p:nvPr/>
        </p:nvSpPr>
        <p:spPr>
          <a:xfrm>
            <a:off x="974611" y="3461300"/>
            <a:ext cx="621600" cy="42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oppins ExtraBold"/>
                <a:ea typeface="Poppins ExtraBold"/>
                <a:cs typeface="Poppins ExtraBold"/>
                <a:sym typeface="Poppins ExtraBold"/>
              </a:rPr>
              <a:t>03</a:t>
            </a:r>
            <a:endParaRPr sz="2500">
              <a:solidFill>
                <a:schemeClr val="dk1"/>
              </a:solidFill>
              <a:latin typeface="Poppins ExtraBold"/>
              <a:ea typeface="Poppins ExtraBold"/>
              <a:cs typeface="Poppins ExtraBold"/>
              <a:sym typeface="Poppins ExtraBold"/>
            </a:endParaRPr>
          </a:p>
        </p:txBody>
      </p:sp>
      <p:sp>
        <p:nvSpPr>
          <p:cNvPr id="984" name="Google Shape;984;p38"/>
          <p:cNvSpPr txBox="1"/>
          <p:nvPr/>
        </p:nvSpPr>
        <p:spPr>
          <a:xfrm>
            <a:off x="2755161" y="2540600"/>
            <a:ext cx="621600" cy="420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latin typeface="Poppins ExtraBold"/>
                <a:ea typeface="Poppins ExtraBold"/>
                <a:cs typeface="Poppins ExtraBold"/>
                <a:sym typeface="Poppins ExtraBold"/>
              </a:rPr>
              <a:t>04</a:t>
            </a:r>
            <a:endParaRPr sz="2500">
              <a:solidFill>
                <a:schemeClr val="dk1"/>
              </a:solidFill>
              <a:latin typeface="Poppins ExtraBold"/>
              <a:ea typeface="Poppins ExtraBold"/>
              <a:cs typeface="Poppins ExtraBold"/>
              <a:sym typeface="Poppins ExtraBold"/>
            </a:endParaRPr>
          </a:p>
        </p:txBody>
      </p:sp>
      <p:sp>
        <p:nvSpPr>
          <p:cNvPr id="985" name="Google Shape;985;p38"/>
          <p:cNvSpPr txBox="1"/>
          <p:nvPr/>
        </p:nvSpPr>
        <p:spPr>
          <a:xfrm>
            <a:off x="3559300" y="3774625"/>
            <a:ext cx="9087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4000">
                <a:solidFill>
                  <a:schemeClr val="dk1"/>
                </a:solidFill>
                <a:latin typeface="Poppins ExtraBold"/>
                <a:ea typeface="Poppins ExtraBold"/>
                <a:cs typeface="Poppins ExtraBold"/>
                <a:sym typeface="Poppins ExtraBold"/>
              </a:rPr>
              <a:t>04</a:t>
            </a:r>
            <a:endParaRPr sz="4000">
              <a:solidFill>
                <a:schemeClr val="dk1"/>
              </a:solidFill>
              <a:latin typeface="Poppins ExtraBold"/>
              <a:ea typeface="Poppins ExtraBold"/>
              <a:cs typeface="Poppins ExtraBold"/>
              <a:sym typeface="Poppins ExtraBold"/>
            </a:endParaRPr>
          </a:p>
        </p:txBody>
      </p:sp>
      <p:sp>
        <p:nvSpPr>
          <p:cNvPr id="986" name="Google Shape;986;p38"/>
          <p:cNvSpPr txBox="1"/>
          <p:nvPr/>
        </p:nvSpPr>
        <p:spPr>
          <a:xfrm>
            <a:off x="4542013" y="3774625"/>
            <a:ext cx="1521600" cy="7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latin typeface="Poppins Medium"/>
                <a:ea typeface="Poppins Medium"/>
                <a:cs typeface="Poppins Medium"/>
                <a:sym typeface="Poppins Medium"/>
              </a:rPr>
              <a:t>Legal/ Ethical Considerations</a:t>
            </a:r>
            <a:endParaRPr b="1" sz="1300">
              <a:solidFill>
                <a:schemeClr val="dk1"/>
              </a:solidFill>
              <a:latin typeface="Poppins Medium"/>
              <a:ea typeface="Poppins Medium"/>
              <a:cs typeface="Poppins Medium"/>
              <a:sym typeface="Poppins Medium"/>
            </a:endParaRPr>
          </a:p>
        </p:txBody>
      </p:sp>
      <p:sp>
        <p:nvSpPr>
          <p:cNvPr id="987" name="Google Shape;987;p38"/>
          <p:cNvSpPr txBox="1"/>
          <p:nvPr/>
        </p:nvSpPr>
        <p:spPr>
          <a:xfrm>
            <a:off x="6063625" y="3774625"/>
            <a:ext cx="3236700" cy="77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latin typeface="Amiko"/>
                <a:ea typeface="Amiko"/>
                <a:cs typeface="Amiko"/>
                <a:sym typeface="Amiko"/>
              </a:rPr>
              <a:t>Ensure that </a:t>
            </a:r>
            <a:r>
              <a:rPr b="1" lang="en" sz="1300">
                <a:solidFill>
                  <a:schemeClr val="dk1"/>
                </a:solidFill>
                <a:latin typeface="Amiko"/>
                <a:ea typeface="Amiko"/>
                <a:cs typeface="Amiko"/>
                <a:sym typeface="Amiko"/>
              </a:rPr>
              <a:t>intervention</a:t>
            </a:r>
            <a:r>
              <a:rPr b="1" lang="en" sz="1300">
                <a:solidFill>
                  <a:schemeClr val="dk1"/>
                </a:solidFill>
                <a:latin typeface="Amiko"/>
                <a:ea typeface="Amiko"/>
                <a:cs typeface="Amiko"/>
                <a:sym typeface="Amiko"/>
              </a:rPr>
              <a:t> methods adhere to legal and ethical standards, respecting privacy and cultural backgrounds.</a:t>
            </a:r>
            <a:endParaRPr b="1" sz="1300">
              <a:solidFill>
                <a:schemeClr val="dk1"/>
              </a:solidFill>
              <a:latin typeface="Amiko"/>
              <a:ea typeface="Amiko"/>
              <a:cs typeface="Amiko"/>
              <a:sym typeface="Amik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39"/>
          <p:cNvSpPr txBox="1"/>
          <p:nvPr>
            <p:ph type="ctrTitle"/>
          </p:nvPr>
        </p:nvSpPr>
        <p:spPr>
          <a:xfrm>
            <a:off x="713250" y="323824"/>
            <a:ext cx="7717500" cy="77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Research, brainstorming, ideation methods, &amp; tools used</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grpSp>
        <p:nvGrpSpPr>
          <p:cNvPr id="993" name="Google Shape;993;p39"/>
          <p:cNvGrpSpPr/>
          <p:nvPr/>
        </p:nvGrpSpPr>
        <p:grpSpPr>
          <a:xfrm>
            <a:off x="-4" y="1584859"/>
            <a:ext cx="3214733" cy="5292645"/>
            <a:chOff x="713250" y="1375950"/>
            <a:chExt cx="2580250" cy="4248050"/>
          </a:xfrm>
        </p:grpSpPr>
        <p:sp>
          <p:nvSpPr>
            <p:cNvPr id="994" name="Google Shape;994;p39"/>
            <p:cNvSpPr/>
            <p:nvPr/>
          </p:nvSpPr>
          <p:spPr>
            <a:xfrm>
              <a:off x="2013400" y="3029775"/>
              <a:ext cx="992500" cy="2457425"/>
            </a:xfrm>
            <a:custGeom>
              <a:rect b="b" l="l" r="r" t="t"/>
              <a:pathLst>
                <a:path extrusionOk="0" h="98297" w="39700">
                  <a:moveTo>
                    <a:pt x="14111" y="5790"/>
                  </a:moveTo>
                  <a:lnTo>
                    <a:pt x="39349" y="95038"/>
                  </a:lnTo>
                  <a:cubicBezTo>
                    <a:pt x="39700" y="96291"/>
                    <a:pt x="38973" y="97620"/>
                    <a:pt x="37695" y="97971"/>
                  </a:cubicBezTo>
                  <a:cubicBezTo>
                    <a:pt x="36517" y="98297"/>
                    <a:pt x="35289" y="97670"/>
                    <a:pt x="34837" y="96542"/>
                  </a:cubicBezTo>
                  <a:lnTo>
                    <a:pt x="1329" y="10050"/>
                  </a:lnTo>
                  <a:cubicBezTo>
                    <a:pt x="0" y="6592"/>
                    <a:pt x="1704" y="2682"/>
                    <a:pt x="5188" y="1354"/>
                  </a:cubicBezTo>
                  <a:cubicBezTo>
                    <a:pt x="8647" y="0"/>
                    <a:pt x="12557" y="1730"/>
                    <a:pt x="13910" y="5188"/>
                  </a:cubicBezTo>
                  <a:cubicBezTo>
                    <a:pt x="13985" y="5389"/>
                    <a:pt x="14035" y="5589"/>
                    <a:pt x="14111" y="5790"/>
                  </a:cubicBezTo>
                  <a:cubicBezTo>
                    <a:pt x="14111" y="5790"/>
                    <a:pt x="14035" y="5589"/>
                    <a:pt x="14111" y="5790"/>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9"/>
            <p:cNvSpPr/>
            <p:nvPr/>
          </p:nvSpPr>
          <p:spPr>
            <a:xfrm>
              <a:off x="2840475" y="5301300"/>
              <a:ext cx="453025" cy="246050"/>
            </a:xfrm>
            <a:custGeom>
              <a:rect b="b" l="l" r="r" t="t"/>
              <a:pathLst>
                <a:path extrusionOk="0" h="9842" w="18121">
                  <a:moveTo>
                    <a:pt x="15069" y="1"/>
                  </a:moveTo>
                  <a:cubicBezTo>
                    <a:pt x="14559" y="1"/>
                    <a:pt x="13968" y="109"/>
                    <a:pt x="13283" y="368"/>
                  </a:cubicBezTo>
                  <a:cubicBezTo>
                    <a:pt x="9787" y="1706"/>
                    <a:pt x="6886" y="1799"/>
                    <a:pt x="6147" y="1799"/>
                  </a:cubicBezTo>
                  <a:cubicBezTo>
                    <a:pt x="6028" y="1799"/>
                    <a:pt x="5965" y="1796"/>
                    <a:pt x="5965" y="1796"/>
                  </a:cubicBezTo>
                  <a:cubicBezTo>
                    <a:pt x="3609" y="3300"/>
                    <a:pt x="551" y="4127"/>
                    <a:pt x="551" y="4127"/>
                  </a:cubicBezTo>
                  <a:cubicBezTo>
                    <a:pt x="0" y="7436"/>
                    <a:pt x="1328" y="9842"/>
                    <a:pt x="1328" y="9842"/>
                  </a:cubicBezTo>
                  <a:lnTo>
                    <a:pt x="18120" y="2598"/>
                  </a:lnTo>
                  <a:cubicBezTo>
                    <a:pt x="18120" y="2598"/>
                    <a:pt x="18020" y="2122"/>
                    <a:pt x="17694" y="1546"/>
                  </a:cubicBezTo>
                  <a:cubicBezTo>
                    <a:pt x="17271" y="828"/>
                    <a:pt x="16482" y="1"/>
                    <a:pt x="1506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9"/>
            <p:cNvSpPr/>
            <p:nvPr/>
          </p:nvSpPr>
          <p:spPr>
            <a:xfrm>
              <a:off x="3064150" y="5323650"/>
              <a:ext cx="30100" cy="54600"/>
            </a:xfrm>
            <a:custGeom>
              <a:rect b="b" l="l" r="r" t="t"/>
              <a:pathLst>
                <a:path extrusionOk="0" h="2184" w="1204">
                  <a:moveTo>
                    <a:pt x="828" y="0"/>
                  </a:moveTo>
                  <a:cubicBezTo>
                    <a:pt x="702" y="0"/>
                    <a:pt x="577" y="25"/>
                    <a:pt x="477" y="100"/>
                  </a:cubicBezTo>
                  <a:cubicBezTo>
                    <a:pt x="376" y="176"/>
                    <a:pt x="326" y="276"/>
                    <a:pt x="276" y="376"/>
                  </a:cubicBezTo>
                  <a:cubicBezTo>
                    <a:pt x="101" y="877"/>
                    <a:pt x="0" y="1379"/>
                    <a:pt x="0" y="1855"/>
                  </a:cubicBezTo>
                  <a:cubicBezTo>
                    <a:pt x="0" y="2061"/>
                    <a:pt x="148" y="2184"/>
                    <a:pt x="365" y="2184"/>
                  </a:cubicBezTo>
                  <a:cubicBezTo>
                    <a:pt x="385" y="2184"/>
                    <a:pt x="405" y="2183"/>
                    <a:pt x="427" y="2181"/>
                  </a:cubicBezTo>
                  <a:cubicBezTo>
                    <a:pt x="652" y="2156"/>
                    <a:pt x="853" y="1905"/>
                    <a:pt x="853" y="1704"/>
                  </a:cubicBezTo>
                  <a:cubicBezTo>
                    <a:pt x="853" y="1529"/>
                    <a:pt x="878" y="1379"/>
                    <a:pt x="903" y="1203"/>
                  </a:cubicBezTo>
                  <a:cubicBezTo>
                    <a:pt x="953" y="953"/>
                    <a:pt x="1003" y="702"/>
                    <a:pt x="1103" y="451"/>
                  </a:cubicBezTo>
                  <a:cubicBezTo>
                    <a:pt x="1203" y="226"/>
                    <a:pt x="1028" y="25"/>
                    <a:pt x="82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9"/>
            <p:cNvSpPr/>
            <p:nvPr/>
          </p:nvSpPr>
          <p:spPr>
            <a:xfrm>
              <a:off x="3025300" y="5332875"/>
              <a:ext cx="30100" cy="54775"/>
            </a:xfrm>
            <a:custGeom>
              <a:rect b="b" l="l" r="r" t="t"/>
              <a:pathLst>
                <a:path extrusionOk="0" h="2191" w="1204">
                  <a:moveTo>
                    <a:pt x="761" y="1"/>
                  </a:moveTo>
                  <a:cubicBezTo>
                    <a:pt x="659" y="1"/>
                    <a:pt x="559" y="45"/>
                    <a:pt x="477" y="107"/>
                  </a:cubicBezTo>
                  <a:cubicBezTo>
                    <a:pt x="377" y="183"/>
                    <a:pt x="326" y="283"/>
                    <a:pt x="276" y="383"/>
                  </a:cubicBezTo>
                  <a:cubicBezTo>
                    <a:pt x="101" y="859"/>
                    <a:pt x="1" y="1360"/>
                    <a:pt x="1" y="1862"/>
                  </a:cubicBezTo>
                  <a:cubicBezTo>
                    <a:pt x="1" y="2068"/>
                    <a:pt x="148" y="2191"/>
                    <a:pt x="365" y="2191"/>
                  </a:cubicBezTo>
                  <a:cubicBezTo>
                    <a:pt x="385" y="2191"/>
                    <a:pt x="405" y="2190"/>
                    <a:pt x="427" y="2188"/>
                  </a:cubicBezTo>
                  <a:cubicBezTo>
                    <a:pt x="652" y="2137"/>
                    <a:pt x="853" y="1912"/>
                    <a:pt x="853" y="1686"/>
                  </a:cubicBezTo>
                  <a:cubicBezTo>
                    <a:pt x="853" y="1536"/>
                    <a:pt x="878" y="1360"/>
                    <a:pt x="903" y="1210"/>
                  </a:cubicBezTo>
                  <a:cubicBezTo>
                    <a:pt x="953" y="934"/>
                    <a:pt x="1028" y="684"/>
                    <a:pt x="1103" y="433"/>
                  </a:cubicBezTo>
                  <a:cubicBezTo>
                    <a:pt x="1204" y="208"/>
                    <a:pt x="1028" y="32"/>
                    <a:pt x="828" y="7"/>
                  </a:cubicBezTo>
                  <a:cubicBezTo>
                    <a:pt x="805" y="3"/>
                    <a:pt x="783"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9"/>
            <p:cNvSpPr/>
            <p:nvPr/>
          </p:nvSpPr>
          <p:spPr>
            <a:xfrm>
              <a:off x="2863025" y="5339925"/>
              <a:ext cx="430475" cy="207425"/>
            </a:xfrm>
            <a:custGeom>
              <a:rect b="b" l="l" r="r" t="t"/>
              <a:pathLst>
                <a:path extrusionOk="0" h="8297" w="17219">
                  <a:moveTo>
                    <a:pt x="16792" y="1"/>
                  </a:moveTo>
                  <a:lnTo>
                    <a:pt x="0" y="7269"/>
                  </a:lnTo>
                  <a:cubicBezTo>
                    <a:pt x="226" y="7921"/>
                    <a:pt x="426" y="8297"/>
                    <a:pt x="426" y="8297"/>
                  </a:cubicBezTo>
                  <a:lnTo>
                    <a:pt x="17218" y="1053"/>
                  </a:lnTo>
                  <a:cubicBezTo>
                    <a:pt x="17218" y="1053"/>
                    <a:pt x="17118" y="577"/>
                    <a:pt x="1679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9"/>
            <p:cNvSpPr/>
            <p:nvPr/>
          </p:nvSpPr>
          <p:spPr>
            <a:xfrm>
              <a:off x="1462000" y="3047950"/>
              <a:ext cx="553925" cy="2560175"/>
            </a:xfrm>
            <a:custGeom>
              <a:rect b="b" l="l" r="r" t="t"/>
              <a:pathLst>
                <a:path extrusionOk="0" h="102407" w="22157">
                  <a:moveTo>
                    <a:pt x="21981" y="7243"/>
                  </a:moveTo>
                  <a:lnTo>
                    <a:pt x="20277" y="51203"/>
                  </a:lnTo>
                  <a:lnTo>
                    <a:pt x="20252" y="51629"/>
                  </a:lnTo>
                  <a:cubicBezTo>
                    <a:pt x="20227" y="51905"/>
                    <a:pt x="20176" y="52181"/>
                    <a:pt x="20101" y="52431"/>
                  </a:cubicBezTo>
                  <a:lnTo>
                    <a:pt x="5139" y="99575"/>
                  </a:lnTo>
                  <a:cubicBezTo>
                    <a:pt x="4161" y="102407"/>
                    <a:pt x="1" y="101329"/>
                    <a:pt x="552" y="98346"/>
                  </a:cubicBezTo>
                  <a:lnTo>
                    <a:pt x="11254" y="50050"/>
                  </a:lnTo>
                  <a:lnTo>
                    <a:pt x="11104" y="51279"/>
                  </a:lnTo>
                  <a:lnTo>
                    <a:pt x="8522" y="7369"/>
                  </a:lnTo>
                  <a:cubicBezTo>
                    <a:pt x="8297" y="3659"/>
                    <a:pt x="11129" y="476"/>
                    <a:pt x="14863" y="251"/>
                  </a:cubicBezTo>
                  <a:cubicBezTo>
                    <a:pt x="18798" y="0"/>
                    <a:pt x="22156" y="3308"/>
                    <a:pt x="21981" y="7243"/>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9"/>
            <p:cNvSpPr/>
            <p:nvPr/>
          </p:nvSpPr>
          <p:spPr>
            <a:xfrm>
              <a:off x="1420650" y="5479650"/>
              <a:ext cx="466200" cy="139125"/>
            </a:xfrm>
            <a:custGeom>
              <a:rect b="b" l="l" r="r" t="t"/>
              <a:pathLst>
                <a:path extrusionOk="0" h="5565" w="18648">
                  <a:moveTo>
                    <a:pt x="1805" y="1"/>
                  </a:moveTo>
                  <a:cubicBezTo>
                    <a:pt x="1" y="2833"/>
                    <a:pt x="251" y="5565"/>
                    <a:pt x="251" y="5565"/>
                  </a:cubicBezTo>
                  <a:lnTo>
                    <a:pt x="18547" y="5565"/>
                  </a:lnTo>
                  <a:cubicBezTo>
                    <a:pt x="18547" y="5565"/>
                    <a:pt x="18647" y="5089"/>
                    <a:pt x="18572" y="4437"/>
                  </a:cubicBezTo>
                  <a:cubicBezTo>
                    <a:pt x="18447" y="3309"/>
                    <a:pt x="17745" y="1730"/>
                    <a:pt x="14988" y="1605"/>
                  </a:cubicBezTo>
                  <a:cubicBezTo>
                    <a:pt x="10652" y="1429"/>
                    <a:pt x="7695" y="1"/>
                    <a:pt x="7695" y="1"/>
                  </a:cubicBezTo>
                  <a:cubicBezTo>
                    <a:pt x="6776" y="151"/>
                    <a:pt x="5815" y="201"/>
                    <a:pt x="4943" y="201"/>
                  </a:cubicBezTo>
                  <a:cubicBezTo>
                    <a:pt x="3198" y="201"/>
                    <a:pt x="1805" y="1"/>
                    <a:pt x="180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9"/>
            <p:cNvSpPr/>
            <p:nvPr/>
          </p:nvSpPr>
          <p:spPr>
            <a:xfrm>
              <a:off x="1709500" y="5502600"/>
              <a:ext cx="45775" cy="47750"/>
            </a:xfrm>
            <a:custGeom>
              <a:rect b="b" l="l" r="r" t="t"/>
              <a:pathLst>
                <a:path extrusionOk="0" h="1910" w="1831">
                  <a:moveTo>
                    <a:pt x="1318" y="0"/>
                  </a:moveTo>
                  <a:cubicBezTo>
                    <a:pt x="1286" y="0"/>
                    <a:pt x="1256" y="3"/>
                    <a:pt x="1229" y="10"/>
                  </a:cubicBezTo>
                  <a:cubicBezTo>
                    <a:pt x="1103" y="35"/>
                    <a:pt x="1003" y="110"/>
                    <a:pt x="928" y="186"/>
                  </a:cubicBezTo>
                  <a:cubicBezTo>
                    <a:pt x="552" y="561"/>
                    <a:pt x="276" y="988"/>
                    <a:pt x="76" y="1439"/>
                  </a:cubicBezTo>
                  <a:cubicBezTo>
                    <a:pt x="1" y="1639"/>
                    <a:pt x="101" y="1840"/>
                    <a:pt x="327" y="1890"/>
                  </a:cubicBezTo>
                  <a:cubicBezTo>
                    <a:pt x="367" y="1903"/>
                    <a:pt x="411" y="1910"/>
                    <a:pt x="455" y="1910"/>
                  </a:cubicBezTo>
                  <a:cubicBezTo>
                    <a:pt x="654" y="1910"/>
                    <a:pt x="866" y="1783"/>
                    <a:pt x="928" y="1639"/>
                  </a:cubicBezTo>
                  <a:cubicBezTo>
                    <a:pt x="1003" y="1489"/>
                    <a:pt x="1078" y="1338"/>
                    <a:pt x="1179" y="1188"/>
                  </a:cubicBezTo>
                  <a:cubicBezTo>
                    <a:pt x="1304" y="988"/>
                    <a:pt x="1479" y="762"/>
                    <a:pt x="1655" y="587"/>
                  </a:cubicBezTo>
                  <a:cubicBezTo>
                    <a:pt x="1830" y="411"/>
                    <a:pt x="1755" y="160"/>
                    <a:pt x="1555" y="60"/>
                  </a:cubicBezTo>
                  <a:cubicBezTo>
                    <a:pt x="1500" y="24"/>
                    <a:pt x="1404" y="0"/>
                    <a:pt x="131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9"/>
            <p:cNvSpPr/>
            <p:nvPr/>
          </p:nvSpPr>
          <p:spPr>
            <a:xfrm>
              <a:off x="1670025" y="5495700"/>
              <a:ext cx="45775" cy="47750"/>
            </a:xfrm>
            <a:custGeom>
              <a:rect b="b" l="l" r="r" t="t"/>
              <a:pathLst>
                <a:path extrusionOk="0" h="1910" w="1831">
                  <a:moveTo>
                    <a:pt x="1318" y="1"/>
                  </a:moveTo>
                  <a:cubicBezTo>
                    <a:pt x="1286" y="1"/>
                    <a:pt x="1256" y="4"/>
                    <a:pt x="1229" y="10"/>
                  </a:cubicBezTo>
                  <a:cubicBezTo>
                    <a:pt x="1104" y="35"/>
                    <a:pt x="1003" y="111"/>
                    <a:pt x="928" y="186"/>
                  </a:cubicBezTo>
                  <a:cubicBezTo>
                    <a:pt x="577" y="562"/>
                    <a:pt x="276" y="988"/>
                    <a:pt x="76" y="1439"/>
                  </a:cubicBezTo>
                  <a:cubicBezTo>
                    <a:pt x="1" y="1639"/>
                    <a:pt x="126" y="1840"/>
                    <a:pt x="352" y="1890"/>
                  </a:cubicBezTo>
                  <a:cubicBezTo>
                    <a:pt x="393" y="1904"/>
                    <a:pt x="435" y="1910"/>
                    <a:pt x="478" y="1910"/>
                  </a:cubicBezTo>
                  <a:cubicBezTo>
                    <a:pt x="671" y="1910"/>
                    <a:pt x="871" y="1783"/>
                    <a:pt x="953" y="1639"/>
                  </a:cubicBezTo>
                  <a:cubicBezTo>
                    <a:pt x="1003" y="1489"/>
                    <a:pt x="1078" y="1339"/>
                    <a:pt x="1179" y="1188"/>
                  </a:cubicBezTo>
                  <a:cubicBezTo>
                    <a:pt x="1329" y="963"/>
                    <a:pt x="1479" y="762"/>
                    <a:pt x="1680" y="587"/>
                  </a:cubicBezTo>
                  <a:cubicBezTo>
                    <a:pt x="1830" y="411"/>
                    <a:pt x="1755" y="161"/>
                    <a:pt x="1580" y="61"/>
                  </a:cubicBezTo>
                  <a:cubicBezTo>
                    <a:pt x="1506" y="24"/>
                    <a:pt x="1406" y="1"/>
                    <a:pt x="131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9"/>
            <p:cNvSpPr/>
            <p:nvPr/>
          </p:nvSpPr>
          <p:spPr>
            <a:xfrm>
              <a:off x="1630550" y="5488800"/>
              <a:ext cx="46400" cy="47775"/>
            </a:xfrm>
            <a:custGeom>
              <a:rect b="b" l="l" r="r" t="t"/>
              <a:pathLst>
                <a:path extrusionOk="0" h="1911" w="1856">
                  <a:moveTo>
                    <a:pt x="1329" y="1"/>
                  </a:moveTo>
                  <a:cubicBezTo>
                    <a:pt x="1296" y="1"/>
                    <a:pt x="1262" y="4"/>
                    <a:pt x="1229" y="11"/>
                  </a:cubicBezTo>
                  <a:cubicBezTo>
                    <a:pt x="1104" y="36"/>
                    <a:pt x="1028" y="111"/>
                    <a:pt x="928" y="186"/>
                  </a:cubicBezTo>
                  <a:cubicBezTo>
                    <a:pt x="577" y="562"/>
                    <a:pt x="277" y="988"/>
                    <a:pt x="101" y="1439"/>
                  </a:cubicBezTo>
                  <a:cubicBezTo>
                    <a:pt x="1" y="1640"/>
                    <a:pt x="126" y="1840"/>
                    <a:pt x="352" y="1890"/>
                  </a:cubicBezTo>
                  <a:cubicBezTo>
                    <a:pt x="393" y="1904"/>
                    <a:pt x="436" y="1910"/>
                    <a:pt x="480" y="1910"/>
                  </a:cubicBezTo>
                  <a:cubicBezTo>
                    <a:pt x="679" y="1910"/>
                    <a:pt x="892" y="1783"/>
                    <a:pt x="953" y="1640"/>
                  </a:cubicBezTo>
                  <a:cubicBezTo>
                    <a:pt x="1028" y="1489"/>
                    <a:pt x="1104" y="1339"/>
                    <a:pt x="1179" y="1189"/>
                  </a:cubicBezTo>
                  <a:cubicBezTo>
                    <a:pt x="1329" y="963"/>
                    <a:pt x="1480" y="763"/>
                    <a:pt x="1680" y="562"/>
                  </a:cubicBezTo>
                  <a:cubicBezTo>
                    <a:pt x="1855" y="412"/>
                    <a:pt x="1755" y="161"/>
                    <a:pt x="1580" y="61"/>
                  </a:cubicBezTo>
                  <a:cubicBezTo>
                    <a:pt x="1506" y="24"/>
                    <a:pt x="1420" y="1"/>
                    <a:pt x="13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9"/>
            <p:cNvSpPr/>
            <p:nvPr/>
          </p:nvSpPr>
          <p:spPr>
            <a:xfrm>
              <a:off x="1426018" y="5595775"/>
              <a:ext cx="460550" cy="28225"/>
            </a:xfrm>
            <a:custGeom>
              <a:rect b="b" l="l" r="r" t="t"/>
              <a:pathLst>
                <a:path extrusionOk="0" h="1129" w="18422">
                  <a:moveTo>
                    <a:pt x="50" y="1"/>
                  </a:moveTo>
                  <a:cubicBezTo>
                    <a:pt x="0" y="703"/>
                    <a:pt x="25" y="1129"/>
                    <a:pt x="25" y="1129"/>
                  </a:cubicBezTo>
                  <a:lnTo>
                    <a:pt x="18321" y="1129"/>
                  </a:lnTo>
                  <a:cubicBezTo>
                    <a:pt x="18321" y="1129"/>
                    <a:pt x="18421" y="653"/>
                    <a:pt x="183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9"/>
            <p:cNvSpPr/>
            <p:nvPr/>
          </p:nvSpPr>
          <p:spPr>
            <a:xfrm>
              <a:off x="1533450" y="2783525"/>
              <a:ext cx="539500" cy="2419850"/>
            </a:xfrm>
            <a:custGeom>
              <a:rect b="b" l="l" r="r" t="t"/>
              <a:pathLst>
                <a:path extrusionOk="0" h="96794" w="21580">
                  <a:moveTo>
                    <a:pt x="21579" y="1"/>
                  </a:moveTo>
                  <a:lnTo>
                    <a:pt x="12431" y="2206"/>
                  </a:lnTo>
                  <a:lnTo>
                    <a:pt x="10176" y="6367"/>
                  </a:lnTo>
                  <a:cubicBezTo>
                    <a:pt x="9875" y="6918"/>
                    <a:pt x="9599" y="7494"/>
                    <a:pt x="9298" y="8046"/>
                  </a:cubicBezTo>
                  <a:cubicBezTo>
                    <a:pt x="5489" y="15815"/>
                    <a:pt x="3208" y="19850"/>
                    <a:pt x="3734" y="28497"/>
                  </a:cubicBezTo>
                  <a:lnTo>
                    <a:pt x="5915" y="57946"/>
                  </a:lnTo>
                  <a:lnTo>
                    <a:pt x="0" y="95966"/>
                  </a:lnTo>
                  <a:lnTo>
                    <a:pt x="6842" y="96793"/>
                  </a:lnTo>
                  <a:lnTo>
                    <a:pt x="18371" y="66191"/>
                  </a:lnTo>
                  <a:cubicBezTo>
                    <a:pt x="19424" y="63409"/>
                    <a:pt x="20000" y="60452"/>
                    <a:pt x="20075" y="57444"/>
                  </a:cubicBezTo>
                  <a:lnTo>
                    <a:pt x="215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9"/>
            <p:cNvSpPr/>
            <p:nvPr/>
          </p:nvSpPr>
          <p:spPr>
            <a:xfrm>
              <a:off x="1923800" y="2736525"/>
              <a:ext cx="971825" cy="2313325"/>
            </a:xfrm>
            <a:custGeom>
              <a:rect b="b" l="l" r="r" t="t"/>
              <a:pathLst>
                <a:path extrusionOk="0" h="92533" w="38873">
                  <a:moveTo>
                    <a:pt x="6692" y="1"/>
                  </a:moveTo>
                  <a:lnTo>
                    <a:pt x="0" y="17219"/>
                  </a:lnTo>
                  <a:lnTo>
                    <a:pt x="31228" y="92533"/>
                  </a:lnTo>
                  <a:lnTo>
                    <a:pt x="38873" y="89475"/>
                  </a:lnTo>
                  <a:lnTo>
                    <a:pt x="22106" y="25440"/>
                  </a:lnTo>
                  <a:cubicBezTo>
                    <a:pt x="21153" y="20602"/>
                    <a:pt x="19599" y="15916"/>
                    <a:pt x="17469" y="11480"/>
                  </a:cubicBezTo>
                  <a:lnTo>
                    <a:pt x="12607" y="3033"/>
                  </a:lnTo>
                  <a:lnTo>
                    <a:pt x="669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9"/>
            <p:cNvSpPr/>
            <p:nvPr/>
          </p:nvSpPr>
          <p:spPr>
            <a:xfrm>
              <a:off x="2069775" y="3360175"/>
              <a:ext cx="76475" cy="44925"/>
            </a:xfrm>
            <a:custGeom>
              <a:rect b="b" l="l" r="r" t="t"/>
              <a:pathLst>
                <a:path extrusionOk="0" h="1797" w="3059">
                  <a:moveTo>
                    <a:pt x="2945" y="1"/>
                  </a:moveTo>
                  <a:cubicBezTo>
                    <a:pt x="2925" y="1"/>
                    <a:pt x="2904" y="7"/>
                    <a:pt x="2883" y="17"/>
                  </a:cubicBezTo>
                  <a:cubicBezTo>
                    <a:pt x="2056" y="794"/>
                    <a:pt x="1104" y="1321"/>
                    <a:pt x="101" y="1596"/>
                  </a:cubicBezTo>
                  <a:cubicBezTo>
                    <a:pt x="26" y="1621"/>
                    <a:pt x="1" y="1672"/>
                    <a:pt x="26" y="1722"/>
                  </a:cubicBezTo>
                  <a:cubicBezTo>
                    <a:pt x="26" y="1772"/>
                    <a:pt x="76" y="1797"/>
                    <a:pt x="126" y="1797"/>
                  </a:cubicBezTo>
                  <a:lnTo>
                    <a:pt x="151" y="1797"/>
                  </a:lnTo>
                  <a:cubicBezTo>
                    <a:pt x="1179" y="1496"/>
                    <a:pt x="2156" y="945"/>
                    <a:pt x="3008" y="168"/>
                  </a:cubicBezTo>
                  <a:cubicBezTo>
                    <a:pt x="3058" y="143"/>
                    <a:pt x="3058" y="68"/>
                    <a:pt x="3033" y="42"/>
                  </a:cubicBezTo>
                  <a:cubicBezTo>
                    <a:pt x="3004" y="13"/>
                    <a:pt x="2975" y="1"/>
                    <a:pt x="294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9"/>
            <p:cNvSpPr/>
            <p:nvPr/>
          </p:nvSpPr>
          <p:spPr>
            <a:xfrm>
              <a:off x="2661275" y="4901450"/>
              <a:ext cx="264425" cy="192700"/>
            </a:xfrm>
            <a:custGeom>
              <a:rect b="b" l="l" r="r" t="t"/>
              <a:pathLst>
                <a:path extrusionOk="0" h="7708" w="10577">
                  <a:moveTo>
                    <a:pt x="8948" y="1"/>
                  </a:moveTo>
                  <a:cubicBezTo>
                    <a:pt x="8849" y="1"/>
                    <a:pt x="8748" y="15"/>
                    <a:pt x="8647" y="46"/>
                  </a:cubicBezTo>
                  <a:cubicBezTo>
                    <a:pt x="5539" y="998"/>
                    <a:pt x="2632" y="1926"/>
                    <a:pt x="702" y="2853"/>
                  </a:cubicBezTo>
                  <a:cubicBezTo>
                    <a:pt x="251" y="3079"/>
                    <a:pt x="0" y="3605"/>
                    <a:pt x="150" y="4106"/>
                  </a:cubicBezTo>
                  <a:cubicBezTo>
                    <a:pt x="551" y="5359"/>
                    <a:pt x="1003" y="6412"/>
                    <a:pt x="1529" y="7239"/>
                  </a:cubicBezTo>
                  <a:cubicBezTo>
                    <a:pt x="1720" y="7536"/>
                    <a:pt x="2054" y="7707"/>
                    <a:pt x="2396" y="7707"/>
                  </a:cubicBezTo>
                  <a:cubicBezTo>
                    <a:pt x="2458" y="7707"/>
                    <a:pt x="2520" y="7702"/>
                    <a:pt x="2582" y="7690"/>
                  </a:cubicBezTo>
                  <a:cubicBezTo>
                    <a:pt x="5088" y="7239"/>
                    <a:pt x="7544" y="6487"/>
                    <a:pt x="9925" y="5434"/>
                  </a:cubicBezTo>
                  <a:cubicBezTo>
                    <a:pt x="10326" y="5284"/>
                    <a:pt x="10577" y="4858"/>
                    <a:pt x="10552" y="4432"/>
                  </a:cubicBezTo>
                  <a:cubicBezTo>
                    <a:pt x="10501" y="3304"/>
                    <a:pt x="10276" y="2076"/>
                    <a:pt x="9950" y="798"/>
                  </a:cubicBezTo>
                  <a:cubicBezTo>
                    <a:pt x="9826" y="323"/>
                    <a:pt x="9412" y="1"/>
                    <a:pt x="89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9"/>
            <p:cNvSpPr/>
            <p:nvPr/>
          </p:nvSpPr>
          <p:spPr>
            <a:xfrm>
              <a:off x="1509000" y="5126075"/>
              <a:ext cx="237500" cy="129950"/>
            </a:xfrm>
            <a:custGeom>
              <a:rect b="b" l="l" r="r" t="t"/>
              <a:pathLst>
                <a:path extrusionOk="0" h="5198" w="9500">
                  <a:moveTo>
                    <a:pt x="1486" y="0"/>
                  </a:moveTo>
                  <a:cubicBezTo>
                    <a:pt x="1314" y="0"/>
                    <a:pt x="1145" y="3"/>
                    <a:pt x="978" y="8"/>
                  </a:cubicBezTo>
                  <a:cubicBezTo>
                    <a:pt x="652" y="8"/>
                    <a:pt x="377" y="209"/>
                    <a:pt x="276" y="510"/>
                  </a:cubicBezTo>
                  <a:cubicBezTo>
                    <a:pt x="26" y="1312"/>
                    <a:pt x="1" y="2314"/>
                    <a:pt x="51" y="3392"/>
                  </a:cubicBezTo>
                  <a:cubicBezTo>
                    <a:pt x="76" y="3718"/>
                    <a:pt x="301" y="3993"/>
                    <a:pt x="627" y="4094"/>
                  </a:cubicBezTo>
                  <a:cubicBezTo>
                    <a:pt x="3091" y="4752"/>
                    <a:pt x="5461" y="5197"/>
                    <a:pt x="7573" y="5197"/>
                  </a:cubicBezTo>
                  <a:cubicBezTo>
                    <a:pt x="7631" y="5197"/>
                    <a:pt x="7688" y="5197"/>
                    <a:pt x="7745" y="5196"/>
                  </a:cubicBezTo>
                  <a:cubicBezTo>
                    <a:pt x="8021" y="5196"/>
                    <a:pt x="8296" y="5046"/>
                    <a:pt x="8422" y="4795"/>
                  </a:cubicBezTo>
                  <a:cubicBezTo>
                    <a:pt x="8823" y="4018"/>
                    <a:pt x="9123" y="3041"/>
                    <a:pt x="9399" y="1913"/>
                  </a:cubicBezTo>
                  <a:cubicBezTo>
                    <a:pt x="9499" y="1512"/>
                    <a:pt x="9249" y="1086"/>
                    <a:pt x="8823" y="1011"/>
                  </a:cubicBezTo>
                  <a:cubicBezTo>
                    <a:pt x="6175" y="430"/>
                    <a:pt x="3656" y="0"/>
                    <a:pt x="1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9"/>
            <p:cNvSpPr/>
            <p:nvPr/>
          </p:nvSpPr>
          <p:spPr>
            <a:xfrm>
              <a:off x="2040825" y="2985150"/>
              <a:ext cx="116700" cy="336325"/>
            </a:xfrm>
            <a:custGeom>
              <a:rect b="b" l="l" r="r" t="t"/>
              <a:pathLst>
                <a:path extrusionOk="0" h="13453" w="4668">
                  <a:moveTo>
                    <a:pt x="3052" y="0"/>
                  </a:moveTo>
                  <a:cubicBezTo>
                    <a:pt x="2924" y="0"/>
                    <a:pt x="2803" y="106"/>
                    <a:pt x="2863" y="256"/>
                  </a:cubicBezTo>
                  <a:cubicBezTo>
                    <a:pt x="3364" y="1911"/>
                    <a:pt x="3740" y="3615"/>
                    <a:pt x="3966" y="5344"/>
                  </a:cubicBezTo>
                  <a:cubicBezTo>
                    <a:pt x="4066" y="6221"/>
                    <a:pt x="4141" y="7073"/>
                    <a:pt x="4191" y="7926"/>
                  </a:cubicBezTo>
                  <a:cubicBezTo>
                    <a:pt x="4242" y="8753"/>
                    <a:pt x="4267" y="9580"/>
                    <a:pt x="4216" y="10382"/>
                  </a:cubicBezTo>
                  <a:cubicBezTo>
                    <a:pt x="4141" y="11134"/>
                    <a:pt x="3891" y="11860"/>
                    <a:pt x="3264" y="12337"/>
                  </a:cubicBezTo>
                  <a:cubicBezTo>
                    <a:pt x="2963" y="12537"/>
                    <a:pt x="2612" y="12688"/>
                    <a:pt x="2262" y="12813"/>
                  </a:cubicBezTo>
                  <a:cubicBezTo>
                    <a:pt x="2105" y="12876"/>
                    <a:pt x="1811" y="13027"/>
                    <a:pt x="1582" y="13027"/>
                  </a:cubicBezTo>
                  <a:cubicBezTo>
                    <a:pt x="1445" y="13027"/>
                    <a:pt x="1331" y="12972"/>
                    <a:pt x="1284" y="12813"/>
                  </a:cubicBezTo>
                  <a:cubicBezTo>
                    <a:pt x="1184" y="12487"/>
                    <a:pt x="1284" y="12061"/>
                    <a:pt x="1309" y="11735"/>
                  </a:cubicBezTo>
                  <a:cubicBezTo>
                    <a:pt x="1334" y="11309"/>
                    <a:pt x="1359" y="10858"/>
                    <a:pt x="1359" y="10432"/>
                  </a:cubicBezTo>
                  <a:cubicBezTo>
                    <a:pt x="1384" y="9580"/>
                    <a:pt x="1359" y="8703"/>
                    <a:pt x="1309" y="7850"/>
                  </a:cubicBezTo>
                  <a:cubicBezTo>
                    <a:pt x="1209" y="5896"/>
                    <a:pt x="908" y="3966"/>
                    <a:pt x="457" y="2086"/>
                  </a:cubicBezTo>
                  <a:cubicBezTo>
                    <a:pt x="427" y="1976"/>
                    <a:pt x="345" y="1930"/>
                    <a:pt x="261" y="1930"/>
                  </a:cubicBezTo>
                  <a:cubicBezTo>
                    <a:pt x="134" y="1930"/>
                    <a:pt x="1" y="2035"/>
                    <a:pt x="31" y="2186"/>
                  </a:cubicBezTo>
                  <a:cubicBezTo>
                    <a:pt x="507" y="4041"/>
                    <a:pt x="783" y="5946"/>
                    <a:pt x="908" y="7850"/>
                  </a:cubicBezTo>
                  <a:cubicBezTo>
                    <a:pt x="958" y="8778"/>
                    <a:pt x="958" y="9705"/>
                    <a:pt x="933" y="10632"/>
                  </a:cubicBezTo>
                  <a:cubicBezTo>
                    <a:pt x="933" y="11109"/>
                    <a:pt x="908" y="11610"/>
                    <a:pt x="858" y="12086"/>
                  </a:cubicBezTo>
                  <a:cubicBezTo>
                    <a:pt x="833" y="12412"/>
                    <a:pt x="783" y="12763"/>
                    <a:pt x="933" y="13063"/>
                  </a:cubicBezTo>
                  <a:cubicBezTo>
                    <a:pt x="1068" y="13352"/>
                    <a:pt x="1298" y="13452"/>
                    <a:pt x="1561" y="13452"/>
                  </a:cubicBezTo>
                  <a:cubicBezTo>
                    <a:pt x="1983" y="13452"/>
                    <a:pt x="2489" y="13193"/>
                    <a:pt x="2813" y="13038"/>
                  </a:cubicBezTo>
                  <a:cubicBezTo>
                    <a:pt x="3515" y="12738"/>
                    <a:pt x="4091" y="12287"/>
                    <a:pt x="4367" y="11560"/>
                  </a:cubicBezTo>
                  <a:cubicBezTo>
                    <a:pt x="4668" y="10808"/>
                    <a:pt x="4668" y="9981"/>
                    <a:pt x="4643" y="9179"/>
                  </a:cubicBezTo>
                  <a:cubicBezTo>
                    <a:pt x="4643" y="8226"/>
                    <a:pt x="4592" y="7274"/>
                    <a:pt x="4492" y="6347"/>
                  </a:cubicBezTo>
                  <a:cubicBezTo>
                    <a:pt x="4267" y="4241"/>
                    <a:pt x="3866" y="2161"/>
                    <a:pt x="3264" y="156"/>
                  </a:cubicBezTo>
                  <a:cubicBezTo>
                    <a:pt x="3224" y="46"/>
                    <a:pt x="3137" y="0"/>
                    <a:pt x="305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9"/>
            <p:cNvSpPr/>
            <p:nvPr/>
          </p:nvSpPr>
          <p:spPr>
            <a:xfrm>
              <a:off x="1567900" y="2809700"/>
              <a:ext cx="832100" cy="2378000"/>
            </a:xfrm>
            <a:custGeom>
              <a:rect b="b" l="l" r="r" t="t"/>
              <a:pathLst>
                <a:path extrusionOk="0" h="95120" w="33284">
                  <a:moveTo>
                    <a:pt x="8998" y="11585"/>
                  </a:moveTo>
                  <a:cubicBezTo>
                    <a:pt x="10677" y="12061"/>
                    <a:pt x="12482" y="12262"/>
                    <a:pt x="14236" y="12362"/>
                  </a:cubicBezTo>
                  <a:cubicBezTo>
                    <a:pt x="12682" y="14969"/>
                    <a:pt x="9900" y="16773"/>
                    <a:pt x="6868" y="17099"/>
                  </a:cubicBezTo>
                  <a:cubicBezTo>
                    <a:pt x="7444" y="15194"/>
                    <a:pt x="8146" y="13365"/>
                    <a:pt x="8998" y="11585"/>
                  </a:cubicBezTo>
                  <a:close/>
                  <a:moveTo>
                    <a:pt x="17136" y="0"/>
                  </a:moveTo>
                  <a:cubicBezTo>
                    <a:pt x="17088" y="0"/>
                    <a:pt x="17038" y="17"/>
                    <a:pt x="16993" y="56"/>
                  </a:cubicBezTo>
                  <a:cubicBezTo>
                    <a:pt x="13610" y="3189"/>
                    <a:pt x="10828" y="6924"/>
                    <a:pt x="8798" y="11059"/>
                  </a:cubicBezTo>
                  <a:cubicBezTo>
                    <a:pt x="7971" y="10808"/>
                    <a:pt x="7168" y="10457"/>
                    <a:pt x="6442" y="10006"/>
                  </a:cubicBezTo>
                  <a:cubicBezTo>
                    <a:pt x="6392" y="10132"/>
                    <a:pt x="6316" y="10257"/>
                    <a:pt x="6266" y="10382"/>
                  </a:cubicBezTo>
                  <a:cubicBezTo>
                    <a:pt x="6993" y="10833"/>
                    <a:pt x="7795" y="11184"/>
                    <a:pt x="8597" y="11460"/>
                  </a:cubicBezTo>
                  <a:cubicBezTo>
                    <a:pt x="7996" y="12713"/>
                    <a:pt x="7469" y="13991"/>
                    <a:pt x="7018" y="15320"/>
                  </a:cubicBezTo>
                  <a:cubicBezTo>
                    <a:pt x="5940" y="18377"/>
                    <a:pt x="5289" y="21535"/>
                    <a:pt x="5038" y="24768"/>
                  </a:cubicBezTo>
                  <a:cubicBezTo>
                    <a:pt x="4737" y="28528"/>
                    <a:pt x="4938" y="32312"/>
                    <a:pt x="5214" y="36072"/>
                  </a:cubicBezTo>
                  <a:cubicBezTo>
                    <a:pt x="5514" y="39806"/>
                    <a:pt x="5915" y="43540"/>
                    <a:pt x="6066" y="47300"/>
                  </a:cubicBezTo>
                  <a:cubicBezTo>
                    <a:pt x="6191" y="51034"/>
                    <a:pt x="6141" y="54793"/>
                    <a:pt x="5940" y="58528"/>
                  </a:cubicBezTo>
                  <a:cubicBezTo>
                    <a:pt x="5514" y="66022"/>
                    <a:pt x="4437" y="73490"/>
                    <a:pt x="3033" y="80884"/>
                  </a:cubicBezTo>
                  <a:cubicBezTo>
                    <a:pt x="2131" y="85646"/>
                    <a:pt x="1103" y="90358"/>
                    <a:pt x="1" y="95069"/>
                  </a:cubicBezTo>
                  <a:lnTo>
                    <a:pt x="402" y="95119"/>
                  </a:lnTo>
                  <a:cubicBezTo>
                    <a:pt x="1279" y="91410"/>
                    <a:pt x="2106" y="87676"/>
                    <a:pt x="2858" y="83916"/>
                  </a:cubicBezTo>
                  <a:cubicBezTo>
                    <a:pt x="4336" y="76673"/>
                    <a:pt x="5514" y="69355"/>
                    <a:pt x="6116" y="61986"/>
                  </a:cubicBezTo>
                  <a:cubicBezTo>
                    <a:pt x="6417" y="58327"/>
                    <a:pt x="6567" y="54643"/>
                    <a:pt x="6567" y="50959"/>
                  </a:cubicBezTo>
                  <a:cubicBezTo>
                    <a:pt x="6542" y="47225"/>
                    <a:pt x="6266" y="43515"/>
                    <a:pt x="5965" y="39781"/>
                  </a:cubicBezTo>
                  <a:cubicBezTo>
                    <a:pt x="5339" y="32588"/>
                    <a:pt x="4687" y="25269"/>
                    <a:pt x="6567" y="18177"/>
                  </a:cubicBezTo>
                  <a:cubicBezTo>
                    <a:pt x="6617" y="17976"/>
                    <a:pt x="6692" y="17751"/>
                    <a:pt x="6742" y="17525"/>
                  </a:cubicBezTo>
                  <a:cubicBezTo>
                    <a:pt x="9299" y="17300"/>
                    <a:pt x="11730" y="16071"/>
                    <a:pt x="13459" y="14142"/>
                  </a:cubicBezTo>
                  <a:cubicBezTo>
                    <a:pt x="13935" y="13615"/>
                    <a:pt x="14362" y="13014"/>
                    <a:pt x="14712" y="12387"/>
                  </a:cubicBezTo>
                  <a:cubicBezTo>
                    <a:pt x="15088" y="12412"/>
                    <a:pt x="15489" y="12437"/>
                    <a:pt x="15865" y="12437"/>
                  </a:cubicBezTo>
                  <a:cubicBezTo>
                    <a:pt x="16375" y="12456"/>
                    <a:pt x="16885" y="12467"/>
                    <a:pt x="17396" y="12467"/>
                  </a:cubicBezTo>
                  <a:cubicBezTo>
                    <a:pt x="20932" y="12467"/>
                    <a:pt x="24482" y="11978"/>
                    <a:pt x="27745" y="10533"/>
                  </a:cubicBezTo>
                  <a:cubicBezTo>
                    <a:pt x="28121" y="10357"/>
                    <a:pt x="28497" y="10182"/>
                    <a:pt x="28873" y="9981"/>
                  </a:cubicBezTo>
                  <a:cubicBezTo>
                    <a:pt x="30176" y="11009"/>
                    <a:pt x="31680" y="11761"/>
                    <a:pt x="33284" y="12137"/>
                  </a:cubicBezTo>
                  <a:cubicBezTo>
                    <a:pt x="33209" y="11961"/>
                    <a:pt x="33134" y="11811"/>
                    <a:pt x="33083" y="11660"/>
                  </a:cubicBezTo>
                  <a:cubicBezTo>
                    <a:pt x="31705" y="11284"/>
                    <a:pt x="30402" y="10658"/>
                    <a:pt x="29274" y="9756"/>
                  </a:cubicBezTo>
                  <a:cubicBezTo>
                    <a:pt x="30076" y="9304"/>
                    <a:pt x="30828" y="8803"/>
                    <a:pt x="31530" y="8227"/>
                  </a:cubicBezTo>
                  <a:lnTo>
                    <a:pt x="31329" y="7876"/>
                  </a:lnTo>
                  <a:cubicBezTo>
                    <a:pt x="28923" y="9806"/>
                    <a:pt x="25991" y="10984"/>
                    <a:pt x="22983" y="11560"/>
                  </a:cubicBezTo>
                  <a:cubicBezTo>
                    <a:pt x="21117" y="11929"/>
                    <a:pt x="19187" y="12064"/>
                    <a:pt x="17271" y="12064"/>
                  </a:cubicBezTo>
                  <a:cubicBezTo>
                    <a:pt x="17103" y="12064"/>
                    <a:pt x="16935" y="12063"/>
                    <a:pt x="16768" y="12061"/>
                  </a:cubicBezTo>
                  <a:cubicBezTo>
                    <a:pt x="14687" y="12011"/>
                    <a:pt x="12582" y="11911"/>
                    <a:pt x="10552" y="11510"/>
                  </a:cubicBezTo>
                  <a:cubicBezTo>
                    <a:pt x="10101" y="11435"/>
                    <a:pt x="9650" y="11310"/>
                    <a:pt x="9199" y="11184"/>
                  </a:cubicBezTo>
                  <a:cubicBezTo>
                    <a:pt x="10878" y="7801"/>
                    <a:pt x="13033" y="4693"/>
                    <a:pt x="15640" y="1961"/>
                  </a:cubicBezTo>
                  <a:cubicBezTo>
                    <a:pt x="16166" y="1410"/>
                    <a:pt x="16717" y="858"/>
                    <a:pt x="17294" y="357"/>
                  </a:cubicBezTo>
                  <a:cubicBezTo>
                    <a:pt x="17450" y="201"/>
                    <a:pt x="17303" y="0"/>
                    <a:pt x="1713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9"/>
            <p:cNvSpPr/>
            <p:nvPr/>
          </p:nvSpPr>
          <p:spPr>
            <a:xfrm>
              <a:off x="1587325" y="1375950"/>
              <a:ext cx="698650" cy="697050"/>
            </a:xfrm>
            <a:custGeom>
              <a:rect b="b" l="l" r="r" t="t"/>
              <a:pathLst>
                <a:path extrusionOk="0" h="27882" w="27946">
                  <a:moveTo>
                    <a:pt x="13807" y="0"/>
                  </a:moveTo>
                  <a:cubicBezTo>
                    <a:pt x="13460" y="0"/>
                    <a:pt x="13094" y="12"/>
                    <a:pt x="12707" y="38"/>
                  </a:cubicBezTo>
                  <a:cubicBezTo>
                    <a:pt x="5539" y="489"/>
                    <a:pt x="2381" y="7030"/>
                    <a:pt x="3058" y="12444"/>
                  </a:cubicBezTo>
                  <a:cubicBezTo>
                    <a:pt x="3735" y="17882"/>
                    <a:pt x="0" y="21191"/>
                    <a:pt x="0" y="21191"/>
                  </a:cubicBezTo>
                  <a:cubicBezTo>
                    <a:pt x="2604" y="25724"/>
                    <a:pt x="9880" y="27882"/>
                    <a:pt x="16217" y="27882"/>
                  </a:cubicBezTo>
                  <a:cubicBezTo>
                    <a:pt x="20494" y="27882"/>
                    <a:pt x="24344" y="26899"/>
                    <a:pt x="26041" y="25000"/>
                  </a:cubicBezTo>
                  <a:cubicBezTo>
                    <a:pt x="26041" y="25000"/>
                    <a:pt x="20402" y="21867"/>
                    <a:pt x="21680" y="17080"/>
                  </a:cubicBezTo>
                  <a:cubicBezTo>
                    <a:pt x="22983" y="12293"/>
                    <a:pt x="27945" y="11366"/>
                    <a:pt x="26266" y="6529"/>
                  </a:cubicBezTo>
                  <a:cubicBezTo>
                    <a:pt x="25275" y="3674"/>
                    <a:pt x="23315" y="3089"/>
                    <a:pt x="21875" y="3089"/>
                  </a:cubicBezTo>
                  <a:cubicBezTo>
                    <a:pt x="20875" y="3089"/>
                    <a:pt x="20126" y="3371"/>
                    <a:pt x="20126" y="3371"/>
                  </a:cubicBezTo>
                  <a:cubicBezTo>
                    <a:pt x="20126" y="3371"/>
                    <a:pt x="19635" y="0"/>
                    <a:pt x="1380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9"/>
            <p:cNvSpPr/>
            <p:nvPr/>
          </p:nvSpPr>
          <p:spPr>
            <a:xfrm>
              <a:off x="2556625" y="2014100"/>
              <a:ext cx="184250" cy="723700"/>
            </a:xfrm>
            <a:custGeom>
              <a:rect b="b" l="l" r="r" t="t"/>
              <a:pathLst>
                <a:path extrusionOk="0" h="28948" w="7370">
                  <a:moveTo>
                    <a:pt x="151" y="25038"/>
                  </a:moveTo>
                  <a:lnTo>
                    <a:pt x="1429" y="2557"/>
                  </a:lnTo>
                  <a:cubicBezTo>
                    <a:pt x="1630" y="26"/>
                    <a:pt x="5289" y="0"/>
                    <a:pt x="5514" y="2507"/>
                  </a:cubicBezTo>
                  <a:lnTo>
                    <a:pt x="7219" y="24963"/>
                  </a:lnTo>
                  <a:cubicBezTo>
                    <a:pt x="7369" y="26918"/>
                    <a:pt x="5915" y="28622"/>
                    <a:pt x="3961" y="28773"/>
                  </a:cubicBezTo>
                  <a:cubicBezTo>
                    <a:pt x="1830" y="28948"/>
                    <a:pt x="1" y="27169"/>
                    <a:pt x="151" y="25038"/>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9"/>
            <p:cNvSpPr/>
            <p:nvPr/>
          </p:nvSpPr>
          <p:spPr>
            <a:xfrm>
              <a:off x="2030925" y="2014100"/>
              <a:ext cx="711200" cy="717450"/>
            </a:xfrm>
            <a:custGeom>
              <a:rect b="b" l="l" r="r" t="t"/>
              <a:pathLst>
                <a:path extrusionOk="0" h="28698" w="28448">
                  <a:moveTo>
                    <a:pt x="24537" y="28697"/>
                  </a:moveTo>
                  <a:cubicBezTo>
                    <a:pt x="23610" y="28697"/>
                    <a:pt x="22683" y="28346"/>
                    <a:pt x="22006" y="27620"/>
                  </a:cubicBezTo>
                  <a:lnTo>
                    <a:pt x="1354" y="6366"/>
                  </a:lnTo>
                  <a:cubicBezTo>
                    <a:pt x="1" y="4963"/>
                    <a:pt x="26" y="2707"/>
                    <a:pt x="1430" y="1354"/>
                  </a:cubicBezTo>
                  <a:cubicBezTo>
                    <a:pt x="2833" y="0"/>
                    <a:pt x="5089" y="26"/>
                    <a:pt x="6442" y="1429"/>
                  </a:cubicBezTo>
                  <a:lnTo>
                    <a:pt x="27069" y="22682"/>
                  </a:lnTo>
                  <a:cubicBezTo>
                    <a:pt x="28447" y="24086"/>
                    <a:pt x="28422" y="26341"/>
                    <a:pt x="26994" y="27695"/>
                  </a:cubicBezTo>
                  <a:cubicBezTo>
                    <a:pt x="26317" y="28372"/>
                    <a:pt x="25415" y="28697"/>
                    <a:pt x="24537" y="28697"/>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9"/>
            <p:cNvSpPr/>
            <p:nvPr/>
          </p:nvSpPr>
          <p:spPr>
            <a:xfrm>
              <a:off x="2585450" y="1796050"/>
              <a:ext cx="377850" cy="365950"/>
            </a:xfrm>
            <a:custGeom>
              <a:rect b="b" l="l" r="r" t="t"/>
              <a:pathLst>
                <a:path extrusionOk="0" h="14638" w="15114">
                  <a:moveTo>
                    <a:pt x="477" y="9224"/>
                  </a:moveTo>
                  <a:cubicBezTo>
                    <a:pt x="477" y="9224"/>
                    <a:pt x="1605" y="3735"/>
                    <a:pt x="2181" y="3234"/>
                  </a:cubicBezTo>
                  <a:cubicBezTo>
                    <a:pt x="2732" y="2707"/>
                    <a:pt x="3635" y="5389"/>
                    <a:pt x="3635" y="5389"/>
                  </a:cubicBezTo>
                  <a:cubicBezTo>
                    <a:pt x="6417" y="2758"/>
                    <a:pt x="12256" y="1"/>
                    <a:pt x="12682" y="226"/>
                  </a:cubicBezTo>
                  <a:cubicBezTo>
                    <a:pt x="13359" y="602"/>
                    <a:pt x="8923" y="3685"/>
                    <a:pt x="8923" y="3685"/>
                  </a:cubicBezTo>
                  <a:cubicBezTo>
                    <a:pt x="8923" y="3685"/>
                    <a:pt x="14061" y="1329"/>
                    <a:pt x="14387" y="1956"/>
                  </a:cubicBezTo>
                  <a:cubicBezTo>
                    <a:pt x="14662" y="2507"/>
                    <a:pt x="9499" y="5289"/>
                    <a:pt x="9499" y="5289"/>
                  </a:cubicBezTo>
                  <a:cubicBezTo>
                    <a:pt x="9499" y="5289"/>
                    <a:pt x="15113" y="3409"/>
                    <a:pt x="15038" y="4036"/>
                  </a:cubicBezTo>
                  <a:cubicBezTo>
                    <a:pt x="14963" y="4662"/>
                    <a:pt x="10001" y="6768"/>
                    <a:pt x="10001" y="6768"/>
                  </a:cubicBezTo>
                  <a:cubicBezTo>
                    <a:pt x="10001" y="6768"/>
                    <a:pt x="14687" y="5840"/>
                    <a:pt x="14612" y="6266"/>
                  </a:cubicBezTo>
                  <a:cubicBezTo>
                    <a:pt x="14537" y="6692"/>
                    <a:pt x="9976" y="8522"/>
                    <a:pt x="9976" y="8522"/>
                  </a:cubicBezTo>
                  <a:cubicBezTo>
                    <a:pt x="7720" y="9449"/>
                    <a:pt x="6968" y="10301"/>
                    <a:pt x="4762" y="11855"/>
                  </a:cubicBezTo>
                  <a:cubicBezTo>
                    <a:pt x="828" y="14637"/>
                    <a:pt x="1" y="13108"/>
                    <a:pt x="477" y="9224"/>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9"/>
            <p:cNvSpPr/>
            <p:nvPr/>
          </p:nvSpPr>
          <p:spPr>
            <a:xfrm>
              <a:off x="713250" y="1806700"/>
              <a:ext cx="347775" cy="396025"/>
            </a:xfrm>
            <a:custGeom>
              <a:rect b="b" l="l" r="r" t="t"/>
              <a:pathLst>
                <a:path extrusionOk="0" h="15841" w="13911">
                  <a:moveTo>
                    <a:pt x="13886" y="10477"/>
                  </a:moveTo>
                  <a:cubicBezTo>
                    <a:pt x="13886" y="10477"/>
                    <a:pt x="13384" y="4913"/>
                    <a:pt x="12883" y="4337"/>
                  </a:cubicBezTo>
                  <a:cubicBezTo>
                    <a:pt x="12382" y="3760"/>
                    <a:pt x="11179" y="6316"/>
                    <a:pt x="11179" y="6316"/>
                  </a:cubicBezTo>
                  <a:cubicBezTo>
                    <a:pt x="8723" y="3384"/>
                    <a:pt x="3234" y="1"/>
                    <a:pt x="2783" y="201"/>
                  </a:cubicBezTo>
                  <a:cubicBezTo>
                    <a:pt x="2056" y="477"/>
                    <a:pt x="6116" y="4036"/>
                    <a:pt x="6116" y="4036"/>
                  </a:cubicBezTo>
                  <a:cubicBezTo>
                    <a:pt x="6116" y="4036"/>
                    <a:pt x="1279" y="1128"/>
                    <a:pt x="903" y="1705"/>
                  </a:cubicBezTo>
                  <a:cubicBezTo>
                    <a:pt x="527" y="2231"/>
                    <a:pt x="5389" y="5565"/>
                    <a:pt x="5389" y="5565"/>
                  </a:cubicBezTo>
                  <a:cubicBezTo>
                    <a:pt x="5389" y="5565"/>
                    <a:pt x="1" y="3083"/>
                    <a:pt x="1" y="3710"/>
                  </a:cubicBezTo>
                  <a:cubicBezTo>
                    <a:pt x="1" y="4337"/>
                    <a:pt x="4713" y="6968"/>
                    <a:pt x="4713" y="6968"/>
                  </a:cubicBezTo>
                  <a:cubicBezTo>
                    <a:pt x="4713" y="6968"/>
                    <a:pt x="151" y="5540"/>
                    <a:pt x="176" y="5966"/>
                  </a:cubicBezTo>
                  <a:cubicBezTo>
                    <a:pt x="226" y="6392"/>
                    <a:pt x="4537" y="8723"/>
                    <a:pt x="4537" y="8723"/>
                  </a:cubicBezTo>
                  <a:cubicBezTo>
                    <a:pt x="6668" y="9900"/>
                    <a:pt x="7319" y="10853"/>
                    <a:pt x="9324" y="12632"/>
                  </a:cubicBezTo>
                  <a:cubicBezTo>
                    <a:pt x="12933" y="15840"/>
                    <a:pt x="13911" y="14387"/>
                    <a:pt x="13886" y="10477"/>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9"/>
            <p:cNvSpPr/>
            <p:nvPr/>
          </p:nvSpPr>
          <p:spPr>
            <a:xfrm>
              <a:off x="940700" y="2033525"/>
              <a:ext cx="459300" cy="711800"/>
            </a:xfrm>
            <a:custGeom>
              <a:rect b="b" l="l" r="r" t="t"/>
              <a:pathLst>
                <a:path extrusionOk="0" h="28472" w="18372">
                  <a:moveTo>
                    <a:pt x="11078" y="25815"/>
                  </a:moveTo>
                  <a:cubicBezTo>
                    <a:pt x="11078" y="25815"/>
                    <a:pt x="8948" y="21229"/>
                    <a:pt x="6667" y="16241"/>
                  </a:cubicBezTo>
                  <a:cubicBezTo>
                    <a:pt x="3961" y="10427"/>
                    <a:pt x="1028" y="4086"/>
                    <a:pt x="1028" y="4086"/>
                  </a:cubicBezTo>
                  <a:cubicBezTo>
                    <a:pt x="1" y="1755"/>
                    <a:pt x="3209" y="0"/>
                    <a:pt x="4612" y="2156"/>
                  </a:cubicBezTo>
                  <a:lnTo>
                    <a:pt x="17319" y="22432"/>
                  </a:lnTo>
                  <a:cubicBezTo>
                    <a:pt x="18372" y="24086"/>
                    <a:pt x="17845" y="26291"/>
                    <a:pt x="16191" y="27319"/>
                  </a:cubicBezTo>
                  <a:cubicBezTo>
                    <a:pt x="14412" y="28472"/>
                    <a:pt x="11956" y="27745"/>
                    <a:pt x="11078" y="25815"/>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9"/>
            <p:cNvSpPr/>
            <p:nvPr/>
          </p:nvSpPr>
          <p:spPr>
            <a:xfrm>
              <a:off x="1210125" y="2076750"/>
              <a:ext cx="573975" cy="668575"/>
            </a:xfrm>
            <a:custGeom>
              <a:rect b="b" l="l" r="r" t="t"/>
              <a:pathLst>
                <a:path extrusionOk="0" h="26743" w="22959">
                  <a:moveTo>
                    <a:pt x="3986" y="26743"/>
                  </a:moveTo>
                  <a:cubicBezTo>
                    <a:pt x="3234" y="26743"/>
                    <a:pt x="2457" y="26517"/>
                    <a:pt x="1830" y="25991"/>
                  </a:cubicBezTo>
                  <a:cubicBezTo>
                    <a:pt x="276" y="24788"/>
                    <a:pt x="1" y="22582"/>
                    <a:pt x="1204" y="21028"/>
                  </a:cubicBezTo>
                  <a:lnTo>
                    <a:pt x="16166" y="1830"/>
                  </a:lnTo>
                  <a:cubicBezTo>
                    <a:pt x="17369" y="276"/>
                    <a:pt x="19600" y="1"/>
                    <a:pt x="21154" y="1204"/>
                  </a:cubicBezTo>
                  <a:cubicBezTo>
                    <a:pt x="22683" y="2407"/>
                    <a:pt x="22958" y="4637"/>
                    <a:pt x="21755" y="6166"/>
                  </a:cubicBezTo>
                  <a:lnTo>
                    <a:pt x="6793" y="25389"/>
                  </a:lnTo>
                  <a:cubicBezTo>
                    <a:pt x="6091" y="26292"/>
                    <a:pt x="5063" y="26743"/>
                    <a:pt x="3986" y="26743"/>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9"/>
            <p:cNvSpPr/>
            <p:nvPr/>
          </p:nvSpPr>
          <p:spPr>
            <a:xfrm>
              <a:off x="1622400" y="1999700"/>
              <a:ext cx="763825" cy="1058625"/>
            </a:xfrm>
            <a:custGeom>
              <a:rect b="b" l="l" r="r" t="t"/>
              <a:pathLst>
                <a:path extrusionOk="0" h="42345" w="30553">
                  <a:moveTo>
                    <a:pt x="11881" y="0"/>
                  </a:moveTo>
                  <a:lnTo>
                    <a:pt x="3635" y="2531"/>
                  </a:lnTo>
                  <a:lnTo>
                    <a:pt x="1" y="16191"/>
                  </a:lnTo>
                  <a:cubicBezTo>
                    <a:pt x="1755" y="24762"/>
                    <a:pt x="2833" y="32456"/>
                    <a:pt x="3059" y="37970"/>
                  </a:cubicBezTo>
                  <a:cubicBezTo>
                    <a:pt x="3134" y="39975"/>
                    <a:pt x="4863" y="41730"/>
                    <a:pt x="6868" y="41855"/>
                  </a:cubicBezTo>
                  <a:cubicBezTo>
                    <a:pt x="10270" y="42061"/>
                    <a:pt x="13437" y="42344"/>
                    <a:pt x="16376" y="42344"/>
                  </a:cubicBezTo>
                  <a:cubicBezTo>
                    <a:pt x="21297" y="42344"/>
                    <a:pt x="25578" y="41550"/>
                    <a:pt x="29249" y="38271"/>
                  </a:cubicBezTo>
                  <a:cubicBezTo>
                    <a:pt x="30277" y="37369"/>
                    <a:pt x="30553" y="35865"/>
                    <a:pt x="29926" y="34637"/>
                  </a:cubicBezTo>
                  <a:cubicBezTo>
                    <a:pt x="26167" y="27118"/>
                    <a:pt x="26517" y="21629"/>
                    <a:pt x="26568" y="10952"/>
                  </a:cubicBezTo>
                  <a:lnTo>
                    <a:pt x="19575" y="602"/>
                  </a:lnTo>
                  <a:lnTo>
                    <a:pt x="1188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9"/>
            <p:cNvSpPr/>
            <p:nvPr/>
          </p:nvSpPr>
          <p:spPr>
            <a:xfrm>
              <a:off x="1338575" y="2062975"/>
              <a:ext cx="451150" cy="710675"/>
            </a:xfrm>
            <a:custGeom>
              <a:rect b="b" l="l" r="r" t="t"/>
              <a:pathLst>
                <a:path extrusionOk="0" h="28427" w="18046">
                  <a:moveTo>
                    <a:pt x="14988" y="0"/>
                  </a:moveTo>
                  <a:lnTo>
                    <a:pt x="13434" y="502"/>
                  </a:lnTo>
                  <a:cubicBezTo>
                    <a:pt x="11304" y="1153"/>
                    <a:pt x="9474" y="2507"/>
                    <a:pt x="8196" y="4311"/>
                  </a:cubicBezTo>
                  <a:lnTo>
                    <a:pt x="527" y="13584"/>
                  </a:lnTo>
                  <a:cubicBezTo>
                    <a:pt x="151" y="14036"/>
                    <a:pt x="1" y="14637"/>
                    <a:pt x="101" y="15213"/>
                  </a:cubicBezTo>
                  <a:cubicBezTo>
                    <a:pt x="727" y="18873"/>
                    <a:pt x="3058" y="25414"/>
                    <a:pt x="5289" y="27895"/>
                  </a:cubicBezTo>
                  <a:cubicBezTo>
                    <a:pt x="5610" y="28246"/>
                    <a:pt x="6051" y="28426"/>
                    <a:pt x="6492" y="28426"/>
                  </a:cubicBezTo>
                  <a:cubicBezTo>
                    <a:pt x="6807" y="28426"/>
                    <a:pt x="7122" y="28334"/>
                    <a:pt x="7394" y="28146"/>
                  </a:cubicBezTo>
                  <a:lnTo>
                    <a:pt x="18046" y="20652"/>
                  </a:lnTo>
                  <a:lnTo>
                    <a:pt x="1498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9"/>
            <p:cNvSpPr/>
            <p:nvPr/>
          </p:nvSpPr>
          <p:spPr>
            <a:xfrm>
              <a:off x="2111775" y="2014725"/>
              <a:ext cx="399775" cy="677100"/>
            </a:xfrm>
            <a:custGeom>
              <a:rect b="b" l="l" r="r" t="t"/>
              <a:pathLst>
                <a:path extrusionOk="0" h="27084" w="15991">
                  <a:moveTo>
                    <a:pt x="0" y="1"/>
                  </a:moveTo>
                  <a:lnTo>
                    <a:pt x="2206" y="19800"/>
                  </a:lnTo>
                  <a:lnTo>
                    <a:pt x="12632" y="26868"/>
                  </a:lnTo>
                  <a:cubicBezTo>
                    <a:pt x="12847" y="27016"/>
                    <a:pt x="13076" y="27084"/>
                    <a:pt x="13299" y="27084"/>
                  </a:cubicBezTo>
                  <a:cubicBezTo>
                    <a:pt x="13828" y="27084"/>
                    <a:pt x="14325" y="26705"/>
                    <a:pt x="14536" y="26141"/>
                  </a:cubicBezTo>
                  <a:cubicBezTo>
                    <a:pt x="15714" y="23033"/>
                    <a:pt x="15990" y="15590"/>
                    <a:pt x="15489" y="12732"/>
                  </a:cubicBezTo>
                  <a:cubicBezTo>
                    <a:pt x="15414" y="12407"/>
                    <a:pt x="15313" y="12081"/>
                    <a:pt x="15063" y="11880"/>
                  </a:cubicBezTo>
                  <a:cubicBezTo>
                    <a:pt x="13459" y="10502"/>
                    <a:pt x="7293" y="5189"/>
                    <a:pt x="5338" y="2958"/>
                  </a:cubicBezTo>
                  <a:cubicBezTo>
                    <a:pt x="3985" y="1454"/>
                    <a:pt x="2331" y="251"/>
                    <a:pt x="326" y="26"/>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9"/>
            <p:cNvSpPr/>
            <p:nvPr/>
          </p:nvSpPr>
          <p:spPr>
            <a:xfrm>
              <a:off x="1693225" y="2001575"/>
              <a:ext cx="469950" cy="179850"/>
            </a:xfrm>
            <a:custGeom>
              <a:rect b="b" l="l" r="r" t="t"/>
              <a:pathLst>
                <a:path extrusionOk="0" h="7194" w="18798">
                  <a:moveTo>
                    <a:pt x="18797" y="1003"/>
                  </a:moveTo>
                  <a:cubicBezTo>
                    <a:pt x="18246" y="777"/>
                    <a:pt x="17669" y="627"/>
                    <a:pt x="17068" y="552"/>
                  </a:cubicBezTo>
                  <a:lnTo>
                    <a:pt x="16742" y="527"/>
                  </a:lnTo>
                  <a:lnTo>
                    <a:pt x="9950" y="0"/>
                  </a:lnTo>
                  <a:lnTo>
                    <a:pt x="8822" y="0"/>
                  </a:lnTo>
                  <a:lnTo>
                    <a:pt x="802" y="2456"/>
                  </a:lnTo>
                  <a:lnTo>
                    <a:pt x="0" y="2707"/>
                  </a:lnTo>
                  <a:cubicBezTo>
                    <a:pt x="7293" y="7193"/>
                    <a:pt x="16692" y="4486"/>
                    <a:pt x="18797" y="1003"/>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9"/>
            <p:cNvSpPr/>
            <p:nvPr/>
          </p:nvSpPr>
          <p:spPr>
            <a:xfrm>
              <a:off x="1768400" y="2561725"/>
              <a:ext cx="168575" cy="86475"/>
            </a:xfrm>
            <a:custGeom>
              <a:rect b="b" l="l" r="r" t="t"/>
              <a:pathLst>
                <a:path extrusionOk="0" h="3459" w="6743">
                  <a:moveTo>
                    <a:pt x="101" y="0"/>
                  </a:moveTo>
                  <a:cubicBezTo>
                    <a:pt x="51" y="25"/>
                    <a:pt x="1" y="76"/>
                    <a:pt x="26" y="126"/>
                  </a:cubicBezTo>
                  <a:cubicBezTo>
                    <a:pt x="377" y="1504"/>
                    <a:pt x="2156" y="3459"/>
                    <a:pt x="5540" y="3459"/>
                  </a:cubicBezTo>
                  <a:cubicBezTo>
                    <a:pt x="5890" y="3459"/>
                    <a:pt x="6266" y="3459"/>
                    <a:pt x="6642" y="3409"/>
                  </a:cubicBezTo>
                  <a:cubicBezTo>
                    <a:pt x="6692" y="3384"/>
                    <a:pt x="6743" y="3359"/>
                    <a:pt x="6743" y="3284"/>
                  </a:cubicBezTo>
                  <a:cubicBezTo>
                    <a:pt x="6717" y="3233"/>
                    <a:pt x="6692" y="3208"/>
                    <a:pt x="6617" y="3208"/>
                  </a:cubicBezTo>
                  <a:cubicBezTo>
                    <a:pt x="6251" y="3252"/>
                    <a:pt x="5899" y="3273"/>
                    <a:pt x="5562" y="3273"/>
                  </a:cubicBezTo>
                  <a:cubicBezTo>
                    <a:pt x="2436" y="3273"/>
                    <a:pt x="563" y="1501"/>
                    <a:pt x="201" y="76"/>
                  </a:cubicBezTo>
                  <a:cubicBezTo>
                    <a:pt x="201" y="25"/>
                    <a:pt x="151" y="0"/>
                    <a:pt x="1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9"/>
            <p:cNvSpPr/>
            <p:nvPr/>
          </p:nvSpPr>
          <p:spPr>
            <a:xfrm>
              <a:off x="2256500" y="2192675"/>
              <a:ext cx="23825" cy="162300"/>
            </a:xfrm>
            <a:custGeom>
              <a:rect b="b" l="l" r="r" t="t"/>
              <a:pathLst>
                <a:path extrusionOk="0" h="6492" w="953">
                  <a:moveTo>
                    <a:pt x="76" y="0"/>
                  </a:moveTo>
                  <a:cubicBezTo>
                    <a:pt x="26" y="25"/>
                    <a:pt x="1" y="76"/>
                    <a:pt x="1" y="126"/>
                  </a:cubicBezTo>
                  <a:cubicBezTo>
                    <a:pt x="527" y="2081"/>
                    <a:pt x="752" y="4061"/>
                    <a:pt x="702" y="6391"/>
                  </a:cubicBezTo>
                  <a:cubicBezTo>
                    <a:pt x="702" y="6441"/>
                    <a:pt x="752" y="6492"/>
                    <a:pt x="803" y="6492"/>
                  </a:cubicBezTo>
                  <a:cubicBezTo>
                    <a:pt x="853" y="6492"/>
                    <a:pt x="903" y="6441"/>
                    <a:pt x="903" y="6391"/>
                  </a:cubicBezTo>
                  <a:cubicBezTo>
                    <a:pt x="953" y="4061"/>
                    <a:pt x="727" y="2030"/>
                    <a:pt x="201" y="76"/>
                  </a:cubicBezTo>
                  <a:cubicBezTo>
                    <a:pt x="176" y="25"/>
                    <a:pt x="126" y="0"/>
                    <a:pt x="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9"/>
            <p:cNvSpPr/>
            <p:nvPr/>
          </p:nvSpPr>
          <p:spPr>
            <a:xfrm>
              <a:off x="2258375" y="2329800"/>
              <a:ext cx="78350" cy="287075"/>
            </a:xfrm>
            <a:custGeom>
              <a:rect b="b" l="l" r="r" t="t"/>
              <a:pathLst>
                <a:path extrusionOk="0" h="11483" w="3134">
                  <a:moveTo>
                    <a:pt x="139" y="0"/>
                  </a:moveTo>
                  <a:cubicBezTo>
                    <a:pt x="118" y="0"/>
                    <a:pt x="97" y="8"/>
                    <a:pt x="76" y="29"/>
                  </a:cubicBezTo>
                  <a:cubicBezTo>
                    <a:pt x="51" y="54"/>
                    <a:pt x="26" y="104"/>
                    <a:pt x="76" y="154"/>
                  </a:cubicBezTo>
                  <a:lnTo>
                    <a:pt x="176" y="305"/>
                  </a:lnTo>
                  <a:cubicBezTo>
                    <a:pt x="1354" y="1884"/>
                    <a:pt x="2682" y="3638"/>
                    <a:pt x="2783" y="6094"/>
                  </a:cubicBezTo>
                  <a:cubicBezTo>
                    <a:pt x="2933" y="9353"/>
                    <a:pt x="76" y="11282"/>
                    <a:pt x="51" y="11307"/>
                  </a:cubicBezTo>
                  <a:cubicBezTo>
                    <a:pt x="1" y="11332"/>
                    <a:pt x="1" y="11383"/>
                    <a:pt x="26" y="11433"/>
                  </a:cubicBezTo>
                  <a:cubicBezTo>
                    <a:pt x="51" y="11458"/>
                    <a:pt x="76" y="11483"/>
                    <a:pt x="101" y="11483"/>
                  </a:cubicBezTo>
                  <a:cubicBezTo>
                    <a:pt x="126" y="11483"/>
                    <a:pt x="151" y="11458"/>
                    <a:pt x="151" y="11458"/>
                  </a:cubicBezTo>
                  <a:cubicBezTo>
                    <a:pt x="201" y="11433"/>
                    <a:pt x="3134" y="9453"/>
                    <a:pt x="2983" y="6094"/>
                  </a:cubicBezTo>
                  <a:cubicBezTo>
                    <a:pt x="2883" y="3563"/>
                    <a:pt x="1530" y="1784"/>
                    <a:pt x="327" y="205"/>
                  </a:cubicBezTo>
                  <a:lnTo>
                    <a:pt x="226" y="29"/>
                  </a:lnTo>
                  <a:cubicBezTo>
                    <a:pt x="197" y="15"/>
                    <a:pt x="168" y="0"/>
                    <a:pt x="1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9"/>
            <p:cNvSpPr/>
            <p:nvPr/>
          </p:nvSpPr>
          <p:spPr>
            <a:xfrm>
              <a:off x="1634325" y="2414300"/>
              <a:ext cx="35725" cy="245200"/>
            </a:xfrm>
            <a:custGeom>
              <a:rect b="b" l="l" r="r" t="t"/>
              <a:pathLst>
                <a:path extrusionOk="0" h="9808" w="1429">
                  <a:moveTo>
                    <a:pt x="114" y="1"/>
                  </a:moveTo>
                  <a:cubicBezTo>
                    <a:pt x="102" y="1"/>
                    <a:pt x="89" y="3"/>
                    <a:pt x="75" y="8"/>
                  </a:cubicBezTo>
                  <a:cubicBezTo>
                    <a:pt x="25" y="8"/>
                    <a:pt x="0" y="58"/>
                    <a:pt x="0" y="108"/>
                  </a:cubicBezTo>
                  <a:cubicBezTo>
                    <a:pt x="627" y="3065"/>
                    <a:pt x="1028" y="6198"/>
                    <a:pt x="1253" y="9707"/>
                  </a:cubicBezTo>
                  <a:cubicBezTo>
                    <a:pt x="1253" y="9757"/>
                    <a:pt x="1278" y="9807"/>
                    <a:pt x="1354" y="9807"/>
                  </a:cubicBezTo>
                  <a:cubicBezTo>
                    <a:pt x="1404" y="9807"/>
                    <a:pt x="1429" y="9757"/>
                    <a:pt x="1429" y="9707"/>
                  </a:cubicBezTo>
                  <a:cubicBezTo>
                    <a:pt x="1203" y="6173"/>
                    <a:pt x="802" y="3040"/>
                    <a:pt x="201" y="83"/>
                  </a:cubicBezTo>
                  <a:cubicBezTo>
                    <a:pt x="201" y="42"/>
                    <a:pt x="167" y="1"/>
                    <a:pt x="11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9"/>
            <p:cNvSpPr/>
            <p:nvPr/>
          </p:nvSpPr>
          <p:spPr>
            <a:xfrm>
              <a:off x="1792850" y="1829875"/>
              <a:ext cx="196750" cy="283875"/>
            </a:xfrm>
            <a:custGeom>
              <a:rect b="b" l="l" r="r" t="t"/>
              <a:pathLst>
                <a:path extrusionOk="0" h="11355" w="7870">
                  <a:moveTo>
                    <a:pt x="1078" y="1"/>
                  </a:moveTo>
                  <a:lnTo>
                    <a:pt x="0" y="9324"/>
                  </a:lnTo>
                  <a:cubicBezTo>
                    <a:pt x="0" y="9324"/>
                    <a:pt x="4612" y="11354"/>
                    <a:pt x="7644" y="9675"/>
                  </a:cubicBezTo>
                  <a:lnTo>
                    <a:pt x="7870" y="3334"/>
                  </a:ln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9"/>
            <p:cNvSpPr/>
            <p:nvPr/>
          </p:nvSpPr>
          <p:spPr>
            <a:xfrm>
              <a:off x="1842975" y="1899425"/>
              <a:ext cx="146625" cy="93725"/>
            </a:xfrm>
            <a:custGeom>
              <a:rect b="b" l="l" r="r" t="t"/>
              <a:pathLst>
                <a:path extrusionOk="0" h="3749" w="5865">
                  <a:moveTo>
                    <a:pt x="0" y="1"/>
                  </a:moveTo>
                  <a:cubicBezTo>
                    <a:pt x="0" y="1"/>
                    <a:pt x="1148" y="3749"/>
                    <a:pt x="5323" y="3749"/>
                  </a:cubicBezTo>
                  <a:cubicBezTo>
                    <a:pt x="5467" y="3749"/>
                    <a:pt x="5614" y="3744"/>
                    <a:pt x="5765" y="3735"/>
                  </a:cubicBezTo>
                  <a:lnTo>
                    <a:pt x="5865" y="112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9"/>
            <p:cNvSpPr/>
            <p:nvPr/>
          </p:nvSpPr>
          <p:spPr>
            <a:xfrm>
              <a:off x="1780300" y="1463975"/>
              <a:ext cx="399775" cy="509425"/>
            </a:xfrm>
            <a:custGeom>
              <a:rect b="b" l="l" r="r" t="t"/>
              <a:pathLst>
                <a:path extrusionOk="0" h="20377" w="15991">
                  <a:moveTo>
                    <a:pt x="10126" y="1203"/>
                  </a:moveTo>
                  <a:cubicBezTo>
                    <a:pt x="3585" y="0"/>
                    <a:pt x="1" y="3685"/>
                    <a:pt x="327" y="11103"/>
                  </a:cubicBezTo>
                  <a:cubicBezTo>
                    <a:pt x="602" y="16993"/>
                    <a:pt x="4161" y="20376"/>
                    <a:pt x="8748" y="19775"/>
                  </a:cubicBezTo>
                  <a:cubicBezTo>
                    <a:pt x="12382" y="19299"/>
                    <a:pt x="14763" y="16517"/>
                    <a:pt x="15264" y="12156"/>
                  </a:cubicBezTo>
                  <a:cubicBezTo>
                    <a:pt x="15991" y="5940"/>
                    <a:pt x="14036" y="1905"/>
                    <a:pt x="10126" y="1203"/>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9"/>
            <p:cNvSpPr/>
            <p:nvPr/>
          </p:nvSpPr>
          <p:spPr>
            <a:xfrm>
              <a:off x="1738325" y="1469125"/>
              <a:ext cx="330225" cy="266400"/>
            </a:xfrm>
            <a:custGeom>
              <a:rect b="b" l="l" r="r" t="t"/>
              <a:pathLst>
                <a:path extrusionOk="0" h="10656" w="13209">
                  <a:moveTo>
                    <a:pt x="9223" y="1"/>
                  </a:moveTo>
                  <a:cubicBezTo>
                    <a:pt x="7884" y="1"/>
                    <a:pt x="6541" y="333"/>
                    <a:pt x="5314" y="997"/>
                  </a:cubicBezTo>
                  <a:cubicBezTo>
                    <a:pt x="3384" y="2025"/>
                    <a:pt x="1805" y="3905"/>
                    <a:pt x="878" y="6135"/>
                  </a:cubicBezTo>
                  <a:cubicBezTo>
                    <a:pt x="677" y="6687"/>
                    <a:pt x="477" y="7263"/>
                    <a:pt x="351" y="7839"/>
                  </a:cubicBezTo>
                  <a:cubicBezTo>
                    <a:pt x="201" y="8391"/>
                    <a:pt x="1" y="9118"/>
                    <a:pt x="126" y="9694"/>
                  </a:cubicBezTo>
                  <a:cubicBezTo>
                    <a:pt x="251" y="10246"/>
                    <a:pt x="727" y="10471"/>
                    <a:pt x="1179" y="10546"/>
                  </a:cubicBezTo>
                  <a:cubicBezTo>
                    <a:pt x="1619" y="10623"/>
                    <a:pt x="2074" y="10656"/>
                    <a:pt x="2532" y="10656"/>
                  </a:cubicBezTo>
                  <a:cubicBezTo>
                    <a:pt x="2674" y="10656"/>
                    <a:pt x="2816" y="10652"/>
                    <a:pt x="2958" y="10647"/>
                  </a:cubicBezTo>
                  <a:cubicBezTo>
                    <a:pt x="5289" y="10521"/>
                    <a:pt x="7595" y="9569"/>
                    <a:pt x="9449" y="7865"/>
                  </a:cubicBezTo>
                  <a:cubicBezTo>
                    <a:pt x="11204" y="6261"/>
                    <a:pt x="12532" y="4005"/>
                    <a:pt x="13184" y="1524"/>
                  </a:cubicBezTo>
                  <a:cubicBezTo>
                    <a:pt x="13209" y="1398"/>
                    <a:pt x="13159" y="1298"/>
                    <a:pt x="13083" y="1248"/>
                  </a:cubicBezTo>
                  <a:cubicBezTo>
                    <a:pt x="13108" y="1123"/>
                    <a:pt x="13083" y="972"/>
                    <a:pt x="12958" y="922"/>
                  </a:cubicBezTo>
                  <a:cubicBezTo>
                    <a:pt x="11791" y="308"/>
                    <a:pt x="10509" y="1"/>
                    <a:pt x="92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9"/>
            <p:cNvSpPr/>
            <p:nvPr/>
          </p:nvSpPr>
          <p:spPr>
            <a:xfrm>
              <a:off x="1732700" y="1708950"/>
              <a:ext cx="88350" cy="108425"/>
            </a:xfrm>
            <a:custGeom>
              <a:rect b="b" l="l" r="r" t="t"/>
              <a:pathLst>
                <a:path extrusionOk="0" h="4337" w="3534">
                  <a:moveTo>
                    <a:pt x="3158" y="1755"/>
                  </a:moveTo>
                  <a:cubicBezTo>
                    <a:pt x="3534" y="2808"/>
                    <a:pt x="3208" y="3785"/>
                    <a:pt x="2456" y="4061"/>
                  </a:cubicBezTo>
                  <a:cubicBezTo>
                    <a:pt x="1704" y="4337"/>
                    <a:pt x="777" y="3710"/>
                    <a:pt x="401" y="2683"/>
                  </a:cubicBezTo>
                  <a:cubicBezTo>
                    <a:pt x="0" y="1630"/>
                    <a:pt x="301" y="552"/>
                    <a:pt x="1053" y="277"/>
                  </a:cubicBezTo>
                  <a:cubicBezTo>
                    <a:pt x="1805" y="1"/>
                    <a:pt x="2782" y="703"/>
                    <a:pt x="3158" y="1755"/>
                  </a:cubicBezTo>
                  <a:close/>
                </a:path>
              </a:pathLst>
            </a:custGeom>
            <a:solidFill>
              <a:srgbClr val="D7A0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9"/>
            <p:cNvSpPr/>
            <p:nvPr/>
          </p:nvSpPr>
          <p:spPr>
            <a:xfrm>
              <a:off x="1750225" y="1728375"/>
              <a:ext cx="48275" cy="58300"/>
            </a:xfrm>
            <a:custGeom>
              <a:rect b="b" l="l" r="r" t="t"/>
              <a:pathLst>
                <a:path extrusionOk="0" h="2332" w="1931">
                  <a:moveTo>
                    <a:pt x="1705" y="2332"/>
                  </a:moveTo>
                  <a:cubicBezTo>
                    <a:pt x="1680" y="2332"/>
                    <a:pt x="1655" y="2332"/>
                    <a:pt x="1630" y="2307"/>
                  </a:cubicBezTo>
                  <a:cubicBezTo>
                    <a:pt x="1279" y="2181"/>
                    <a:pt x="1053" y="1881"/>
                    <a:pt x="1028" y="1555"/>
                  </a:cubicBezTo>
                  <a:cubicBezTo>
                    <a:pt x="1028" y="1379"/>
                    <a:pt x="1079" y="1254"/>
                    <a:pt x="1129" y="1154"/>
                  </a:cubicBezTo>
                  <a:cubicBezTo>
                    <a:pt x="1179" y="1079"/>
                    <a:pt x="1204" y="1003"/>
                    <a:pt x="1204" y="953"/>
                  </a:cubicBezTo>
                  <a:cubicBezTo>
                    <a:pt x="1204" y="828"/>
                    <a:pt x="1179" y="703"/>
                    <a:pt x="1079" y="627"/>
                  </a:cubicBezTo>
                  <a:cubicBezTo>
                    <a:pt x="978" y="502"/>
                    <a:pt x="828" y="452"/>
                    <a:pt x="728" y="452"/>
                  </a:cubicBezTo>
                  <a:cubicBezTo>
                    <a:pt x="552" y="477"/>
                    <a:pt x="427" y="678"/>
                    <a:pt x="427" y="878"/>
                  </a:cubicBezTo>
                  <a:cubicBezTo>
                    <a:pt x="427" y="978"/>
                    <a:pt x="327" y="1053"/>
                    <a:pt x="226" y="1079"/>
                  </a:cubicBezTo>
                  <a:cubicBezTo>
                    <a:pt x="101" y="1053"/>
                    <a:pt x="1" y="978"/>
                    <a:pt x="26" y="853"/>
                  </a:cubicBezTo>
                  <a:cubicBezTo>
                    <a:pt x="26" y="502"/>
                    <a:pt x="251" y="101"/>
                    <a:pt x="678" y="51"/>
                  </a:cubicBezTo>
                  <a:cubicBezTo>
                    <a:pt x="928" y="1"/>
                    <a:pt x="1204" y="126"/>
                    <a:pt x="1404" y="352"/>
                  </a:cubicBezTo>
                  <a:cubicBezTo>
                    <a:pt x="1555" y="527"/>
                    <a:pt x="1630" y="753"/>
                    <a:pt x="1605" y="978"/>
                  </a:cubicBezTo>
                  <a:cubicBezTo>
                    <a:pt x="1605" y="1104"/>
                    <a:pt x="1555" y="1204"/>
                    <a:pt x="1530" y="1304"/>
                  </a:cubicBezTo>
                  <a:cubicBezTo>
                    <a:pt x="1480" y="1379"/>
                    <a:pt x="1454" y="1454"/>
                    <a:pt x="1454" y="1530"/>
                  </a:cubicBezTo>
                  <a:cubicBezTo>
                    <a:pt x="1454" y="1730"/>
                    <a:pt x="1630" y="1881"/>
                    <a:pt x="1780" y="1931"/>
                  </a:cubicBezTo>
                  <a:cubicBezTo>
                    <a:pt x="1881" y="1981"/>
                    <a:pt x="1931" y="2081"/>
                    <a:pt x="1881" y="2206"/>
                  </a:cubicBezTo>
                  <a:cubicBezTo>
                    <a:pt x="1855" y="2282"/>
                    <a:pt x="1780" y="2332"/>
                    <a:pt x="1705" y="233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9"/>
            <p:cNvSpPr/>
            <p:nvPr/>
          </p:nvSpPr>
          <p:spPr>
            <a:xfrm>
              <a:off x="2070400" y="1653450"/>
              <a:ext cx="80850" cy="17950"/>
            </a:xfrm>
            <a:custGeom>
              <a:rect b="b" l="l" r="r" t="t"/>
              <a:pathLst>
                <a:path extrusionOk="0" h="718" w="3234">
                  <a:moveTo>
                    <a:pt x="1193" y="0"/>
                  </a:moveTo>
                  <a:cubicBezTo>
                    <a:pt x="715" y="0"/>
                    <a:pt x="275" y="139"/>
                    <a:pt x="1" y="492"/>
                  </a:cubicBezTo>
                  <a:cubicBezTo>
                    <a:pt x="221" y="460"/>
                    <a:pt x="467" y="447"/>
                    <a:pt x="721" y="447"/>
                  </a:cubicBezTo>
                  <a:cubicBezTo>
                    <a:pt x="1884" y="447"/>
                    <a:pt x="3234" y="717"/>
                    <a:pt x="3234" y="717"/>
                  </a:cubicBezTo>
                  <a:cubicBezTo>
                    <a:pt x="2776" y="336"/>
                    <a:pt x="1937" y="0"/>
                    <a:pt x="11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9"/>
            <p:cNvSpPr/>
            <p:nvPr/>
          </p:nvSpPr>
          <p:spPr>
            <a:xfrm>
              <a:off x="1908125" y="1648925"/>
              <a:ext cx="81475" cy="14950"/>
            </a:xfrm>
            <a:custGeom>
              <a:rect b="b" l="l" r="r" t="t"/>
              <a:pathLst>
                <a:path extrusionOk="0" h="598" w="3259">
                  <a:moveTo>
                    <a:pt x="1936" y="1"/>
                  </a:moveTo>
                  <a:cubicBezTo>
                    <a:pt x="1230" y="1"/>
                    <a:pt x="455" y="271"/>
                    <a:pt x="1" y="597"/>
                  </a:cubicBezTo>
                  <a:cubicBezTo>
                    <a:pt x="1" y="597"/>
                    <a:pt x="960" y="467"/>
                    <a:pt x="1959" y="467"/>
                  </a:cubicBezTo>
                  <a:cubicBezTo>
                    <a:pt x="2413" y="467"/>
                    <a:pt x="2875" y="494"/>
                    <a:pt x="3259" y="572"/>
                  </a:cubicBezTo>
                  <a:cubicBezTo>
                    <a:pt x="2976" y="159"/>
                    <a:pt x="2477" y="1"/>
                    <a:pt x="1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9"/>
            <p:cNvSpPr/>
            <p:nvPr/>
          </p:nvSpPr>
          <p:spPr>
            <a:xfrm>
              <a:off x="2070400" y="1728350"/>
              <a:ext cx="30100" cy="35800"/>
            </a:xfrm>
            <a:custGeom>
              <a:rect b="b" l="l" r="r" t="t"/>
              <a:pathLst>
                <a:path extrusionOk="0" h="1432" w="1204">
                  <a:moveTo>
                    <a:pt x="592" y="0"/>
                  </a:moveTo>
                  <a:cubicBezTo>
                    <a:pt x="282" y="0"/>
                    <a:pt x="26" y="317"/>
                    <a:pt x="26" y="704"/>
                  </a:cubicBezTo>
                  <a:cubicBezTo>
                    <a:pt x="1" y="1105"/>
                    <a:pt x="252" y="1430"/>
                    <a:pt x="577" y="1430"/>
                  </a:cubicBezTo>
                  <a:cubicBezTo>
                    <a:pt x="589" y="1431"/>
                    <a:pt x="601" y="1432"/>
                    <a:pt x="613" y="1432"/>
                  </a:cubicBezTo>
                  <a:cubicBezTo>
                    <a:pt x="923" y="1432"/>
                    <a:pt x="1179" y="1115"/>
                    <a:pt x="1179" y="729"/>
                  </a:cubicBezTo>
                  <a:cubicBezTo>
                    <a:pt x="1204" y="328"/>
                    <a:pt x="953" y="2"/>
                    <a:pt x="627" y="2"/>
                  </a:cubicBezTo>
                  <a:cubicBezTo>
                    <a:pt x="616" y="1"/>
                    <a:pt x="604" y="0"/>
                    <a:pt x="5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9"/>
            <p:cNvSpPr/>
            <p:nvPr/>
          </p:nvSpPr>
          <p:spPr>
            <a:xfrm>
              <a:off x="2077925" y="1735275"/>
              <a:ext cx="9425" cy="11925"/>
            </a:xfrm>
            <a:custGeom>
              <a:rect b="b" l="l" r="r" t="t"/>
              <a:pathLst>
                <a:path extrusionOk="0" h="477" w="377">
                  <a:moveTo>
                    <a:pt x="201" y="1"/>
                  </a:moveTo>
                  <a:cubicBezTo>
                    <a:pt x="76" y="1"/>
                    <a:pt x="1" y="101"/>
                    <a:pt x="1" y="226"/>
                  </a:cubicBezTo>
                  <a:cubicBezTo>
                    <a:pt x="1" y="376"/>
                    <a:pt x="76" y="477"/>
                    <a:pt x="176" y="477"/>
                  </a:cubicBezTo>
                  <a:cubicBezTo>
                    <a:pt x="276" y="477"/>
                    <a:pt x="352" y="376"/>
                    <a:pt x="377" y="251"/>
                  </a:cubicBezTo>
                  <a:cubicBezTo>
                    <a:pt x="377" y="126"/>
                    <a:pt x="301" y="26"/>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9"/>
            <p:cNvSpPr/>
            <p:nvPr/>
          </p:nvSpPr>
          <p:spPr>
            <a:xfrm>
              <a:off x="1928800" y="1723975"/>
              <a:ext cx="30100" cy="35800"/>
            </a:xfrm>
            <a:custGeom>
              <a:rect b="b" l="l" r="r" t="t"/>
              <a:pathLst>
                <a:path extrusionOk="0" h="1432" w="1204">
                  <a:moveTo>
                    <a:pt x="592" y="0"/>
                  </a:moveTo>
                  <a:cubicBezTo>
                    <a:pt x="282" y="0"/>
                    <a:pt x="26" y="317"/>
                    <a:pt x="26" y="703"/>
                  </a:cubicBezTo>
                  <a:cubicBezTo>
                    <a:pt x="1" y="1104"/>
                    <a:pt x="251" y="1430"/>
                    <a:pt x="577" y="1430"/>
                  </a:cubicBezTo>
                  <a:cubicBezTo>
                    <a:pt x="589" y="1431"/>
                    <a:pt x="601" y="1431"/>
                    <a:pt x="612" y="1431"/>
                  </a:cubicBezTo>
                  <a:cubicBezTo>
                    <a:pt x="923" y="1431"/>
                    <a:pt x="1179" y="1115"/>
                    <a:pt x="1179" y="728"/>
                  </a:cubicBezTo>
                  <a:cubicBezTo>
                    <a:pt x="1204" y="327"/>
                    <a:pt x="953" y="1"/>
                    <a:pt x="627" y="1"/>
                  </a:cubicBezTo>
                  <a:cubicBezTo>
                    <a:pt x="615" y="0"/>
                    <a:pt x="604" y="0"/>
                    <a:pt x="5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9"/>
            <p:cNvSpPr/>
            <p:nvPr/>
          </p:nvSpPr>
          <p:spPr>
            <a:xfrm>
              <a:off x="1936325" y="1730900"/>
              <a:ext cx="9425" cy="11925"/>
            </a:xfrm>
            <a:custGeom>
              <a:rect b="b" l="l" r="r" t="t"/>
              <a:pathLst>
                <a:path extrusionOk="0" h="477" w="377">
                  <a:moveTo>
                    <a:pt x="201" y="0"/>
                  </a:moveTo>
                  <a:cubicBezTo>
                    <a:pt x="101" y="0"/>
                    <a:pt x="0" y="100"/>
                    <a:pt x="0" y="226"/>
                  </a:cubicBezTo>
                  <a:cubicBezTo>
                    <a:pt x="0" y="351"/>
                    <a:pt x="76" y="476"/>
                    <a:pt x="176" y="476"/>
                  </a:cubicBezTo>
                  <a:cubicBezTo>
                    <a:pt x="276" y="476"/>
                    <a:pt x="376" y="376"/>
                    <a:pt x="376" y="251"/>
                  </a:cubicBezTo>
                  <a:cubicBezTo>
                    <a:pt x="376" y="125"/>
                    <a:pt x="301"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9"/>
            <p:cNvSpPr/>
            <p:nvPr/>
          </p:nvSpPr>
          <p:spPr>
            <a:xfrm>
              <a:off x="2035325" y="1752200"/>
              <a:ext cx="28225" cy="57025"/>
            </a:xfrm>
            <a:custGeom>
              <a:rect b="b" l="l" r="r" t="t"/>
              <a:pathLst>
                <a:path extrusionOk="0" h="2281" w="1129">
                  <a:moveTo>
                    <a:pt x="226" y="2281"/>
                  </a:moveTo>
                  <a:cubicBezTo>
                    <a:pt x="126" y="2281"/>
                    <a:pt x="25" y="2206"/>
                    <a:pt x="25" y="2105"/>
                  </a:cubicBezTo>
                  <a:cubicBezTo>
                    <a:pt x="0" y="1980"/>
                    <a:pt x="76" y="1880"/>
                    <a:pt x="201" y="1855"/>
                  </a:cubicBezTo>
                  <a:cubicBezTo>
                    <a:pt x="401" y="1830"/>
                    <a:pt x="577" y="1755"/>
                    <a:pt x="627" y="1654"/>
                  </a:cubicBezTo>
                  <a:cubicBezTo>
                    <a:pt x="652" y="1629"/>
                    <a:pt x="677" y="1554"/>
                    <a:pt x="627" y="1404"/>
                  </a:cubicBezTo>
                  <a:cubicBezTo>
                    <a:pt x="577" y="1278"/>
                    <a:pt x="477" y="1078"/>
                    <a:pt x="376" y="902"/>
                  </a:cubicBezTo>
                  <a:cubicBezTo>
                    <a:pt x="251" y="677"/>
                    <a:pt x="126" y="476"/>
                    <a:pt x="76" y="301"/>
                  </a:cubicBezTo>
                  <a:cubicBezTo>
                    <a:pt x="51" y="201"/>
                    <a:pt x="101" y="75"/>
                    <a:pt x="201" y="50"/>
                  </a:cubicBezTo>
                  <a:cubicBezTo>
                    <a:pt x="326" y="0"/>
                    <a:pt x="426" y="75"/>
                    <a:pt x="477" y="176"/>
                  </a:cubicBezTo>
                  <a:cubicBezTo>
                    <a:pt x="527" y="301"/>
                    <a:pt x="627" y="501"/>
                    <a:pt x="727" y="702"/>
                  </a:cubicBezTo>
                  <a:cubicBezTo>
                    <a:pt x="853" y="902"/>
                    <a:pt x="978" y="1103"/>
                    <a:pt x="1028" y="1278"/>
                  </a:cubicBezTo>
                  <a:cubicBezTo>
                    <a:pt x="1128" y="1554"/>
                    <a:pt x="1053" y="1755"/>
                    <a:pt x="978" y="1880"/>
                  </a:cubicBezTo>
                  <a:cubicBezTo>
                    <a:pt x="853" y="2080"/>
                    <a:pt x="602" y="2231"/>
                    <a:pt x="251" y="2281"/>
                  </a:cubicBezTo>
                  <a:cubicBezTo>
                    <a:pt x="251" y="2281"/>
                    <a:pt x="226" y="2281"/>
                    <a:pt x="226" y="228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9"/>
            <p:cNvSpPr/>
            <p:nvPr/>
          </p:nvSpPr>
          <p:spPr>
            <a:xfrm>
              <a:off x="1974550" y="1826125"/>
              <a:ext cx="100900" cy="29550"/>
            </a:xfrm>
            <a:custGeom>
              <a:rect b="b" l="l" r="r" t="t"/>
              <a:pathLst>
                <a:path extrusionOk="0" h="1182" w="4036">
                  <a:moveTo>
                    <a:pt x="0" y="1"/>
                  </a:moveTo>
                  <a:cubicBezTo>
                    <a:pt x="343" y="826"/>
                    <a:pt x="1246" y="1182"/>
                    <a:pt x="2119" y="1182"/>
                  </a:cubicBezTo>
                  <a:cubicBezTo>
                    <a:pt x="2968" y="1182"/>
                    <a:pt x="3788" y="845"/>
                    <a:pt x="4035" y="276"/>
                  </a:cubicBezTo>
                  <a:lnTo>
                    <a:pt x="4035" y="276"/>
                  </a:lnTo>
                  <a:cubicBezTo>
                    <a:pt x="3815" y="285"/>
                    <a:pt x="3594" y="289"/>
                    <a:pt x="3372" y="289"/>
                  </a:cubicBezTo>
                  <a:cubicBezTo>
                    <a:pt x="2281" y="289"/>
                    <a:pt x="1167" y="188"/>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9"/>
            <p:cNvSpPr/>
            <p:nvPr/>
          </p:nvSpPr>
          <p:spPr>
            <a:xfrm>
              <a:off x="2986450" y="5337961"/>
              <a:ext cx="30100" cy="54775"/>
            </a:xfrm>
            <a:custGeom>
              <a:rect b="b" l="l" r="r" t="t"/>
              <a:pathLst>
                <a:path extrusionOk="0" h="2191" w="1204">
                  <a:moveTo>
                    <a:pt x="761" y="1"/>
                  </a:moveTo>
                  <a:cubicBezTo>
                    <a:pt x="659" y="1"/>
                    <a:pt x="559" y="45"/>
                    <a:pt x="477" y="107"/>
                  </a:cubicBezTo>
                  <a:cubicBezTo>
                    <a:pt x="377" y="183"/>
                    <a:pt x="326" y="283"/>
                    <a:pt x="276" y="383"/>
                  </a:cubicBezTo>
                  <a:cubicBezTo>
                    <a:pt x="101" y="859"/>
                    <a:pt x="1" y="1360"/>
                    <a:pt x="1" y="1862"/>
                  </a:cubicBezTo>
                  <a:cubicBezTo>
                    <a:pt x="1" y="2068"/>
                    <a:pt x="148" y="2191"/>
                    <a:pt x="365" y="2191"/>
                  </a:cubicBezTo>
                  <a:cubicBezTo>
                    <a:pt x="385" y="2191"/>
                    <a:pt x="405" y="2190"/>
                    <a:pt x="427" y="2188"/>
                  </a:cubicBezTo>
                  <a:cubicBezTo>
                    <a:pt x="652" y="2137"/>
                    <a:pt x="853" y="1912"/>
                    <a:pt x="853" y="1686"/>
                  </a:cubicBezTo>
                  <a:cubicBezTo>
                    <a:pt x="853" y="1536"/>
                    <a:pt x="878" y="1360"/>
                    <a:pt x="903" y="1210"/>
                  </a:cubicBezTo>
                  <a:cubicBezTo>
                    <a:pt x="953" y="934"/>
                    <a:pt x="1028" y="684"/>
                    <a:pt x="1103" y="433"/>
                  </a:cubicBezTo>
                  <a:cubicBezTo>
                    <a:pt x="1204" y="208"/>
                    <a:pt x="1028" y="32"/>
                    <a:pt x="828" y="7"/>
                  </a:cubicBezTo>
                  <a:cubicBezTo>
                    <a:pt x="805" y="3"/>
                    <a:pt x="783" y="1"/>
                    <a:pt x="7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How Can Alcohol Affect the Brain? by Slidesgo">
  <a:themeElements>
    <a:clrScheme name="Simple Light">
      <a:dk1>
        <a:srgbClr val="002644"/>
      </a:dk1>
      <a:lt1>
        <a:srgbClr val="FFFFFF"/>
      </a:lt1>
      <a:dk2>
        <a:srgbClr val="FFEDD4"/>
      </a:dk2>
      <a:lt2>
        <a:srgbClr val="FFC74A"/>
      </a:lt2>
      <a:accent1>
        <a:srgbClr val="FFA320"/>
      </a:accent1>
      <a:accent2>
        <a:srgbClr val="FF8803"/>
      </a:accent2>
      <a:accent3>
        <a:srgbClr val="E33271"/>
      </a:accent3>
      <a:accent4>
        <a:srgbClr val="C7DFFF"/>
      </a:accent4>
      <a:accent5>
        <a:srgbClr val="7291EC"/>
      </a:accent5>
      <a:accent6>
        <a:srgbClr val="0099AC"/>
      </a:accent6>
      <a:hlink>
        <a:srgbClr val="0026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