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99B31E-86D4-484E-9DD9-E6581FBE0A61}" v="16" dt="2022-02-14T09:44:30.6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4"/>
    <p:restoredTop sz="94641"/>
  </p:normalViewPr>
  <p:slideViewPr>
    <p:cSldViewPr snapToGrid="0" snapToObjects="1">
      <p:cViewPr varScale="1">
        <p:scale>
          <a:sx n="107" d="100"/>
          <a:sy n="107" d="100"/>
        </p:scale>
        <p:origin x="17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jdi, Artin - (mohammadsmajdi)" userId="04f1a3b0-755a-455d-bd2f-e8d671d4e963" providerId="ADAL" clId="{ED99B31E-86D4-484E-9DD9-E6581FBE0A61}"/>
    <pc:docChg chg="undo custSel addSld delSld modSld">
      <pc:chgData name="Majdi, Artin - (mohammadsmajdi)" userId="04f1a3b0-755a-455d-bd2f-e8d671d4e963" providerId="ADAL" clId="{ED99B31E-86D4-484E-9DD9-E6581FBE0A61}" dt="2022-02-14T09:46:27.007" v="90" actId="14100"/>
      <pc:docMkLst>
        <pc:docMk/>
      </pc:docMkLst>
      <pc:sldChg chg="addSp delSp modSp add del mod">
        <pc:chgData name="Majdi, Artin - (mohammadsmajdi)" userId="04f1a3b0-755a-455d-bd2f-e8d671d4e963" providerId="ADAL" clId="{ED99B31E-86D4-484E-9DD9-E6581FBE0A61}" dt="2022-02-14T09:40:00.956" v="69" actId="2696"/>
        <pc:sldMkLst>
          <pc:docMk/>
          <pc:sldMk cId="3450309050" sldId="256"/>
        </pc:sldMkLst>
        <pc:spChg chg="del mod ord">
          <ac:chgData name="Majdi, Artin - (mohammadsmajdi)" userId="04f1a3b0-755a-455d-bd2f-e8d671d4e963" providerId="ADAL" clId="{ED99B31E-86D4-484E-9DD9-E6581FBE0A61}" dt="2022-02-14T01:15:19.767" v="25" actId="478"/>
          <ac:spMkLst>
            <pc:docMk/>
            <pc:sldMk cId="3450309050" sldId="256"/>
            <ac:spMk id="8" creationId="{0F6AE1A6-5599-EA4A-A1C0-E846CA67F1FB}"/>
          </ac:spMkLst>
        </pc:spChg>
        <pc:spChg chg="del mod ord">
          <ac:chgData name="Majdi, Artin - (mohammadsmajdi)" userId="04f1a3b0-755a-455d-bd2f-e8d671d4e963" providerId="ADAL" clId="{ED99B31E-86D4-484E-9DD9-E6581FBE0A61}" dt="2022-02-14T01:15:20.928" v="26" actId="478"/>
          <ac:spMkLst>
            <pc:docMk/>
            <pc:sldMk cId="3450309050" sldId="256"/>
            <ac:spMk id="9" creationId="{5CD53478-8B63-DD42-8CCB-F0BA2A54FD23}"/>
          </ac:spMkLst>
        </pc:spChg>
        <pc:spChg chg="add del mod">
          <ac:chgData name="Majdi, Artin - (mohammadsmajdi)" userId="04f1a3b0-755a-455d-bd2f-e8d671d4e963" providerId="ADAL" clId="{ED99B31E-86D4-484E-9DD9-E6581FBE0A61}" dt="2022-02-14T09:26:12.535" v="40" actId="478"/>
          <ac:spMkLst>
            <pc:docMk/>
            <pc:sldMk cId="3450309050" sldId="256"/>
            <ac:spMk id="14" creationId="{AB0BA883-CDF5-7D4C-82B9-363DF2DA2271}"/>
          </ac:spMkLst>
        </pc:spChg>
        <pc:spChg chg="add del mod">
          <ac:chgData name="Majdi, Artin - (mohammadsmajdi)" userId="04f1a3b0-755a-455d-bd2f-e8d671d4e963" providerId="ADAL" clId="{ED99B31E-86D4-484E-9DD9-E6581FBE0A61}" dt="2022-02-14T09:26:12.535" v="40" actId="478"/>
          <ac:spMkLst>
            <pc:docMk/>
            <pc:sldMk cId="3450309050" sldId="256"/>
            <ac:spMk id="15" creationId="{1A8E14B7-81DA-F442-ABC0-9B44B4F0D9BA}"/>
          </ac:spMkLst>
        </pc:spChg>
        <pc:spChg chg="add del">
          <ac:chgData name="Majdi, Artin - (mohammadsmajdi)" userId="04f1a3b0-755a-455d-bd2f-e8d671d4e963" providerId="ADAL" clId="{ED99B31E-86D4-484E-9DD9-E6581FBE0A61}" dt="2022-02-14T01:16:26.515" v="39" actId="478"/>
          <ac:spMkLst>
            <pc:docMk/>
            <pc:sldMk cId="3450309050" sldId="256"/>
            <ac:spMk id="20" creationId="{B9FF99BD-075F-4761-A995-6FC574BD25EA}"/>
          </ac:spMkLst>
        </pc:spChg>
        <pc:spChg chg="add del">
          <ac:chgData name="Majdi, Artin - (mohammadsmajdi)" userId="04f1a3b0-755a-455d-bd2f-e8d671d4e963" providerId="ADAL" clId="{ED99B31E-86D4-484E-9DD9-E6581FBE0A61}" dt="2022-02-14T01:16:26.515" v="39" actId="478"/>
          <ac:spMkLst>
            <pc:docMk/>
            <pc:sldMk cId="3450309050" sldId="256"/>
            <ac:spMk id="22" creationId="{A7B21A54-9BA3-4EA9-B460-5A829ADD9051}"/>
          </ac:spMkLst>
        </pc:spChg>
        <pc:spChg chg="add del">
          <ac:chgData name="Majdi, Artin - (mohammadsmajdi)" userId="04f1a3b0-755a-455d-bd2f-e8d671d4e963" providerId="ADAL" clId="{ED99B31E-86D4-484E-9DD9-E6581FBE0A61}" dt="2022-02-14T01:16:26.515" v="39" actId="478"/>
          <ac:spMkLst>
            <pc:docMk/>
            <pc:sldMk cId="3450309050" sldId="256"/>
            <ac:spMk id="24" creationId="{6FA8F714-B9D8-488A-8CCA-E9948FF913A9}"/>
          </ac:spMkLst>
        </pc:spChg>
        <pc:spChg chg="del">
          <ac:chgData name="Majdi, Artin - (mohammadsmajdi)" userId="04f1a3b0-755a-455d-bd2f-e8d671d4e963" providerId="ADAL" clId="{ED99B31E-86D4-484E-9DD9-E6581FBE0A61}" dt="2022-02-14T01:13:20.717" v="6" actId="26606"/>
          <ac:spMkLst>
            <pc:docMk/>
            <pc:sldMk cId="3450309050" sldId="256"/>
            <ac:spMk id="40" creationId="{2D2B266D-3625-4584-A5C3-7D3F672CFF30}"/>
          </ac:spMkLst>
        </pc:spChg>
        <pc:spChg chg="del">
          <ac:chgData name="Majdi, Artin - (mohammadsmajdi)" userId="04f1a3b0-755a-455d-bd2f-e8d671d4e963" providerId="ADAL" clId="{ED99B31E-86D4-484E-9DD9-E6581FBE0A61}" dt="2022-02-14T01:13:20.717" v="6" actId="26606"/>
          <ac:spMkLst>
            <pc:docMk/>
            <pc:sldMk cId="3450309050" sldId="256"/>
            <ac:spMk id="41" creationId="{C463B99A-73EE-4FBB-B7C4-F9F9BCC25C65}"/>
          </ac:spMkLst>
        </pc:spChg>
        <pc:spChg chg="del">
          <ac:chgData name="Majdi, Artin - (mohammadsmajdi)" userId="04f1a3b0-755a-455d-bd2f-e8d671d4e963" providerId="ADAL" clId="{ED99B31E-86D4-484E-9DD9-E6581FBE0A61}" dt="2022-02-14T01:13:20.717" v="6" actId="26606"/>
          <ac:spMkLst>
            <pc:docMk/>
            <pc:sldMk cId="3450309050" sldId="256"/>
            <ac:spMk id="42" creationId="{A5D2A5D1-BA0D-47D3-B051-DA7743C46E28}"/>
          </ac:spMkLst>
        </pc:spChg>
        <pc:spChg chg="add del">
          <ac:chgData name="Majdi, Artin - (mohammadsmajdi)" userId="04f1a3b0-755a-455d-bd2f-e8d671d4e963" providerId="ADAL" clId="{ED99B31E-86D4-484E-9DD9-E6581FBE0A61}" dt="2022-02-14T01:15:26.699" v="27" actId="478"/>
          <ac:spMkLst>
            <pc:docMk/>
            <pc:sldMk cId="3450309050" sldId="256"/>
            <ac:spMk id="47" creationId="{69D184B2-2226-4E31-BCCB-444330767440}"/>
          </ac:spMkLst>
        </pc:spChg>
        <pc:spChg chg="add del">
          <ac:chgData name="Majdi, Artin - (mohammadsmajdi)" userId="04f1a3b0-755a-455d-bd2f-e8d671d4e963" providerId="ADAL" clId="{ED99B31E-86D4-484E-9DD9-E6581FBE0A61}" dt="2022-02-14T01:15:26.699" v="27" actId="478"/>
          <ac:spMkLst>
            <pc:docMk/>
            <pc:sldMk cId="3450309050" sldId="256"/>
            <ac:spMk id="49" creationId="{1AC4D4E3-486A-464A-8EC8-D44881097267}"/>
          </ac:spMkLst>
        </pc:spChg>
        <pc:spChg chg="add del">
          <ac:chgData name="Majdi, Artin - (mohammadsmajdi)" userId="04f1a3b0-755a-455d-bd2f-e8d671d4e963" providerId="ADAL" clId="{ED99B31E-86D4-484E-9DD9-E6581FBE0A61}" dt="2022-02-14T01:15:26.699" v="27" actId="478"/>
          <ac:spMkLst>
            <pc:docMk/>
            <pc:sldMk cId="3450309050" sldId="256"/>
            <ac:spMk id="51" creationId="{864DE13E-58EB-4475-B79C-0D4FC651239B}"/>
          </ac:spMkLst>
        </pc:spChg>
        <pc:picChg chg="add mod">
          <ac:chgData name="Majdi, Artin - (mohammadsmajdi)" userId="04f1a3b0-755a-455d-bd2f-e8d671d4e963" providerId="ADAL" clId="{ED99B31E-86D4-484E-9DD9-E6581FBE0A61}" dt="2022-02-14T09:27:04.450" v="58" actId="14100"/>
          <ac:picMkLst>
            <pc:docMk/>
            <pc:sldMk cId="3450309050" sldId="256"/>
            <ac:picMk id="3" creationId="{87826D17-7D32-CC44-901E-FD48D3F3905E}"/>
          </ac:picMkLst>
        </pc:picChg>
        <pc:picChg chg="add del mod">
          <ac:chgData name="Majdi, Artin - (mohammadsmajdi)" userId="04f1a3b0-755a-455d-bd2f-e8d671d4e963" providerId="ADAL" clId="{ED99B31E-86D4-484E-9DD9-E6581FBE0A61}" dt="2022-02-14T01:13:44.596" v="7" actId="478"/>
          <ac:picMkLst>
            <pc:docMk/>
            <pc:sldMk cId="3450309050" sldId="256"/>
            <ac:picMk id="3" creationId="{AE667D1E-1AC6-5D40-92E8-64864A93E13F}"/>
          </ac:picMkLst>
        </pc:picChg>
        <pc:picChg chg="del">
          <ac:chgData name="Majdi, Artin - (mohammadsmajdi)" userId="04f1a3b0-755a-455d-bd2f-e8d671d4e963" providerId="ADAL" clId="{ED99B31E-86D4-484E-9DD9-E6581FBE0A61}" dt="2022-02-14T01:11:51.405" v="1" actId="478"/>
          <ac:picMkLst>
            <pc:docMk/>
            <pc:sldMk cId="3450309050" sldId="256"/>
            <ac:picMk id="5" creationId="{03AD2CDB-FCFC-6D48-9E1D-DE14430E5915}"/>
          </ac:picMkLst>
        </pc:picChg>
        <pc:picChg chg="add del mod">
          <ac:chgData name="Majdi, Artin - (mohammadsmajdi)" userId="04f1a3b0-755a-455d-bd2f-e8d671d4e963" providerId="ADAL" clId="{ED99B31E-86D4-484E-9DD9-E6581FBE0A61}" dt="2022-02-14T09:26:35.792" v="48" actId="21"/>
          <ac:picMkLst>
            <pc:docMk/>
            <pc:sldMk cId="3450309050" sldId="256"/>
            <ac:picMk id="5" creationId="{76AABA7A-B531-7A48-8FD8-7E9FDEA03708}"/>
          </ac:picMkLst>
        </pc:picChg>
        <pc:picChg chg="add del mod">
          <ac:chgData name="Majdi, Artin - (mohammadsmajdi)" userId="04f1a3b0-755a-455d-bd2f-e8d671d4e963" providerId="ADAL" clId="{ED99B31E-86D4-484E-9DD9-E6581FBE0A61}" dt="2022-02-14T01:13:44.596" v="7" actId="478"/>
          <ac:picMkLst>
            <pc:docMk/>
            <pc:sldMk cId="3450309050" sldId="256"/>
            <ac:picMk id="6" creationId="{9322D804-8217-2D40-982A-93AC52B48534}"/>
          </ac:picMkLst>
        </pc:picChg>
        <pc:picChg chg="del">
          <ac:chgData name="Majdi, Artin - (mohammadsmajdi)" userId="04f1a3b0-755a-455d-bd2f-e8d671d4e963" providerId="ADAL" clId="{ED99B31E-86D4-484E-9DD9-E6581FBE0A61}" dt="2022-02-14T01:11:50.362" v="0" actId="478"/>
          <ac:picMkLst>
            <pc:docMk/>
            <pc:sldMk cId="3450309050" sldId="256"/>
            <ac:picMk id="7" creationId="{7400E24A-9253-CC47-9948-938BCF5FDC25}"/>
          </ac:picMkLst>
        </pc:picChg>
        <pc:picChg chg="add del mod">
          <ac:chgData name="Majdi, Artin - (mohammadsmajdi)" userId="04f1a3b0-755a-455d-bd2f-e8d671d4e963" providerId="ADAL" clId="{ED99B31E-86D4-484E-9DD9-E6581FBE0A61}" dt="2022-02-14T09:26:12.535" v="40" actId="478"/>
          <ac:picMkLst>
            <pc:docMk/>
            <pc:sldMk cId="3450309050" sldId="256"/>
            <ac:picMk id="11" creationId="{D9A76759-2B54-A845-8F1F-F9D8EC55025A}"/>
          </ac:picMkLst>
        </pc:picChg>
        <pc:picChg chg="add del mod ord">
          <ac:chgData name="Majdi, Artin - (mohammadsmajdi)" userId="04f1a3b0-755a-455d-bd2f-e8d671d4e963" providerId="ADAL" clId="{ED99B31E-86D4-484E-9DD9-E6581FBE0A61}" dt="2022-02-14T09:26:12.535" v="40" actId="478"/>
          <ac:picMkLst>
            <pc:docMk/>
            <pc:sldMk cId="3450309050" sldId="256"/>
            <ac:picMk id="13" creationId="{ACAD2BF3-781E-8447-B297-93BBE4601C4D}"/>
          </ac:picMkLst>
        </pc:picChg>
      </pc:sldChg>
      <pc:sldChg chg="addSp delSp modSp new add del mod">
        <pc:chgData name="Majdi, Artin - (mohammadsmajdi)" userId="04f1a3b0-755a-455d-bd2f-e8d671d4e963" providerId="ADAL" clId="{ED99B31E-86D4-484E-9DD9-E6581FBE0A61}" dt="2022-02-14T09:40:00.956" v="69" actId="2696"/>
        <pc:sldMkLst>
          <pc:docMk/>
          <pc:sldMk cId="3671275718" sldId="257"/>
        </pc:sldMkLst>
        <pc:spChg chg="del">
          <ac:chgData name="Majdi, Artin - (mohammadsmajdi)" userId="04f1a3b0-755a-455d-bd2f-e8d671d4e963" providerId="ADAL" clId="{ED99B31E-86D4-484E-9DD9-E6581FBE0A61}" dt="2022-02-14T09:26:37.781" v="49" actId="478"/>
          <ac:spMkLst>
            <pc:docMk/>
            <pc:sldMk cId="3671275718" sldId="257"/>
            <ac:spMk id="2" creationId="{860B1C21-6921-7D4C-87EC-E5E774DAEB4D}"/>
          </ac:spMkLst>
        </pc:spChg>
        <pc:spChg chg="del">
          <ac:chgData name="Majdi, Artin - (mohammadsmajdi)" userId="04f1a3b0-755a-455d-bd2f-e8d671d4e963" providerId="ADAL" clId="{ED99B31E-86D4-484E-9DD9-E6581FBE0A61}" dt="2022-02-14T09:26:37.781" v="49" actId="478"/>
          <ac:spMkLst>
            <pc:docMk/>
            <pc:sldMk cId="3671275718" sldId="257"/>
            <ac:spMk id="3" creationId="{C8026D10-0CD6-BA4F-A96C-0FD27DB0157D}"/>
          </ac:spMkLst>
        </pc:spChg>
        <pc:picChg chg="add mod modCrop">
          <ac:chgData name="Majdi, Artin - (mohammadsmajdi)" userId="04f1a3b0-755a-455d-bd2f-e8d671d4e963" providerId="ADAL" clId="{ED99B31E-86D4-484E-9DD9-E6581FBE0A61}" dt="2022-02-14T09:26:59.017" v="56" actId="14100"/>
          <ac:picMkLst>
            <pc:docMk/>
            <pc:sldMk cId="3671275718" sldId="257"/>
            <ac:picMk id="4" creationId="{CA20FF20-FBB2-0B48-BE35-1BF4340A9D72}"/>
          </ac:picMkLst>
        </pc:picChg>
      </pc:sldChg>
      <pc:sldChg chg="addSp delSp modSp new add del mod">
        <pc:chgData name="Majdi, Artin - (mohammadsmajdi)" userId="04f1a3b0-755a-455d-bd2f-e8d671d4e963" providerId="ADAL" clId="{ED99B31E-86D4-484E-9DD9-E6581FBE0A61}" dt="2022-02-14T09:40:00.956" v="69" actId="2696"/>
        <pc:sldMkLst>
          <pc:docMk/>
          <pc:sldMk cId="2864912447" sldId="258"/>
        </pc:sldMkLst>
        <pc:spChg chg="del">
          <ac:chgData name="Majdi, Artin - (mohammadsmajdi)" userId="04f1a3b0-755a-455d-bd2f-e8d671d4e963" providerId="ADAL" clId="{ED99B31E-86D4-484E-9DD9-E6581FBE0A61}" dt="2022-02-14T09:37:29.036" v="61" actId="478"/>
          <ac:spMkLst>
            <pc:docMk/>
            <pc:sldMk cId="2864912447" sldId="258"/>
            <ac:spMk id="2" creationId="{BC44806F-E6E8-9A43-B067-D2EDA3152203}"/>
          </ac:spMkLst>
        </pc:spChg>
        <pc:spChg chg="del">
          <ac:chgData name="Majdi, Artin - (mohammadsmajdi)" userId="04f1a3b0-755a-455d-bd2f-e8d671d4e963" providerId="ADAL" clId="{ED99B31E-86D4-484E-9DD9-E6581FBE0A61}" dt="2022-02-14T09:37:21.758" v="59"/>
          <ac:spMkLst>
            <pc:docMk/>
            <pc:sldMk cId="2864912447" sldId="258"/>
            <ac:spMk id="3" creationId="{AFB3089E-57C2-AB45-A8CA-0CF7CC446F29}"/>
          </ac:spMkLst>
        </pc:spChg>
        <pc:spChg chg="add del mod">
          <ac:chgData name="Majdi, Artin - (mohammadsmajdi)" userId="04f1a3b0-755a-455d-bd2f-e8d671d4e963" providerId="ADAL" clId="{ED99B31E-86D4-484E-9DD9-E6581FBE0A61}" dt="2022-02-14T09:37:29.036" v="61" actId="478"/>
          <ac:spMkLst>
            <pc:docMk/>
            <pc:sldMk cId="2864912447" sldId="258"/>
            <ac:spMk id="7" creationId="{624CAE48-6FA9-C044-9D03-7F5259430D4D}"/>
          </ac:spMkLst>
        </pc:spChg>
        <pc:picChg chg="add del mod">
          <ac:chgData name="Majdi, Artin - (mohammadsmajdi)" userId="04f1a3b0-755a-455d-bd2f-e8d671d4e963" providerId="ADAL" clId="{ED99B31E-86D4-484E-9DD9-E6581FBE0A61}" dt="2022-02-14T09:37:26.944" v="60" actId="478"/>
          <ac:picMkLst>
            <pc:docMk/>
            <pc:sldMk cId="2864912447" sldId="258"/>
            <ac:picMk id="5" creationId="{027C75C9-8B89-3242-8497-3EA4D2C4D792}"/>
          </ac:picMkLst>
        </pc:picChg>
        <pc:picChg chg="add mod modCrop">
          <ac:chgData name="Majdi, Artin - (mohammadsmajdi)" userId="04f1a3b0-755a-455d-bd2f-e8d671d4e963" providerId="ADAL" clId="{ED99B31E-86D4-484E-9DD9-E6581FBE0A61}" dt="2022-02-14T09:37:40.133" v="64" actId="732"/>
          <ac:picMkLst>
            <pc:docMk/>
            <pc:sldMk cId="2864912447" sldId="258"/>
            <ac:picMk id="9" creationId="{0E26579C-09E2-814D-B7CD-5826C986277A}"/>
          </ac:picMkLst>
        </pc:picChg>
      </pc:sldChg>
      <pc:sldChg chg="addSp delSp modSp new add del mod">
        <pc:chgData name="Majdi, Artin - (mohammadsmajdi)" userId="04f1a3b0-755a-455d-bd2f-e8d671d4e963" providerId="ADAL" clId="{ED99B31E-86D4-484E-9DD9-E6581FBE0A61}" dt="2022-02-14T09:44:56.678" v="88" actId="732"/>
        <pc:sldMkLst>
          <pc:docMk/>
          <pc:sldMk cId="1619013210" sldId="259"/>
        </pc:sldMkLst>
        <pc:spChg chg="del">
          <ac:chgData name="Majdi, Artin - (mohammadsmajdi)" userId="04f1a3b0-755a-455d-bd2f-e8d671d4e963" providerId="ADAL" clId="{ED99B31E-86D4-484E-9DD9-E6581FBE0A61}" dt="2022-02-14T09:40:03.711" v="70" actId="478"/>
          <ac:spMkLst>
            <pc:docMk/>
            <pc:sldMk cId="1619013210" sldId="259"/>
            <ac:spMk id="2" creationId="{24F966D9-311C-4646-8AFF-3C8686A1BC48}"/>
          </ac:spMkLst>
        </pc:spChg>
        <pc:spChg chg="del">
          <ac:chgData name="Majdi, Artin - (mohammadsmajdi)" userId="04f1a3b0-755a-455d-bd2f-e8d671d4e963" providerId="ADAL" clId="{ED99B31E-86D4-484E-9DD9-E6581FBE0A61}" dt="2022-02-14T09:40:03.711" v="70" actId="478"/>
          <ac:spMkLst>
            <pc:docMk/>
            <pc:sldMk cId="1619013210" sldId="259"/>
            <ac:spMk id="3" creationId="{3AF0A1DB-6804-1343-B2DE-339357640181}"/>
          </ac:spMkLst>
        </pc:spChg>
        <pc:picChg chg="add del mod modCrop">
          <ac:chgData name="Majdi, Artin - (mohammadsmajdi)" userId="04f1a3b0-755a-455d-bd2f-e8d671d4e963" providerId="ADAL" clId="{ED99B31E-86D4-484E-9DD9-E6581FBE0A61}" dt="2022-02-14T09:44:07.017" v="74" actId="478"/>
          <ac:picMkLst>
            <pc:docMk/>
            <pc:sldMk cId="1619013210" sldId="259"/>
            <ac:picMk id="5" creationId="{15BCB985-5462-7D4F-B316-AD0CD54F1852}"/>
          </ac:picMkLst>
        </pc:picChg>
        <pc:picChg chg="add mod modCrop">
          <ac:chgData name="Majdi, Artin - (mohammadsmajdi)" userId="04f1a3b0-755a-455d-bd2f-e8d671d4e963" providerId="ADAL" clId="{ED99B31E-86D4-484E-9DD9-E6581FBE0A61}" dt="2022-02-14T09:44:56.678" v="88" actId="732"/>
          <ac:picMkLst>
            <pc:docMk/>
            <pc:sldMk cId="1619013210" sldId="259"/>
            <ac:picMk id="7" creationId="{8760D6DE-37C8-3E4E-BCC6-0AB3D53304EC}"/>
          </ac:picMkLst>
        </pc:picChg>
      </pc:sldChg>
      <pc:sldChg chg="addSp delSp modSp new add del mod">
        <pc:chgData name="Majdi, Artin - (mohammadsmajdi)" userId="04f1a3b0-755a-455d-bd2f-e8d671d4e963" providerId="ADAL" clId="{ED99B31E-86D4-484E-9DD9-E6581FBE0A61}" dt="2022-02-14T09:46:27.007" v="90" actId="14100"/>
        <pc:sldMkLst>
          <pc:docMk/>
          <pc:sldMk cId="153430645" sldId="260"/>
        </pc:sldMkLst>
        <pc:spChg chg="del">
          <ac:chgData name="Majdi, Artin - (mohammadsmajdi)" userId="04f1a3b0-755a-455d-bd2f-e8d671d4e963" providerId="ADAL" clId="{ED99B31E-86D4-484E-9DD9-E6581FBE0A61}" dt="2022-02-14T09:44:30.234" v="80" actId="478"/>
          <ac:spMkLst>
            <pc:docMk/>
            <pc:sldMk cId="153430645" sldId="260"/>
            <ac:spMk id="2" creationId="{279D4912-3587-FA4B-9825-7F092F51CD9A}"/>
          </ac:spMkLst>
        </pc:spChg>
        <pc:spChg chg="del">
          <ac:chgData name="Majdi, Artin - (mohammadsmajdi)" userId="04f1a3b0-755a-455d-bd2f-e8d671d4e963" providerId="ADAL" clId="{ED99B31E-86D4-484E-9DD9-E6581FBE0A61}" dt="2022-02-14T09:44:23.517" v="76"/>
          <ac:spMkLst>
            <pc:docMk/>
            <pc:sldMk cId="153430645" sldId="260"/>
            <ac:spMk id="3" creationId="{20220BBB-68F8-4648-88DC-F2620EEE5341}"/>
          </ac:spMkLst>
        </pc:spChg>
        <pc:spChg chg="add del mod">
          <ac:chgData name="Majdi, Artin - (mohammadsmajdi)" userId="04f1a3b0-755a-455d-bd2f-e8d671d4e963" providerId="ADAL" clId="{ED99B31E-86D4-484E-9DD9-E6581FBE0A61}" dt="2022-02-14T09:44:26.624" v="78" actId="21"/>
          <ac:spMkLst>
            <pc:docMk/>
            <pc:sldMk cId="153430645" sldId="260"/>
            <ac:spMk id="7" creationId="{EC575C61-BFE8-B94F-8EF4-AA76B996C0A5}"/>
          </ac:spMkLst>
        </pc:spChg>
        <pc:spChg chg="add del mod">
          <ac:chgData name="Majdi, Artin - (mohammadsmajdi)" userId="04f1a3b0-755a-455d-bd2f-e8d671d4e963" providerId="ADAL" clId="{ED99B31E-86D4-484E-9DD9-E6581FBE0A61}" dt="2022-02-14T09:44:30.234" v="80" actId="478"/>
          <ac:spMkLst>
            <pc:docMk/>
            <pc:sldMk cId="153430645" sldId="260"/>
            <ac:spMk id="9" creationId="{3C94C726-2A83-7841-A660-BDBFD4BFA1FA}"/>
          </ac:spMkLst>
        </pc:spChg>
        <pc:picChg chg="add del mod">
          <ac:chgData name="Majdi, Artin - (mohammadsmajdi)" userId="04f1a3b0-755a-455d-bd2f-e8d671d4e963" providerId="ADAL" clId="{ED99B31E-86D4-484E-9DD9-E6581FBE0A61}" dt="2022-02-14T09:44:28.061" v="79" actId="21"/>
          <ac:picMkLst>
            <pc:docMk/>
            <pc:sldMk cId="153430645" sldId="260"/>
            <ac:picMk id="5" creationId="{87212662-34CC-904D-A1F8-D3823B1C44D5}"/>
          </ac:picMkLst>
        </pc:picChg>
        <pc:picChg chg="add mod modCrop">
          <ac:chgData name="Majdi, Artin - (mohammadsmajdi)" userId="04f1a3b0-755a-455d-bd2f-e8d671d4e963" providerId="ADAL" clId="{ED99B31E-86D4-484E-9DD9-E6581FBE0A61}" dt="2022-02-14T09:46:27.007" v="90" actId="14100"/>
          <ac:picMkLst>
            <pc:docMk/>
            <pc:sldMk cId="153430645" sldId="260"/>
            <ac:picMk id="10" creationId="{38DA8F2C-E926-A94F-AD06-E868E3DBE6E3}"/>
          </ac:picMkLst>
        </pc:picChg>
      </pc:sldChg>
      <pc:sldChg chg="new add del">
        <pc:chgData name="Majdi, Artin - (mohammadsmajdi)" userId="04f1a3b0-755a-455d-bd2f-e8d671d4e963" providerId="ADAL" clId="{ED99B31E-86D4-484E-9DD9-E6581FBE0A61}" dt="2022-02-14T09:40:00.956" v="69" actId="2696"/>
        <pc:sldMkLst>
          <pc:docMk/>
          <pc:sldMk cId="1506165113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5221B-B018-3B44-B745-06619D16E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6AEA-0854-1E48-AA1A-28D5367B1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64FB8-B9EA-AD48-A1FE-8F15E88AA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043-6235-F14B-8AB5-2943822DC030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5F06C-AEA6-5548-BA98-01781503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61940-7712-4541-ACB7-E43623E8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8C99-0BAC-964D-8207-84A84FD12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8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C600-3E9E-3A4E-B3A9-8D282FD5E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FE072-5656-BF4B-B2A2-D25721B13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18E0F-4662-064B-90EE-D3D0C0ED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043-6235-F14B-8AB5-2943822DC030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91D51-11DD-4745-9D24-8E2BA2204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C2B05-A622-9944-A687-D73CD43A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8C99-0BAC-964D-8207-84A84FD12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5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289B4-205A-F64A-987C-0572CFBB1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B91D0-1101-2346-8A67-18D0D1C0C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1B4F9-C1D9-BF43-9349-0FBD6F76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043-6235-F14B-8AB5-2943822DC030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220BA-7E8E-A340-8529-F1D18934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AED27-ED27-B341-8578-434F4154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8C99-0BAC-964D-8207-84A84FD12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5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E924-2BEF-3A41-9423-38FB9993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15C74-1247-714B-9924-0AB6B226F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5F870-D4A0-694A-A1FC-23F672B3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043-6235-F14B-8AB5-2943822DC030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3FCA1-B86F-4F47-9A1A-A93B682DD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54A58-9A70-3E44-869F-5D41AFA7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8C99-0BAC-964D-8207-84A84FD12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0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17B48-6D12-384F-89F1-DA706358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89019-A479-D54C-9658-1B99E5E87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C3153-A65B-9B42-8515-3055B7A51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043-6235-F14B-8AB5-2943822DC030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260-5E2C-3A49-A250-A967AB848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E8D89-79E2-B642-B956-BE44FAFB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8C99-0BAC-964D-8207-84A84FD12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3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590A-34A5-E94A-916C-D8FCA69C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DBC44-C353-F348-BC4C-ED524CA12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192BB-C0B2-4649-A563-D39BFFA40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6D4EE-4288-CF4B-9D06-40D086A92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043-6235-F14B-8AB5-2943822DC030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2A4AC-4871-F942-B71B-048BF005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13F7A-6684-B84B-8DD5-1C16A70D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8C99-0BAC-964D-8207-84A84FD12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6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2C6F-49AE-0140-B0F3-3BAE5AFAF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6DFA3-55F4-8C4F-90D8-26584AA5A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34C15-A57B-3247-9884-F465733B3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48E04E-ADE5-7E4F-8F00-51CD2372C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F66AE-6CA5-DC48-B853-CB18DA19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2415D-8EC0-5F47-9C55-304F34ED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043-6235-F14B-8AB5-2943822DC030}" type="datetimeFigureOut">
              <a:rPr lang="en-US" smtClean="0"/>
              <a:t>2/13/22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2C4218-E34A-C541-85E3-9DF041D1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1BA7D1-4435-7F41-A49E-6C61FF75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8C99-0BAC-964D-8207-84A84FD12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9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5AB9-5070-C841-8364-5E2CCDE9F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0F4F83-5C9B-5242-8549-824689CDA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043-6235-F14B-8AB5-2943822DC030}" type="datetimeFigureOut">
              <a:rPr lang="en-US" smtClean="0"/>
              <a:t>2/13/22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8F86C-C447-9D4C-9006-255F96862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F2590-2377-8A4A-814A-DB1230E13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8C99-0BAC-964D-8207-84A84FD12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2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7EF1D-FC6A-BE42-9EE9-173F9AD2E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043-6235-F14B-8AB5-2943822DC030}" type="datetimeFigureOut">
              <a:rPr lang="en-US" smtClean="0"/>
              <a:t>2/13/22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75B397-CAA9-324D-AD98-0E3B381AA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5D287-2B18-3B49-AB36-BCD36CC7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8C99-0BAC-964D-8207-84A84FD12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8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D1BF-7F38-E34D-995F-FB03956A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6286E-7008-2342-B4A4-8BE1C604A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5A9B7-5DF7-B545-A004-4B78ABEB8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B003F-EE1C-7842-ACBA-63F34E0E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043-6235-F14B-8AB5-2943822DC030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160B4-BFEB-D246-B498-3866073E0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829D-A041-364D-9E99-6C08475A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8C99-0BAC-964D-8207-84A84FD12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29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3CC8-3291-9645-A4BD-2A820816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A7809A-8A79-1A44-9D69-F55B38C74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E2645-D7A9-5E48-A907-6C8837B65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11E7D-F3B0-7242-BB5C-34C14155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043-6235-F14B-8AB5-2943822DC030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3AC58-8BD5-E343-A223-99D1EDED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99A7F-6B9C-C844-8418-5582B635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8C99-0BAC-964D-8207-84A84FD12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0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2CBCB8-ABB5-9D43-A20A-50E29BB2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05892-AD36-1245-9A88-697AC7FFE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B4D21-8E06-DC40-BF92-E416C13F5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D8043-6235-F14B-8AB5-2943822DC030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8CB09-C901-134C-AEFD-85B2C456C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79626-1C95-DC48-A28E-3220CDAB3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88C99-0BAC-964D-8207-84A84FD12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8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826D17-7D32-CC44-901E-FD48D3F39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084" y="447220"/>
            <a:ext cx="5549983" cy="570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09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20FF20-FBB2-0B48-BE35-1BF4340A9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71" t="5550" r="9266" b="3190"/>
          <a:stretch/>
        </p:blipFill>
        <p:spPr>
          <a:xfrm>
            <a:off x="926276" y="1175657"/>
            <a:ext cx="10350300" cy="290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7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E26579C-09E2-814D-B7CD-5826C98627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50" t="4513" r="9514" b="1980"/>
          <a:stretch/>
        </p:blipFill>
        <p:spPr>
          <a:xfrm>
            <a:off x="1140031" y="2042556"/>
            <a:ext cx="9892146" cy="285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1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760D6DE-37C8-3E4E-BCC6-0AB3D5330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35" t="6099" r="17305" b="5681"/>
          <a:stretch/>
        </p:blipFill>
        <p:spPr>
          <a:xfrm>
            <a:off x="1211283" y="1555668"/>
            <a:ext cx="8870868" cy="376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13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38DA8F2C-E926-A94F-AD06-E868E3DBE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420" t="7750" r="9383" b="5777"/>
          <a:stretch/>
        </p:blipFill>
        <p:spPr>
          <a:xfrm>
            <a:off x="748145" y="961900"/>
            <a:ext cx="11087118" cy="4132613"/>
          </a:xfrm>
        </p:spPr>
      </p:pic>
    </p:spTree>
    <p:extLst>
      <p:ext uri="{BB962C8B-B14F-4D97-AF65-F5344CB8AC3E}">
        <p14:creationId xmlns:p14="http://schemas.microsoft.com/office/powerpoint/2010/main" val="15343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53B7-5B50-E247-AA11-15853CCDA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9BFE4-5AD0-F040-9C41-F9BA5BE8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65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artin majdi</dc:creator>
  <cp:lastModifiedBy>artin majdi</cp:lastModifiedBy>
  <cp:revision>1</cp:revision>
  <dcterms:created xsi:type="dcterms:W3CDTF">2022-02-13T23:53:47Z</dcterms:created>
  <dcterms:modified xsi:type="dcterms:W3CDTF">2022-02-14T09:46:28Z</dcterms:modified>
</cp:coreProperties>
</file>