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9B31E-86D4-484E-9DD9-E6581FBE0A61}" v="16" dt="2022-02-14T09:44:30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4641"/>
  </p:normalViewPr>
  <p:slideViewPr>
    <p:cSldViewPr snapToGrid="0" snapToObjects="1">
      <p:cViewPr varScale="1">
        <p:scale>
          <a:sx n="93" d="100"/>
          <a:sy n="93" d="100"/>
        </p:scale>
        <p:origin x="7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221B-B018-3B44-B745-06619D16E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6AEA-0854-1E48-AA1A-28D5367B1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4FB8-B9EA-AD48-A1FE-8F15E88A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F06C-AEA6-5548-BA98-01781503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1940-7712-4541-ACB7-E43623E8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C600-3E9E-3A4E-B3A9-8D282FD5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FE072-5656-BF4B-B2A2-D25721B1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8E0F-4662-064B-90EE-D3D0C0E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1D51-11DD-4745-9D24-8E2BA22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2B05-A622-9944-A687-D73CD43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289B4-205A-F64A-987C-0572CFBB1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B91D0-1101-2346-8A67-18D0D1C0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B4F9-C1D9-BF43-9349-0FBD6F76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20BA-7E8E-A340-8529-F1D18934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ED27-ED27-B341-8578-434F4154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924-2BEF-3A41-9423-38FB9993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5C74-1247-714B-9924-0AB6B226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F870-D4A0-694A-A1FC-23F672B3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FCA1-B86F-4F47-9A1A-A93B682D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4A58-9A70-3E44-869F-5D41AFA7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7B48-6D12-384F-89F1-DA706358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9019-A479-D54C-9658-1B99E5E87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3153-A65B-9B42-8515-3055B7A5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260-5E2C-3A49-A250-A967AB84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8D89-79E2-B642-B956-BE44FAFB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590A-34A5-E94A-916C-D8FCA69C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BC44-C353-F348-BC4C-ED524CA12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92BB-C0B2-4649-A563-D39BFFA4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D4EE-4288-CF4B-9D06-40D086A9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2A4AC-4871-F942-B71B-048BF005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13F7A-6684-B84B-8DD5-1C16A70D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2C6F-49AE-0140-B0F3-3BAE5AFA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6DFA3-55F4-8C4F-90D8-26584AA5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4C15-A57B-3247-9884-F465733B3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8E04E-ADE5-7E4F-8F00-51CD2372C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F66AE-6CA5-DC48-B853-CB18DA19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2415D-8EC0-5F47-9C55-304F34E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C4218-E34A-C541-85E3-9DF041D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BA7D1-4435-7F41-A49E-6C61FF75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5AB9-5070-C841-8364-5E2CCDE9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F4F83-5C9B-5242-8549-824689CD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F86C-C447-9D4C-9006-255F9686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F2590-2377-8A4A-814A-DB1230E1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7EF1D-FC6A-BE42-9EE9-173F9AD2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5B397-CAA9-324D-AD98-0E3B381A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5D287-2B18-3B49-AB36-BCD36CC7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D1BF-7F38-E34D-995F-FB03956A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286E-7008-2342-B4A4-8BE1C604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5A9B7-5DF7-B545-A004-4B78ABEB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B003F-EE1C-7842-ACBA-63F34E0E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160B4-BFEB-D246-B498-3866073E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829D-A041-364D-9E99-6C08475A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CC8-3291-9645-A4BD-2A820816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7809A-8A79-1A44-9D69-F55B38C74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E2645-D7A9-5E48-A907-6C8837B6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1E7D-F3B0-7242-BB5C-34C14155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AC58-8BD5-E343-A223-99D1EDE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99A7F-6B9C-C844-8418-5582B635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CBCB8-ABB5-9D43-A20A-50E29BB2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5892-AD36-1245-9A88-697AC7FF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4D21-8E06-DC40-BF92-E416C13F5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8043-6235-F14B-8AB5-2943822DC030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CB09-C901-134C-AEFD-85B2C456C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79626-1C95-DC48-A28E-3220CDAB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9-0BAC-964D-8207-84A84FD1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6D17-7D32-CC44-901E-FD48D3F3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84" y="447220"/>
            <a:ext cx="5549983" cy="570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0FF20-FBB2-0B48-BE35-1BF4340A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1" t="5550" r="9266" b="3190"/>
          <a:stretch/>
        </p:blipFill>
        <p:spPr>
          <a:xfrm>
            <a:off x="926276" y="1175657"/>
            <a:ext cx="1035030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26579C-09E2-814D-B7CD-5826C9862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0" t="4513" r="9514" b="1980"/>
          <a:stretch/>
        </p:blipFill>
        <p:spPr>
          <a:xfrm>
            <a:off x="1140031" y="2042556"/>
            <a:ext cx="9892146" cy="28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1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60D6DE-37C8-3E4E-BCC6-0AB3D533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5" t="6099" r="17305" b="5681"/>
          <a:stretch/>
        </p:blipFill>
        <p:spPr>
          <a:xfrm>
            <a:off x="1211283" y="1555668"/>
            <a:ext cx="8870868" cy="37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A8F2C-E926-A94F-AD06-E868E3DBE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20" t="7750" r="9383" b="5777"/>
          <a:stretch/>
        </p:blipFill>
        <p:spPr>
          <a:xfrm>
            <a:off x="748145" y="961900"/>
            <a:ext cx="11087118" cy="4132613"/>
          </a:xfrm>
        </p:spPr>
      </p:pic>
    </p:spTree>
    <p:extLst>
      <p:ext uri="{BB962C8B-B14F-4D97-AF65-F5344CB8AC3E}">
        <p14:creationId xmlns:p14="http://schemas.microsoft.com/office/powerpoint/2010/main" val="15343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3B7-5B50-E247-AA11-15853CCD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BFE4-5AD0-F040-9C41-F9BA5BE8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D408A11E7F3409259A802713DFD08" ma:contentTypeVersion="13" ma:contentTypeDescription="Create a new document." ma:contentTypeScope="" ma:versionID="9622f094710f9b182fbec9bc6aea933b">
  <xsd:schema xmlns:xsd="http://www.w3.org/2001/XMLSchema" xmlns:xs="http://www.w3.org/2001/XMLSchema" xmlns:p="http://schemas.microsoft.com/office/2006/metadata/properties" xmlns:ns3="143495ab-84af-4e36-8b2f-e325c5c9712e" xmlns:ns4="c7a63907-5453-4413-a238-90ef0c780456" targetNamespace="http://schemas.microsoft.com/office/2006/metadata/properties" ma:root="true" ma:fieldsID="6ee5a93f50e63ac93eec1a0c2f70592b" ns3:_="" ns4:_="">
    <xsd:import namespace="143495ab-84af-4e36-8b2f-e325c5c9712e"/>
    <xsd:import namespace="c7a63907-5453-4413-a238-90ef0c7804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495ab-84af-4e36-8b2f-e325c5c971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63907-5453-4413-a238-90ef0c7804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CFBF3A-710E-41EB-947A-9872E0DD2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3495ab-84af-4e36-8b2f-e325c5c9712e"/>
    <ds:schemaRef ds:uri="c7a63907-5453-4413-a238-90ef0c7804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32D8C2-477B-4682-9A26-1A24ADA1BE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2716FF-8F6A-416F-87DF-32C0FE2EBCD1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143495ab-84af-4e36-8b2f-e325c5c9712e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c7a63907-5453-4413-a238-90ef0c78045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artin majdi</dc:creator>
  <cp:lastModifiedBy>Artin Majdi</cp:lastModifiedBy>
  <cp:revision>2</cp:revision>
  <dcterms:created xsi:type="dcterms:W3CDTF">2022-02-13T23:53:47Z</dcterms:created>
  <dcterms:modified xsi:type="dcterms:W3CDTF">2022-02-22T01:36:03Z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0x010100E85D408A11E7F3409259A802713DFD08</vt:lpwstr>
  </property>
</Properties>
</file>