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33B9-5044-79D1-7A45-2C7EA4484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BE83-EB4E-A98B-EDFF-2283BEB3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B5EB-4A4D-1B4D-2147-1EAB3E19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CF42-B7D6-40A9-BB77-1FDFE1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CF0D-3BC2-F84B-22A7-497DD2BA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7185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EB0-7121-934D-6A39-10AE86A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39753-7906-320C-9BAE-4A1FBED3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F83D-0BF0-96D2-AE11-B184514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62DF-C36E-F5F2-87BC-2EF141E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AD66-5DF4-82A2-1529-C2F2A437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4045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819A3-7CDB-346B-92FB-156DE301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5F69-204B-7C2C-27D4-5CEA64D9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D9B9-3325-7CE1-8007-10E42F9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43CA-58F2-C8F1-C07C-DB095B5B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28A5-ADEF-4FF2-17DB-89B7030D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8558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F092-7E6B-DCAD-85F9-0F638456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16B6-ECDF-3E01-A44E-FBB0896E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A6D9-2BE5-7465-67F5-21B6B739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34CB-6F6D-7AF5-C260-CE1DB10D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8161-1006-AB97-0709-9F7858F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7673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4E7-1FD4-2781-0438-D7FE9753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E6F7-D110-ED2F-2BA8-6008243F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70D0-F0DF-B112-DDE1-6384DC4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4C8C-D25A-16C3-82B7-DE289DA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DD54-2511-B6D7-90A5-9C334F68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9932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0F3C-76C1-3559-E963-65251D75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E1FE-9D87-104A-1EBB-E36D53188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C2B45-D060-C417-C2C2-892E9750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09F1-A925-1372-2D91-05C49B91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FAB1-2B16-5444-95B9-468A7C5A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E6F70-3190-220F-2E4B-12633004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1887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A4DC-F238-6E45-1713-536073CD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D71F1-216C-F3D0-C6DB-DA06C1E2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CC90-E4F1-714F-5330-B3E45EE6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2231-049D-C21B-DA18-FD3A60B9F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FF4A5-E102-A369-2794-96A896D6D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5FA98-0EAE-2718-A689-A0612C78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2985-8EE7-44D7-CAF5-0D889FF5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146C5-E870-9A64-46EF-EB82CDC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1803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2D49-7D80-BE4A-9E36-B8189264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EC0C-A8C6-CE90-3298-5FB1156A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4C38-F0B4-7EC1-551E-6DC35BEE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89862-CA50-720F-AAF4-24FB22A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1577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5D657-1EB8-6380-DCF3-F28A6AFA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43632-CBD3-65FD-4944-4152A39C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224F-AFB2-10F8-1BB3-3D45F641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469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FFAB-1582-6FF3-E52A-B86D72B4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AE69-5418-14A0-51B0-909A5A89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D02A-5875-340E-E4B7-6D6521B3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641A-F85C-1EA8-F675-96C54A77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82A7-9786-58BF-682B-BFA237E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06DB-7568-4AB1-9765-E175203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5921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32B1-49CE-5C40-054A-F7DF863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A7F1-11C1-50C8-C969-10CCBF05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A5665-3690-D363-3718-96731911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A83AC-D9E3-54C2-D3EC-F3A4548D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C524E-E79B-63D9-38FC-6466C4DD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BAEE-B77D-6F1A-4433-75DD31A7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8518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71D00-5ACD-4294-F517-CCC6A139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7243-E5A6-7343-D10A-4AA66AF3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2AE1-C522-12DE-4C19-8AAA14071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70AB4-F2DA-4DA9-B3F6-00EE569028A8}" type="datetimeFigureOut">
              <a:rPr lang="ro-MD" smtClean="0"/>
              <a:t>23.02.2024</a:t>
            </a:fld>
            <a:endParaRPr lang="ro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9485-CAAB-48F3-5F04-23B3D1647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5569-20AF-7140-DE11-409E10165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08BB-C0AF-45BC-AC7C-F4D238BD58AA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9987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5E911FC-E197-D8D3-9BB5-BF61FC34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54800"/>
            <a:ext cx="4132151" cy="2555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EEFEC6-2CCD-AAFA-85B0-BE285A971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7" y="241688"/>
            <a:ext cx="4638675" cy="41338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1F46DB-BDFA-9485-CCD2-E4F45E5E1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1" y="4337086"/>
            <a:ext cx="1344145" cy="137540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063921C-2FEE-280D-A082-CADCA4C23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75" y="4382628"/>
            <a:ext cx="1560400" cy="137540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0EB44E7-F652-BE5C-1BEC-3EE279556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26" y="1847838"/>
            <a:ext cx="1210322" cy="11834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EE755A9-32B9-0E0D-8C26-0C4555F9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4108" y="1847838"/>
            <a:ext cx="2320167" cy="10778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D9E994-B153-79AA-93FB-B54D5A7CA38D}"/>
              </a:ext>
            </a:extLst>
          </p:cNvPr>
          <p:cNvSpPr/>
          <p:nvPr/>
        </p:nvSpPr>
        <p:spPr>
          <a:xfrm>
            <a:off x="1151006" y="4747739"/>
            <a:ext cx="3570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INFO-MATH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82A2C9-2A7B-9485-E8CF-D1EADBDCC601}"/>
              </a:ext>
            </a:extLst>
          </p:cNvPr>
          <p:cNvSpPr/>
          <p:nvPr/>
        </p:nvSpPr>
        <p:spPr>
          <a:xfrm>
            <a:off x="5664650" y="496509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AICI MENIUL TREBUIE</a:t>
            </a:r>
          </a:p>
        </p:txBody>
      </p:sp>
    </p:spTree>
    <p:extLst>
      <p:ext uri="{BB962C8B-B14F-4D97-AF65-F5344CB8AC3E}">
        <p14:creationId xmlns:p14="http://schemas.microsoft.com/office/powerpoint/2010/main" val="17438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4C09E-A991-E7AD-5610-1FAD325D7C3F}"/>
              </a:ext>
            </a:extLst>
          </p:cNvPr>
          <p:cNvSpPr txBox="1"/>
          <p:nvPr/>
        </p:nvSpPr>
        <p:spPr>
          <a:xfrm>
            <a:off x="594804" y="892063"/>
            <a:ext cx="11079332" cy="419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 algn="just">
              <a:lnSpc>
                <a:spcPct val="150000"/>
              </a:lnSpc>
            </a:pPr>
            <a:r>
              <a:rPr lang="ro-RO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Scopul </a:t>
            </a:r>
            <a:r>
              <a:rPr lang="ro-RO" dirty="0">
                <a:solidFill>
                  <a:srgbClr val="333333"/>
                </a:solidFill>
                <a:latin typeface="Verdana" panose="020B0604030504040204" pitchFamily="34" charset="0"/>
              </a:rPr>
              <a:t>SITE-ului</a:t>
            </a:r>
            <a:endParaRPr lang="ro-RO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consolidarea notiunii de problemă-tip și metode aritmetice de rezolvate a problemelor, prin recapitularea , completarea si sistematizarea cunostintelor din clasele V – IX-a;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dezvoltarea și consolidarea capacitatilor cognitive, competențele de rezolvare de probleme , precum și a metodelor și tehnicilor de muncă individuală , creatoare;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abordarea interdisciplinar</a:t>
            </a:r>
            <a:r>
              <a:rPr lang="ro-RO" dirty="0">
                <a:solidFill>
                  <a:srgbClr val="333333"/>
                </a:solidFill>
                <a:latin typeface="Verdana" panose="020B0604030504040204" pitchFamily="34" charset="0"/>
              </a:rPr>
              <a:t>ă</a:t>
            </a: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și intradisciplinar</a:t>
            </a:r>
            <a:r>
              <a:rPr lang="ro-RO" dirty="0">
                <a:solidFill>
                  <a:srgbClr val="333333"/>
                </a:solidFill>
                <a:latin typeface="Verdana" panose="020B0604030504040204" pitchFamily="34" charset="0"/>
              </a:rPr>
              <a:t>ă</a:t>
            </a: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a temei site-ului;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dezvoltarea interesului pentru rezolvarea și compunerea de problemeș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o-RO" dirty="0">
                <a:solidFill>
                  <a:srgbClr val="333333"/>
                </a:solidFill>
                <a:latin typeface="Verdana" panose="020B0604030504040204" pitchFamily="34" charset="0"/>
              </a:rPr>
              <a:t>Dezvoltarea interesului pentru rezolvarea proiblemelor matematice prin intermediul unui limbaj pe programare înalt: Free Pascal sau C++.</a:t>
            </a:r>
            <a:endParaRPr lang="ro-RO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91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2024-02-13T14:44:40Z</dcterms:created>
  <dcterms:modified xsi:type="dcterms:W3CDTF">2024-02-23T16:15:36Z</dcterms:modified>
</cp:coreProperties>
</file>