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990600"/>
            <a:ext cx="9144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Leading India AI</a:t>
            </a:r>
          </a:p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and Deep Learning Initiative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1" y="152400"/>
            <a:ext cx="7315199" cy="618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Mentors:</a:t>
            </a:r>
          </a:p>
          <a:p>
            <a:pPr marL="914400" indent="-914400">
              <a:buAutoNum type="arabicParenR"/>
            </a:pPr>
            <a:r>
              <a:rPr lang="en-US" sz="3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Kanak</a:t>
            </a:r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Manjari</a:t>
            </a:r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</a:t>
            </a:r>
            <a:r>
              <a:rPr lang="en-US" sz="3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Phd</a:t>
            </a:r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Scholar)</a:t>
            </a:r>
          </a:p>
          <a:p>
            <a:pPr marL="914400" indent="-914400">
              <a:buAutoNum type="arabicParenR"/>
            </a:pPr>
            <a:r>
              <a:rPr lang="en-US" sz="3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Anugrah</a:t>
            </a:r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Srivastava</a:t>
            </a:r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</a:t>
            </a:r>
            <a:r>
              <a:rPr lang="en-US" sz="3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Phd</a:t>
            </a:r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Scholar)</a:t>
            </a:r>
          </a:p>
          <a:p>
            <a:pPr marL="914400" indent="-914400">
              <a:buAutoNum type="arabicParenR"/>
            </a:pPr>
            <a:endParaRPr lang="en-US" sz="36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914400" indent="-914400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Team Members:</a:t>
            </a:r>
          </a:p>
          <a:p>
            <a:pPr marL="914400" indent="-914400"/>
            <a:endParaRPr lang="en-US" sz="36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914400" indent="-914400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1) </a:t>
            </a:r>
            <a:r>
              <a:rPr lang="en-US" sz="3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Archit</a:t>
            </a:r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Garg</a:t>
            </a:r>
            <a:endParaRPr lang="en-US" sz="3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914400" indent="-914400"/>
            <a:r>
              <a:rPr 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2)</a:t>
            </a:r>
            <a:r>
              <a:rPr lang="en-US" sz="36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Sumit</a:t>
            </a:r>
            <a:r>
              <a:rPr 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6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Rai</a:t>
            </a:r>
            <a:endParaRPr lang="en-US" sz="36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914400" indent="-914400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3)Joel Thomas George</a:t>
            </a:r>
          </a:p>
          <a:p>
            <a:pPr marL="914400" indent="-914400"/>
            <a:r>
              <a:rPr 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4)Kevin Tom Thomas</a:t>
            </a:r>
            <a:endParaRPr 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33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Windows User</cp:lastModifiedBy>
  <cp:revision>1</cp:revision>
  <dcterms:created xsi:type="dcterms:W3CDTF">2006-08-16T00:00:00Z</dcterms:created>
  <dcterms:modified xsi:type="dcterms:W3CDTF">2019-07-17T04:19:22Z</dcterms:modified>
</cp:coreProperties>
</file>